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57" r:id="rId4"/>
    <p:sldMasterId id="2147483877" r:id="rId5"/>
    <p:sldMasterId id="2147483899" r:id="rId6"/>
  </p:sldMasterIdLst>
  <p:notesMasterIdLst>
    <p:notesMasterId r:id="rId23"/>
  </p:notesMasterIdLst>
  <p:handoutMasterIdLst>
    <p:handoutMasterId r:id="rId24"/>
  </p:handoutMasterIdLst>
  <p:sldIdLst>
    <p:sldId id="390" r:id="rId7"/>
    <p:sldId id="462" r:id="rId8"/>
    <p:sldId id="465" r:id="rId9"/>
    <p:sldId id="452" r:id="rId10"/>
    <p:sldId id="467" r:id="rId11"/>
    <p:sldId id="456" r:id="rId12"/>
    <p:sldId id="457" r:id="rId13"/>
    <p:sldId id="466" r:id="rId14"/>
    <p:sldId id="451" r:id="rId15"/>
    <p:sldId id="460" r:id="rId16"/>
    <p:sldId id="453" r:id="rId17"/>
    <p:sldId id="454" r:id="rId18"/>
    <p:sldId id="427" r:id="rId19"/>
    <p:sldId id="463" r:id="rId20"/>
    <p:sldId id="464" r:id="rId21"/>
    <p:sldId id="436" r:id="rId22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CCFF"/>
    <a:srgbClr val="66FFFF"/>
    <a:srgbClr val="99FF99"/>
    <a:srgbClr val="FFCC99"/>
    <a:srgbClr val="FF9900"/>
    <a:srgbClr val="008000"/>
    <a:srgbClr val="FF33CC"/>
    <a:srgbClr val="FF66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93" d="100"/>
          <a:sy n="93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745DF-81DF-433C-820A-86C489873D15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ABE046-7D42-4B0B-B64F-661A04A6817A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7374A-89C9-4161-B4C9-0787D12ADA83}" type="parTrans" cxnId="{E778037A-4078-4FE5-8A3F-5DF54092F765}">
      <dgm:prSet/>
      <dgm:spPr/>
      <dgm:t>
        <a:bodyPr/>
        <a:lstStyle/>
        <a:p>
          <a:endParaRPr lang="ru-RU"/>
        </a:p>
      </dgm:t>
    </dgm:pt>
    <dgm:pt modelId="{31BD1946-7555-4533-A401-D834BAEEEE17}" type="sibTrans" cxnId="{E778037A-4078-4FE5-8A3F-5DF54092F765}">
      <dgm:prSet/>
      <dgm:spPr/>
      <dgm:t>
        <a:bodyPr/>
        <a:lstStyle/>
        <a:p>
          <a:endParaRPr lang="ru-RU"/>
        </a:p>
      </dgm:t>
    </dgm:pt>
    <dgm:pt modelId="{DECC5C60-354B-4C21-B4C7-85CBC8E7FE8C}">
      <dgm:prSet phldrT="[Текст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4400" noProof="1" smtClean="0">
              <a:latin typeface="Times New Roman" panose="02020603050405020304" pitchFamily="18" charset="0"/>
              <a:cs typeface="Times New Roman" panose="02020603050405020304" pitchFamily="18" charset="0"/>
            </a:rPr>
            <a:t>Sanoq son </a:t>
          </a:r>
          <a:endParaRPr lang="en-US" sz="44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E7A04-7D7A-4223-850A-B5EE5ECEF189}" type="parTrans" cxnId="{B4AB2E8D-0299-4A13-98F8-EAB2065F4D89}">
      <dgm:prSet/>
      <dgm:spPr/>
      <dgm:t>
        <a:bodyPr/>
        <a:lstStyle/>
        <a:p>
          <a:endParaRPr lang="ru-RU"/>
        </a:p>
      </dgm:t>
    </dgm:pt>
    <dgm:pt modelId="{FF3566A2-6535-45F0-943F-5B555D1E4736}" type="sibTrans" cxnId="{B4AB2E8D-0299-4A13-98F8-EAB2065F4D89}">
      <dgm:prSet/>
      <dgm:spPr/>
      <dgm:t>
        <a:bodyPr/>
        <a:lstStyle/>
        <a:p>
          <a:endParaRPr lang="ru-RU"/>
        </a:p>
      </dgm:t>
    </dgm:pt>
    <dgm:pt modelId="{CBFFC5A7-63F7-4DDD-9148-05D5AD04E7B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3200" b="1" noProof="1" smtClean="0">
              <a:latin typeface="Arial" panose="020B0604020202020204" pitchFamily="34" charset="0"/>
              <a:cs typeface="Arial" panose="020B0604020202020204" pitchFamily="34" charset="0"/>
            </a:rPr>
            <a:t>Jamlovchi son </a:t>
          </a:r>
          <a:endParaRPr lang="en-US" sz="3200" b="1" noProof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257FB-5A0B-491C-B391-0445474B68E9}" type="parTrans" cxnId="{BC3839DE-9E21-47E6-ACD0-CAFA4CF27D40}">
      <dgm:prSet/>
      <dgm:spPr/>
      <dgm:t>
        <a:bodyPr/>
        <a:lstStyle/>
        <a:p>
          <a:endParaRPr lang="ru-RU"/>
        </a:p>
      </dgm:t>
    </dgm:pt>
    <dgm:pt modelId="{DCF5FDC4-5E5C-4A44-818F-2B1BD689732A}" type="sibTrans" cxnId="{BC3839DE-9E21-47E6-ACD0-CAFA4CF27D40}">
      <dgm:prSet/>
      <dgm:spPr/>
      <dgm:t>
        <a:bodyPr/>
        <a:lstStyle/>
        <a:p>
          <a:endParaRPr lang="ru-RU"/>
        </a:p>
      </dgm:t>
    </dgm:pt>
    <dgm:pt modelId="{213E0774-6D97-486C-8ABE-7C38A7503A79}">
      <dgm:prSet phldrT="[Текст]" custT="1"/>
      <dgm:spPr/>
      <dgm:t>
        <a:bodyPr/>
        <a:lstStyle/>
        <a:p>
          <a:r>
            <a:rPr lang="en-US" sz="3200" noProof="1" smtClean="0">
              <a:latin typeface="Arial" panose="020B0604020202020204" pitchFamily="34" charset="0"/>
              <a:cs typeface="Arial" panose="020B0604020202020204" pitchFamily="34" charset="0"/>
            </a:rPr>
            <a:t>Dona son</a:t>
          </a:r>
          <a:endParaRPr lang="en-US" sz="3200" noProof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DE5D7-A92A-42BE-ABD5-F66044226C16}" type="parTrans" cxnId="{02CA55A6-9283-4BC5-8423-C49A4081ED89}">
      <dgm:prSet/>
      <dgm:spPr/>
      <dgm:t>
        <a:bodyPr/>
        <a:lstStyle/>
        <a:p>
          <a:endParaRPr lang="ru-RU"/>
        </a:p>
      </dgm:t>
    </dgm:pt>
    <dgm:pt modelId="{03299246-7334-41A4-956E-ADECA05D1657}" type="sibTrans" cxnId="{02CA55A6-9283-4BC5-8423-C49A4081ED89}">
      <dgm:prSet/>
      <dgm:spPr/>
      <dgm:t>
        <a:bodyPr/>
        <a:lstStyle/>
        <a:p>
          <a:endParaRPr lang="ru-RU"/>
        </a:p>
      </dgm:t>
    </dgm:pt>
    <dgm:pt modelId="{5E614205-43CA-4A89-B5E9-423958FBBD4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noProof="1" smtClean="0">
              <a:latin typeface="Times New Roman" panose="02020603050405020304" pitchFamily="18" charset="0"/>
              <a:cs typeface="Times New Roman" panose="02020603050405020304" pitchFamily="18" charset="0"/>
            </a:rPr>
            <a:t>Kasr son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166B8-2FB9-4F07-BCA0-E5FA4C40A421}" type="parTrans" cxnId="{C1BBB291-3337-47EE-87AE-8599842BE176}">
      <dgm:prSet/>
      <dgm:spPr/>
      <dgm:t>
        <a:bodyPr/>
        <a:lstStyle/>
        <a:p>
          <a:endParaRPr lang="ru-RU"/>
        </a:p>
      </dgm:t>
    </dgm:pt>
    <dgm:pt modelId="{E286209C-AF50-4D07-ACDC-44284CF44E94}" type="sibTrans" cxnId="{C1BBB291-3337-47EE-87AE-8599842BE176}">
      <dgm:prSet/>
      <dgm:spPr/>
      <dgm:t>
        <a:bodyPr/>
        <a:lstStyle/>
        <a:p>
          <a:endParaRPr lang="ru-RU"/>
        </a:p>
      </dgm:t>
    </dgm:pt>
    <dgm:pt modelId="{0554FCA5-37F3-4016-920D-3260A7BEFE8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3200" noProof="1" smtClean="0">
              <a:latin typeface="Arial" panose="020B0604020202020204" pitchFamily="34" charset="0"/>
              <a:cs typeface="Arial" panose="020B0604020202020204" pitchFamily="34" charset="0"/>
            </a:rPr>
            <a:t>Taqsim son</a:t>
          </a:r>
          <a:endParaRPr lang="en-US" sz="3200" noProof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88E60-02FF-4627-BC7D-C1D63F54A222}" type="parTrans" cxnId="{3AD897B5-AB34-49E3-99DB-C9E2A9BEF10F}">
      <dgm:prSet/>
      <dgm:spPr/>
      <dgm:t>
        <a:bodyPr/>
        <a:lstStyle/>
        <a:p>
          <a:endParaRPr lang="ru-RU"/>
        </a:p>
      </dgm:t>
    </dgm:pt>
    <dgm:pt modelId="{33B6CED6-E1D0-4C8C-B301-4A01386434A9}" type="sibTrans" cxnId="{3AD897B5-AB34-49E3-99DB-C9E2A9BEF10F}">
      <dgm:prSet/>
      <dgm:spPr/>
      <dgm:t>
        <a:bodyPr/>
        <a:lstStyle/>
        <a:p>
          <a:endParaRPr lang="ru-RU"/>
        </a:p>
      </dgm:t>
    </dgm:pt>
    <dgm:pt modelId="{969D8FD6-3C3B-43C9-BE10-9767B1015C8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noProof="1" smtClean="0">
              <a:latin typeface="Times New Roman" panose="02020603050405020304" pitchFamily="18" charset="0"/>
              <a:cs typeface="Times New Roman" panose="02020603050405020304" pitchFamily="18" charset="0"/>
            </a:rPr>
            <a:t>Chama son</a:t>
          </a:r>
          <a:endParaRPr lang="en-US" sz="3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73F61-5828-458B-A86F-0DCBFE60FFB2}" type="parTrans" cxnId="{D5AD3CF5-353F-4BDD-9322-C98CDF100EE3}">
      <dgm:prSet/>
      <dgm:spPr/>
      <dgm:t>
        <a:bodyPr/>
        <a:lstStyle/>
        <a:p>
          <a:endParaRPr lang="ru-RU"/>
        </a:p>
      </dgm:t>
    </dgm:pt>
    <dgm:pt modelId="{BE7D47C4-B7C9-4265-96FF-0083445AEB59}" type="sibTrans" cxnId="{D5AD3CF5-353F-4BDD-9322-C98CDF100EE3}">
      <dgm:prSet/>
      <dgm:spPr/>
      <dgm:t>
        <a:bodyPr/>
        <a:lstStyle/>
        <a:p>
          <a:endParaRPr lang="ru-RU"/>
        </a:p>
      </dgm:t>
    </dgm:pt>
    <dgm:pt modelId="{99771ABC-026A-46F4-84E4-62DA4820AF8B}" type="pres">
      <dgm:prSet presAssocID="{1F2745DF-81DF-433C-820A-86C489873D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6C366-3DCA-4982-8062-306BBE41EABF}" type="pres">
      <dgm:prSet presAssocID="{56ABE046-7D42-4B0B-B64F-661A04A6817A}" presName="centerShape" presStyleLbl="node0" presStyleIdx="0" presStyleCnt="1" custScaleX="126861" custScaleY="75915"/>
      <dgm:spPr/>
      <dgm:t>
        <a:bodyPr/>
        <a:lstStyle/>
        <a:p>
          <a:endParaRPr lang="ru-RU"/>
        </a:p>
      </dgm:t>
    </dgm:pt>
    <dgm:pt modelId="{D7C0EBCF-E019-41A9-A556-0300EED03B36}" type="pres">
      <dgm:prSet presAssocID="{8E4E7A04-7D7A-4223-850A-B5EE5ECEF18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11B4059-3B60-4530-93D1-EBCEC64A111C}" type="pres">
      <dgm:prSet presAssocID="{8E4E7A04-7D7A-4223-850A-B5EE5ECEF18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2189F6F-748B-4190-A112-232C4CE0708E}" type="pres">
      <dgm:prSet presAssocID="{DECC5C60-354B-4C21-B4C7-85CBC8E7FE8C}" presName="node" presStyleLbl="node1" presStyleIdx="0" presStyleCnt="6" custScaleX="171618" custScaleY="117639" custRadScaleRad="88501" custRadScaleInc="-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7C409-2657-4866-B6AF-A1D94F4ED62B}" type="pres">
      <dgm:prSet presAssocID="{126257FB-5A0B-491C-B391-0445474B68E9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11BB582-349D-482B-AE42-16BD994AFC2C}" type="pres">
      <dgm:prSet presAssocID="{126257FB-5A0B-491C-B391-0445474B68E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30923E7-C48C-4670-88E9-8C8E17E482E7}" type="pres">
      <dgm:prSet presAssocID="{CBFFC5A7-63F7-4DDD-9148-05D5AD04E7BE}" presName="node" presStyleLbl="node1" presStyleIdx="1" presStyleCnt="6" custScaleX="239319" custScaleY="124727" custRadScaleRad="155688" custRadScaleInc="61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DAC4C-5696-4209-B1A1-E0F0131F81BB}" type="pres">
      <dgm:prSet presAssocID="{D5688E60-02FF-4627-BC7D-C1D63F54A222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44D4CBF-2EC7-4588-A5F6-5D2B7FDD7FD7}" type="pres">
      <dgm:prSet presAssocID="{D5688E60-02FF-4627-BC7D-C1D63F54A22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18F4087-0601-48A7-9AC7-844EFE9EBF20}" type="pres">
      <dgm:prSet presAssocID="{0554FCA5-37F3-4016-920D-3260A7BEFE87}" presName="node" presStyleLbl="node1" presStyleIdx="2" presStyleCnt="6" custScaleX="194338" custScaleY="120451" custRadScaleRad="177368" custRadScaleInc="-1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0611B-565B-45D6-88AC-E3457A0327C1}" type="pres">
      <dgm:prSet presAssocID="{224166B8-2FB9-4F07-BCA0-E5FA4C40A421}" presName="parTrans" presStyleLbl="sibTrans2D1" presStyleIdx="3" presStyleCnt="6"/>
      <dgm:spPr/>
      <dgm:t>
        <a:bodyPr/>
        <a:lstStyle/>
        <a:p>
          <a:endParaRPr lang="ru-RU"/>
        </a:p>
      </dgm:t>
    </dgm:pt>
    <dgm:pt modelId="{25F25E2A-A923-4B2A-A07E-F0F6F185F5D9}" type="pres">
      <dgm:prSet presAssocID="{224166B8-2FB9-4F07-BCA0-E5FA4C40A42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7487836-8A9D-4DD9-AD2C-05D12FFCEA8E}" type="pres">
      <dgm:prSet presAssocID="{5E614205-43CA-4A89-B5E9-423958FBBD4F}" presName="node" presStyleLbl="node1" presStyleIdx="3" presStyleCnt="6" custScaleX="165279" custScaleY="117140" custRadScaleRad="115285" custRadScaleInc="-1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C3E06-63D1-4964-8CE5-6A34EA66ACAD}" type="pres">
      <dgm:prSet presAssocID="{74573F61-5828-458B-A86F-0DCBFE60FFB2}" presName="parTrans" presStyleLbl="sibTrans2D1" presStyleIdx="4" presStyleCnt="6"/>
      <dgm:spPr/>
      <dgm:t>
        <a:bodyPr/>
        <a:lstStyle/>
        <a:p>
          <a:endParaRPr lang="ru-RU"/>
        </a:p>
      </dgm:t>
    </dgm:pt>
    <dgm:pt modelId="{06BCE89D-1EC8-4927-84DE-0A3E029CDC48}" type="pres">
      <dgm:prSet presAssocID="{74573F61-5828-458B-A86F-0DCBFE60FFB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44B2E11-A2D0-4FFA-BA7A-335A49BF3964}" type="pres">
      <dgm:prSet presAssocID="{969D8FD6-3C3B-43C9-BE10-9767B1015C86}" presName="node" presStyleLbl="node1" presStyleIdx="4" presStyleCnt="6" custScaleX="170142" custScaleY="121067" custRadScaleRad="160546" custRadScaleInc="-16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DACB-D9AF-4776-9D09-3686B8DE07C2}" type="pres">
      <dgm:prSet presAssocID="{71EDE5D7-A92A-42BE-ABD5-F66044226C1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C3CD4E2-280D-4D02-B32E-8994A3EECA25}" type="pres">
      <dgm:prSet presAssocID="{71EDE5D7-A92A-42BE-ABD5-F66044226C1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2D44414-F073-4368-8058-CEE6EC780F78}" type="pres">
      <dgm:prSet presAssocID="{213E0774-6D97-486C-8ABE-7C38A7503A79}" presName="node" presStyleLbl="node1" presStyleIdx="5" presStyleCnt="6" custFlipHor="1" custScaleX="140909" custScaleY="120444" custRadScaleRad="161098" custRadScaleInc="-7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9179E-8CDD-4513-BB75-BED50BC8BAA1}" type="presOf" srcId="{71EDE5D7-A92A-42BE-ABD5-F66044226C16}" destId="{4E32DACB-D9AF-4776-9D09-3686B8DE07C2}" srcOrd="0" destOrd="0" presId="urn:microsoft.com/office/officeart/2005/8/layout/radial5"/>
    <dgm:cxn modelId="{9F0EEB3A-64D6-4274-A72F-4006F4B33B03}" type="presOf" srcId="{8E4E7A04-7D7A-4223-850A-B5EE5ECEF189}" destId="{D7C0EBCF-E019-41A9-A556-0300EED03B36}" srcOrd="0" destOrd="0" presId="urn:microsoft.com/office/officeart/2005/8/layout/radial5"/>
    <dgm:cxn modelId="{3B79C339-CF29-4F9B-BDE3-2E874CA43FFF}" type="presOf" srcId="{969D8FD6-3C3B-43C9-BE10-9767B1015C86}" destId="{C44B2E11-A2D0-4FFA-BA7A-335A49BF3964}" srcOrd="0" destOrd="0" presId="urn:microsoft.com/office/officeart/2005/8/layout/radial5"/>
    <dgm:cxn modelId="{BC3839DE-9E21-47E6-ACD0-CAFA4CF27D40}" srcId="{56ABE046-7D42-4B0B-B64F-661A04A6817A}" destId="{CBFFC5A7-63F7-4DDD-9148-05D5AD04E7BE}" srcOrd="1" destOrd="0" parTransId="{126257FB-5A0B-491C-B391-0445474B68E9}" sibTransId="{DCF5FDC4-5E5C-4A44-818F-2B1BD689732A}"/>
    <dgm:cxn modelId="{67A88B69-22DE-4BCB-AD18-B2A5AC97DCAB}" type="presOf" srcId="{DECC5C60-354B-4C21-B4C7-85CBC8E7FE8C}" destId="{E2189F6F-748B-4190-A112-232C4CE0708E}" srcOrd="0" destOrd="0" presId="urn:microsoft.com/office/officeart/2005/8/layout/radial5"/>
    <dgm:cxn modelId="{02CA55A6-9283-4BC5-8423-C49A4081ED89}" srcId="{56ABE046-7D42-4B0B-B64F-661A04A6817A}" destId="{213E0774-6D97-486C-8ABE-7C38A7503A79}" srcOrd="5" destOrd="0" parTransId="{71EDE5D7-A92A-42BE-ABD5-F66044226C16}" sibTransId="{03299246-7334-41A4-956E-ADECA05D1657}"/>
    <dgm:cxn modelId="{0E176D23-2079-49E8-877F-95276BBFCCA8}" type="presOf" srcId="{126257FB-5A0B-491C-B391-0445474B68E9}" destId="{E11BB582-349D-482B-AE42-16BD994AFC2C}" srcOrd="1" destOrd="0" presId="urn:microsoft.com/office/officeart/2005/8/layout/radial5"/>
    <dgm:cxn modelId="{D5AD3CF5-353F-4BDD-9322-C98CDF100EE3}" srcId="{56ABE046-7D42-4B0B-B64F-661A04A6817A}" destId="{969D8FD6-3C3B-43C9-BE10-9767B1015C86}" srcOrd="4" destOrd="0" parTransId="{74573F61-5828-458B-A86F-0DCBFE60FFB2}" sibTransId="{BE7D47C4-B7C9-4265-96FF-0083445AEB59}"/>
    <dgm:cxn modelId="{B4AB2E8D-0299-4A13-98F8-EAB2065F4D89}" srcId="{56ABE046-7D42-4B0B-B64F-661A04A6817A}" destId="{DECC5C60-354B-4C21-B4C7-85CBC8E7FE8C}" srcOrd="0" destOrd="0" parTransId="{8E4E7A04-7D7A-4223-850A-B5EE5ECEF189}" sibTransId="{FF3566A2-6535-45F0-943F-5B555D1E4736}"/>
    <dgm:cxn modelId="{61BB4F51-0C0D-4A1B-ACB7-4C1B55203F42}" type="presOf" srcId="{224166B8-2FB9-4F07-BCA0-E5FA4C40A421}" destId="{9FF0611B-565B-45D6-88AC-E3457A0327C1}" srcOrd="0" destOrd="0" presId="urn:microsoft.com/office/officeart/2005/8/layout/radial5"/>
    <dgm:cxn modelId="{3AD897B5-AB34-49E3-99DB-C9E2A9BEF10F}" srcId="{56ABE046-7D42-4B0B-B64F-661A04A6817A}" destId="{0554FCA5-37F3-4016-920D-3260A7BEFE87}" srcOrd="2" destOrd="0" parTransId="{D5688E60-02FF-4627-BC7D-C1D63F54A222}" sibTransId="{33B6CED6-E1D0-4C8C-B301-4A01386434A9}"/>
    <dgm:cxn modelId="{A863EA29-1364-41D6-A907-9DCBC4DD159A}" type="presOf" srcId="{CBFFC5A7-63F7-4DDD-9148-05D5AD04E7BE}" destId="{730923E7-C48C-4670-88E9-8C8E17E482E7}" srcOrd="0" destOrd="0" presId="urn:microsoft.com/office/officeart/2005/8/layout/radial5"/>
    <dgm:cxn modelId="{1CD731A9-1F8A-498D-932E-FFD5BFD79258}" type="presOf" srcId="{D5688E60-02FF-4627-BC7D-C1D63F54A222}" destId="{D02DAC4C-5696-4209-B1A1-E0F0131F81BB}" srcOrd="0" destOrd="0" presId="urn:microsoft.com/office/officeart/2005/8/layout/radial5"/>
    <dgm:cxn modelId="{D9A9A05E-FA09-4F1A-87F6-1C6DBDFBEBAF}" type="presOf" srcId="{71EDE5D7-A92A-42BE-ABD5-F66044226C16}" destId="{AC3CD4E2-280D-4D02-B32E-8994A3EECA25}" srcOrd="1" destOrd="0" presId="urn:microsoft.com/office/officeart/2005/8/layout/radial5"/>
    <dgm:cxn modelId="{4E26A816-CD24-4EAA-881C-DD7A862E399A}" type="presOf" srcId="{D5688E60-02FF-4627-BC7D-C1D63F54A222}" destId="{544D4CBF-2EC7-4588-A5F6-5D2B7FDD7FD7}" srcOrd="1" destOrd="0" presId="urn:microsoft.com/office/officeart/2005/8/layout/radial5"/>
    <dgm:cxn modelId="{0EADF262-4697-4B8B-9DBF-70D486A2584C}" type="presOf" srcId="{5E614205-43CA-4A89-B5E9-423958FBBD4F}" destId="{67487836-8A9D-4DD9-AD2C-05D12FFCEA8E}" srcOrd="0" destOrd="0" presId="urn:microsoft.com/office/officeart/2005/8/layout/radial5"/>
    <dgm:cxn modelId="{E8E40178-9E7B-4162-9A25-6F24755C6152}" type="presOf" srcId="{0554FCA5-37F3-4016-920D-3260A7BEFE87}" destId="{B18F4087-0601-48A7-9AC7-844EFE9EBF20}" srcOrd="0" destOrd="0" presId="urn:microsoft.com/office/officeart/2005/8/layout/radial5"/>
    <dgm:cxn modelId="{88634535-F89E-434E-A88E-680B8E1FB569}" type="presOf" srcId="{8E4E7A04-7D7A-4223-850A-B5EE5ECEF189}" destId="{A11B4059-3B60-4530-93D1-EBCEC64A111C}" srcOrd="1" destOrd="0" presId="urn:microsoft.com/office/officeart/2005/8/layout/radial5"/>
    <dgm:cxn modelId="{33FBC517-F55B-4E67-8D59-E104E3DCEB9C}" type="presOf" srcId="{56ABE046-7D42-4B0B-B64F-661A04A6817A}" destId="{7176C366-3DCA-4982-8062-306BBE41EABF}" srcOrd="0" destOrd="0" presId="urn:microsoft.com/office/officeart/2005/8/layout/radial5"/>
    <dgm:cxn modelId="{0B91DA7D-C944-4A2E-938F-938681948C16}" type="presOf" srcId="{126257FB-5A0B-491C-B391-0445474B68E9}" destId="{3D37C409-2657-4866-B6AF-A1D94F4ED62B}" srcOrd="0" destOrd="0" presId="urn:microsoft.com/office/officeart/2005/8/layout/radial5"/>
    <dgm:cxn modelId="{E778037A-4078-4FE5-8A3F-5DF54092F765}" srcId="{1F2745DF-81DF-433C-820A-86C489873D15}" destId="{56ABE046-7D42-4B0B-B64F-661A04A6817A}" srcOrd="0" destOrd="0" parTransId="{03C7374A-89C9-4161-B4C9-0787D12ADA83}" sibTransId="{31BD1946-7555-4533-A401-D834BAEEEE17}"/>
    <dgm:cxn modelId="{A6E54AE5-4946-4A8A-8AF5-553DAAF0B890}" type="presOf" srcId="{74573F61-5828-458B-A86F-0DCBFE60FFB2}" destId="{06BCE89D-1EC8-4927-84DE-0A3E029CDC48}" srcOrd="1" destOrd="0" presId="urn:microsoft.com/office/officeart/2005/8/layout/radial5"/>
    <dgm:cxn modelId="{3AFCDA52-6692-4ACF-A963-0048E8163A2F}" type="presOf" srcId="{224166B8-2FB9-4F07-BCA0-E5FA4C40A421}" destId="{25F25E2A-A923-4B2A-A07E-F0F6F185F5D9}" srcOrd="1" destOrd="0" presId="urn:microsoft.com/office/officeart/2005/8/layout/radial5"/>
    <dgm:cxn modelId="{F9CD1290-13A5-4CAE-A48F-16D09FD3FD56}" type="presOf" srcId="{213E0774-6D97-486C-8ABE-7C38A7503A79}" destId="{A2D44414-F073-4368-8058-CEE6EC780F78}" srcOrd="0" destOrd="0" presId="urn:microsoft.com/office/officeart/2005/8/layout/radial5"/>
    <dgm:cxn modelId="{7BECA179-1FE1-49AB-9647-635735A262B9}" type="presOf" srcId="{74573F61-5828-458B-A86F-0DCBFE60FFB2}" destId="{5A7C3E06-63D1-4964-8CE5-6A34EA66ACAD}" srcOrd="0" destOrd="0" presId="urn:microsoft.com/office/officeart/2005/8/layout/radial5"/>
    <dgm:cxn modelId="{65C255E2-BDA1-496B-94FA-8343062C9200}" type="presOf" srcId="{1F2745DF-81DF-433C-820A-86C489873D15}" destId="{99771ABC-026A-46F4-84E4-62DA4820AF8B}" srcOrd="0" destOrd="0" presId="urn:microsoft.com/office/officeart/2005/8/layout/radial5"/>
    <dgm:cxn modelId="{C1BBB291-3337-47EE-87AE-8599842BE176}" srcId="{56ABE046-7D42-4B0B-B64F-661A04A6817A}" destId="{5E614205-43CA-4A89-B5E9-423958FBBD4F}" srcOrd="3" destOrd="0" parTransId="{224166B8-2FB9-4F07-BCA0-E5FA4C40A421}" sibTransId="{E286209C-AF50-4D07-ACDC-44284CF44E94}"/>
    <dgm:cxn modelId="{F106620B-B596-4239-A7BA-8F06FDF417A8}" type="presParOf" srcId="{99771ABC-026A-46F4-84E4-62DA4820AF8B}" destId="{7176C366-3DCA-4982-8062-306BBE41EABF}" srcOrd="0" destOrd="0" presId="urn:microsoft.com/office/officeart/2005/8/layout/radial5"/>
    <dgm:cxn modelId="{37357531-8E86-4CFF-ABC4-BE6F5D89D254}" type="presParOf" srcId="{99771ABC-026A-46F4-84E4-62DA4820AF8B}" destId="{D7C0EBCF-E019-41A9-A556-0300EED03B36}" srcOrd="1" destOrd="0" presId="urn:microsoft.com/office/officeart/2005/8/layout/radial5"/>
    <dgm:cxn modelId="{74D2DC9F-B1B7-47A1-8F5D-0BAAC633AB2E}" type="presParOf" srcId="{D7C0EBCF-E019-41A9-A556-0300EED03B36}" destId="{A11B4059-3B60-4530-93D1-EBCEC64A111C}" srcOrd="0" destOrd="0" presId="urn:microsoft.com/office/officeart/2005/8/layout/radial5"/>
    <dgm:cxn modelId="{FBC042F8-83F6-40D5-867F-78F394EB9770}" type="presParOf" srcId="{99771ABC-026A-46F4-84E4-62DA4820AF8B}" destId="{E2189F6F-748B-4190-A112-232C4CE0708E}" srcOrd="2" destOrd="0" presId="urn:microsoft.com/office/officeart/2005/8/layout/radial5"/>
    <dgm:cxn modelId="{8883BD49-446E-4A66-9B3F-0B08ADCDCB6F}" type="presParOf" srcId="{99771ABC-026A-46F4-84E4-62DA4820AF8B}" destId="{3D37C409-2657-4866-B6AF-A1D94F4ED62B}" srcOrd="3" destOrd="0" presId="urn:microsoft.com/office/officeart/2005/8/layout/radial5"/>
    <dgm:cxn modelId="{BCA22839-B28C-41E8-BB9A-A44ED00ED2ED}" type="presParOf" srcId="{3D37C409-2657-4866-B6AF-A1D94F4ED62B}" destId="{E11BB582-349D-482B-AE42-16BD994AFC2C}" srcOrd="0" destOrd="0" presId="urn:microsoft.com/office/officeart/2005/8/layout/radial5"/>
    <dgm:cxn modelId="{E9E3DCAF-B433-4281-96B7-A7CBA40A8D74}" type="presParOf" srcId="{99771ABC-026A-46F4-84E4-62DA4820AF8B}" destId="{730923E7-C48C-4670-88E9-8C8E17E482E7}" srcOrd="4" destOrd="0" presId="urn:microsoft.com/office/officeart/2005/8/layout/radial5"/>
    <dgm:cxn modelId="{BD6DDD97-A780-49CA-B3BF-466550E39A50}" type="presParOf" srcId="{99771ABC-026A-46F4-84E4-62DA4820AF8B}" destId="{D02DAC4C-5696-4209-B1A1-E0F0131F81BB}" srcOrd="5" destOrd="0" presId="urn:microsoft.com/office/officeart/2005/8/layout/radial5"/>
    <dgm:cxn modelId="{07142DF0-5BE6-4B10-90CF-A9BD9A24A488}" type="presParOf" srcId="{D02DAC4C-5696-4209-B1A1-E0F0131F81BB}" destId="{544D4CBF-2EC7-4588-A5F6-5D2B7FDD7FD7}" srcOrd="0" destOrd="0" presId="urn:microsoft.com/office/officeart/2005/8/layout/radial5"/>
    <dgm:cxn modelId="{BB9A4110-5F0B-414F-878B-631F7D53CA5E}" type="presParOf" srcId="{99771ABC-026A-46F4-84E4-62DA4820AF8B}" destId="{B18F4087-0601-48A7-9AC7-844EFE9EBF20}" srcOrd="6" destOrd="0" presId="urn:microsoft.com/office/officeart/2005/8/layout/radial5"/>
    <dgm:cxn modelId="{628A2E2E-7646-4351-9D2D-154B2F46761C}" type="presParOf" srcId="{99771ABC-026A-46F4-84E4-62DA4820AF8B}" destId="{9FF0611B-565B-45D6-88AC-E3457A0327C1}" srcOrd="7" destOrd="0" presId="urn:microsoft.com/office/officeart/2005/8/layout/radial5"/>
    <dgm:cxn modelId="{BB80F967-6395-4007-A7E8-E7F702A122B2}" type="presParOf" srcId="{9FF0611B-565B-45D6-88AC-E3457A0327C1}" destId="{25F25E2A-A923-4B2A-A07E-F0F6F185F5D9}" srcOrd="0" destOrd="0" presId="urn:microsoft.com/office/officeart/2005/8/layout/radial5"/>
    <dgm:cxn modelId="{B1B8DE42-1828-484A-9D1D-53A506D1BA3B}" type="presParOf" srcId="{99771ABC-026A-46F4-84E4-62DA4820AF8B}" destId="{67487836-8A9D-4DD9-AD2C-05D12FFCEA8E}" srcOrd="8" destOrd="0" presId="urn:microsoft.com/office/officeart/2005/8/layout/radial5"/>
    <dgm:cxn modelId="{B76566A5-B37B-4841-BB62-3BBDEEB7F374}" type="presParOf" srcId="{99771ABC-026A-46F4-84E4-62DA4820AF8B}" destId="{5A7C3E06-63D1-4964-8CE5-6A34EA66ACAD}" srcOrd="9" destOrd="0" presId="urn:microsoft.com/office/officeart/2005/8/layout/radial5"/>
    <dgm:cxn modelId="{3009E673-9F89-429F-9868-D44BEF080813}" type="presParOf" srcId="{5A7C3E06-63D1-4964-8CE5-6A34EA66ACAD}" destId="{06BCE89D-1EC8-4927-84DE-0A3E029CDC48}" srcOrd="0" destOrd="0" presId="urn:microsoft.com/office/officeart/2005/8/layout/radial5"/>
    <dgm:cxn modelId="{8FCFB02A-A408-418A-ADC4-96D49D9A16F1}" type="presParOf" srcId="{99771ABC-026A-46F4-84E4-62DA4820AF8B}" destId="{C44B2E11-A2D0-4FFA-BA7A-335A49BF3964}" srcOrd="10" destOrd="0" presId="urn:microsoft.com/office/officeart/2005/8/layout/radial5"/>
    <dgm:cxn modelId="{E6DC01D8-E883-4672-8309-F57171E48D40}" type="presParOf" srcId="{99771ABC-026A-46F4-84E4-62DA4820AF8B}" destId="{4E32DACB-D9AF-4776-9D09-3686B8DE07C2}" srcOrd="11" destOrd="0" presId="urn:microsoft.com/office/officeart/2005/8/layout/radial5"/>
    <dgm:cxn modelId="{8874A5A4-F8F4-4E3D-BEBB-E54AA37549D7}" type="presParOf" srcId="{4E32DACB-D9AF-4776-9D09-3686B8DE07C2}" destId="{AC3CD4E2-280D-4D02-B32E-8994A3EECA25}" srcOrd="0" destOrd="0" presId="urn:microsoft.com/office/officeart/2005/8/layout/radial5"/>
    <dgm:cxn modelId="{7ABE8B11-80A8-47DF-9D03-E15D6A6D629E}" type="presParOf" srcId="{99771ABC-026A-46F4-84E4-62DA4820AF8B}" destId="{A2D44414-F073-4368-8058-CEE6EC780F7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6C366-3DCA-4982-8062-306BBE41EABF}">
      <dsp:nvSpPr>
        <dsp:cNvPr id="0" name=""/>
        <dsp:cNvSpPr/>
      </dsp:nvSpPr>
      <dsp:spPr>
        <a:xfrm>
          <a:off x="3592778" y="1932013"/>
          <a:ext cx="1524489" cy="9122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6034" y="2065612"/>
        <a:ext cx="1077977" cy="645072"/>
      </dsp:txXfrm>
    </dsp:sp>
    <dsp:sp modelId="{D7C0EBCF-E019-41A9-A556-0300EED03B36}">
      <dsp:nvSpPr>
        <dsp:cNvPr id="0" name=""/>
        <dsp:cNvSpPr/>
      </dsp:nvSpPr>
      <dsp:spPr>
        <a:xfrm rot="16173054">
          <a:off x="4254444" y="1543715"/>
          <a:ext cx="191262" cy="42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283358" y="1657718"/>
        <a:ext cx="133883" cy="255943"/>
      </dsp:txXfrm>
    </dsp:sp>
    <dsp:sp modelId="{E2189F6F-748B-4190-A112-232C4CE0708E}">
      <dsp:nvSpPr>
        <dsp:cNvPr id="0" name=""/>
        <dsp:cNvSpPr/>
      </dsp:nvSpPr>
      <dsp:spPr>
        <a:xfrm>
          <a:off x="3266256" y="95244"/>
          <a:ext cx="2153155" cy="1475923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noProof="1" smtClean="0">
              <a:latin typeface="Times New Roman" panose="02020603050405020304" pitchFamily="18" charset="0"/>
              <a:cs typeface="Times New Roman" panose="02020603050405020304" pitchFamily="18" charset="0"/>
            </a:rPr>
            <a:t>Sanoq son </a:t>
          </a:r>
          <a:endParaRPr lang="en-US" sz="44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1578" y="311388"/>
        <a:ext cx="1522511" cy="1043635"/>
      </dsp:txXfrm>
    </dsp:sp>
    <dsp:sp modelId="{3D37C409-2657-4866-B6AF-A1D94F4ED62B}">
      <dsp:nvSpPr>
        <dsp:cNvPr id="0" name=""/>
        <dsp:cNvSpPr/>
      </dsp:nvSpPr>
      <dsp:spPr>
        <a:xfrm rot="20910294">
          <a:off x="5196965" y="1972827"/>
          <a:ext cx="303057" cy="42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62494"/>
            <a:satOff val="0"/>
            <a:lumOff val="-556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97877" y="2067200"/>
        <a:ext cx="212140" cy="255943"/>
      </dsp:txXfrm>
    </dsp:sp>
    <dsp:sp modelId="{730923E7-C48C-4670-88E9-8C8E17E482E7}">
      <dsp:nvSpPr>
        <dsp:cNvPr id="0" name=""/>
        <dsp:cNvSpPr/>
      </dsp:nvSpPr>
      <dsp:spPr>
        <a:xfrm>
          <a:off x="5534367" y="1060584"/>
          <a:ext cx="3002546" cy="1564851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Jamlovchi son </a:t>
          </a:r>
          <a:endParaRPr lang="en-US" sz="3200" b="1" kern="1200" noProof="1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4080" y="1289751"/>
        <a:ext cx="2123120" cy="1106517"/>
      </dsp:txXfrm>
    </dsp:sp>
    <dsp:sp modelId="{D02DAC4C-5696-4209-B1A1-E0F0131F81BB}">
      <dsp:nvSpPr>
        <dsp:cNvPr id="0" name=""/>
        <dsp:cNvSpPr/>
      </dsp:nvSpPr>
      <dsp:spPr>
        <a:xfrm rot="1539000">
          <a:off x="5188522" y="2751710"/>
          <a:ext cx="735563" cy="42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24987"/>
            <a:satOff val="0"/>
            <a:lumOff val="-1113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94827" y="2809326"/>
        <a:ext cx="607592" cy="255943"/>
      </dsp:txXfrm>
    </dsp:sp>
    <dsp:sp modelId="{B18F4087-0601-48A7-9AC7-844EFE9EBF20}">
      <dsp:nvSpPr>
        <dsp:cNvPr id="0" name=""/>
        <dsp:cNvSpPr/>
      </dsp:nvSpPr>
      <dsp:spPr>
        <a:xfrm>
          <a:off x="5945224" y="2981556"/>
          <a:ext cx="2438205" cy="1511203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1" smtClean="0">
              <a:latin typeface="Arial" panose="020B0604020202020204" pitchFamily="34" charset="0"/>
              <a:cs typeface="Arial" panose="020B0604020202020204" pitchFamily="34" charset="0"/>
            </a:rPr>
            <a:t>Taqsim son</a:t>
          </a:r>
          <a:endParaRPr lang="en-US" sz="3200" kern="1200" noProof="1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2291" y="3202867"/>
        <a:ext cx="1724071" cy="1068581"/>
      </dsp:txXfrm>
    </dsp:sp>
    <dsp:sp modelId="{9FF0611B-565B-45D6-88AC-E3457A0327C1}">
      <dsp:nvSpPr>
        <dsp:cNvPr id="0" name=""/>
        <dsp:cNvSpPr/>
      </dsp:nvSpPr>
      <dsp:spPr>
        <a:xfrm rot="5120172">
          <a:off x="4263680" y="2905854"/>
          <a:ext cx="301950" cy="42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287481"/>
            <a:satOff val="0"/>
            <a:lumOff val="-167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305290" y="2946025"/>
        <a:ext cx="211365" cy="255943"/>
      </dsp:txXfrm>
    </dsp:sp>
    <dsp:sp modelId="{67487836-8A9D-4DD9-AD2C-05D12FFCEA8E}">
      <dsp:nvSpPr>
        <dsp:cNvPr id="0" name=""/>
        <dsp:cNvSpPr/>
      </dsp:nvSpPr>
      <dsp:spPr>
        <a:xfrm>
          <a:off x="3461546" y="3410348"/>
          <a:ext cx="2073625" cy="1469663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noProof="1" smtClean="0">
              <a:latin typeface="Times New Roman" panose="02020603050405020304" pitchFamily="18" charset="0"/>
              <a:cs typeface="Times New Roman" panose="02020603050405020304" pitchFamily="18" charset="0"/>
            </a:rPr>
            <a:t>Kasr son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221" y="3625575"/>
        <a:ext cx="1466275" cy="1039209"/>
      </dsp:txXfrm>
    </dsp:sp>
    <dsp:sp modelId="{5A7C3E06-63D1-4964-8CE5-6A34EA66ACAD}">
      <dsp:nvSpPr>
        <dsp:cNvPr id="0" name=""/>
        <dsp:cNvSpPr/>
      </dsp:nvSpPr>
      <dsp:spPr>
        <a:xfrm rot="8706852">
          <a:off x="3005974" y="2877807"/>
          <a:ext cx="681739" cy="42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049975"/>
            <a:satOff val="0"/>
            <a:lumOff val="-2227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122446" y="2926525"/>
        <a:ext cx="553768" cy="255943"/>
      </dsp:txXfrm>
    </dsp:sp>
    <dsp:sp modelId="{C44B2E11-A2D0-4FFA-BA7A-335A49BF3964}">
      <dsp:nvSpPr>
        <dsp:cNvPr id="0" name=""/>
        <dsp:cNvSpPr/>
      </dsp:nvSpPr>
      <dsp:spPr>
        <a:xfrm>
          <a:off x="973784" y="3242043"/>
          <a:ext cx="2134637" cy="151893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1" smtClean="0">
              <a:latin typeface="Times New Roman" panose="02020603050405020304" pitchFamily="18" charset="0"/>
              <a:cs typeface="Times New Roman" panose="02020603050405020304" pitchFamily="18" charset="0"/>
            </a:rPr>
            <a:t>Chama son</a:t>
          </a:r>
          <a:endParaRPr lang="en-US" sz="32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6394" y="3464485"/>
        <a:ext cx="1509417" cy="1074048"/>
      </dsp:txXfrm>
    </dsp:sp>
    <dsp:sp modelId="{4E32DACB-D9AF-4776-9D09-3686B8DE07C2}">
      <dsp:nvSpPr>
        <dsp:cNvPr id="0" name=""/>
        <dsp:cNvSpPr/>
      </dsp:nvSpPr>
      <dsp:spPr>
        <a:xfrm rot="11192742">
          <a:off x="2713797" y="2022885"/>
          <a:ext cx="633453" cy="42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812468"/>
            <a:satOff val="0"/>
            <a:lumOff val="-2784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841351" y="2115493"/>
        <a:ext cx="505482" cy="255943"/>
      </dsp:txXfrm>
    </dsp:sp>
    <dsp:sp modelId="{A2D44414-F073-4368-8058-CEE6EC780F78}">
      <dsp:nvSpPr>
        <dsp:cNvPr id="0" name=""/>
        <dsp:cNvSpPr/>
      </dsp:nvSpPr>
      <dsp:spPr>
        <a:xfrm flipH="1">
          <a:off x="658995" y="1309921"/>
          <a:ext cx="1767874" cy="1511115"/>
        </a:xfrm>
        <a:prstGeom prst="ellipse">
          <a:avLst/>
        </a:prstGeom>
        <a:gradFill rotWithShape="0">
          <a:gsLst>
            <a:gs pos="0">
              <a:schemeClr val="accent5">
                <a:hueOff val="3812468"/>
                <a:satOff val="0"/>
                <a:lumOff val="-2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812468"/>
                <a:satOff val="0"/>
                <a:lumOff val="-2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812468"/>
                <a:satOff val="0"/>
                <a:lumOff val="-2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1" smtClean="0">
              <a:latin typeface="Arial" panose="020B0604020202020204" pitchFamily="34" charset="0"/>
              <a:cs typeface="Arial" panose="020B0604020202020204" pitchFamily="34" charset="0"/>
            </a:rPr>
            <a:t>Dona son</a:t>
          </a:r>
          <a:endParaRPr lang="en-US" sz="3200" kern="1200" noProof="1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7894" y="1531219"/>
        <a:ext cx="1250076" cy="106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D7B6F-E65C-42E7-86A5-0A01C6C95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02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D7B6F-E65C-42E7-86A5-0A01C6C95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1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6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90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79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4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3845900"/>
            <a:ext cx="2972693" cy="644075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836311"/>
            <a:ext cx="4672993" cy="398595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044605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435498"/>
            <a:ext cx="1043831" cy="644128"/>
          </a:xfrm>
        </p:spPr>
        <p:txBody>
          <a:bodyPr rtlCol="0"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9546884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5680" y="594913"/>
            <a:ext cx="6658320" cy="4548587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949096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731161"/>
            <a:ext cx="2950215" cy="550811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3" y="2544467"/>
            <a:ext cx="2934891" cy="1687116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4788141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7482872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8" y="440397"/>
            <a:ext cx="3663985" cy="1224492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671445"/>
            <a:ext cx="3551594" cy="759437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1831785"/>
            <a:ext cx="2935224" cy="603504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1" y="2550968"/>
            <a:ext cx="3260950" cy="519971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2"/>
              </a:buClr>
              <a:buNone/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1" y="3150232"/>
            <a:ext cx="3260950" cy="1056557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9500"/>
            <a:ext cx="4814228" cy="462068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21" y="0"/>
            <a:ext cx="4549475" cy="4016869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10372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1985962"/>
            <a:ext cx="3445200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2436019"/>
            <a:ext cx="3430004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636987"/>
            <a:ext cx="2942474" cy="78186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1985962"/>
            <a:ext cx="3807008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3" y="2436019"/>
            <a:ext cx="3805058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030966"/>
            <a:ext cx="3902202" cy="836676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825755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066834"/>
            <a:ext cx="2043684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3063439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485932"/>
            <a:ext cx="2400300" cy="127558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5253608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9520"/>
            <a:ext cx="6821106" cy="4267426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1712213"/>
            <a:ext cx="2291684" cy="255203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77983" y="1"/>
            <a:ext cx="6371261" cy="4264248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689344"/>
            <a:ext cx="2917916" cy="818962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74574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4036631"/>
            <a:ext cx="2976372" cy="62407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834783"/>
            <a:ext cx="6528816" cy="303809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2292413"/>
            <a:ext cx="982195" cy="352827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246641"/>
            <a:ext cx="1144304" cy="55308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013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9546"/>
            <a:ext cx="1048946" cy="12491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9546"/>
            <a:ext cx="1134769" cy="1487596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6008072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072640"/>
            <a:ext cx="4144656" cy="1960386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3930402"/>
            <a:ext cx="1114535" cy="121932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23860"/>
            <a:ext cx="2009973" cy="571556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3074636"/>
            <a:ext cx="3334079" cy="828757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178135"/>
            <a:ext cx="2171914" cy="7716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3840859"/>
            <a:ext cx="1286002" cy="1305053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2637643"/>
            <a:ext cx="2981618" cy="1247898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1533815"/>
            <a:ext cx="3615914" cy="994172"/>
          </a:xfrm>
        </p:spPr>
        <p:txBody>
          <a:bodyPr rtlCol="0"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538600"/>
            <a:ext cx="4833257" cy="4609671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822222"/>
            <a:ext cx="4539414" cy="394488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4" y="3039658"/>
            <a:ext cx="2767220" cy="48220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79083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114247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119882"/>
            <a:ext cx="3731731" cy="124182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86255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2509500"/>
            <a:ext cx="5489775" cy="112514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65729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369219"/>
            <a:ext cx="7831931" cy="326350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310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23899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234069"/>
            <a:ext cx="3293393" cy="10260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57017"/>
            <a:ext cx="3868340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78573"/>
            <a:ext cx="3868340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57017"/>
            <a:ext cx="3887391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78573"/>
            <a:ext cx="3887391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6116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10842"/>
            <a:ext cx="4629150" cy="3247904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04697"/>
            <a:ext cx="2949178" cy="2154049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541030"/>
            <a:ext cx="293897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40909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887391" y="1010842"/>
            <a:ext cx="4629150" cy="3247904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52701"/>
            <a:ext cx="2949178" cy="230604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543847"/>
            <a:ext cx="287495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30478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669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07803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322338"/>
            <a:ext cx="5704724" cy="111801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7" y="1566068"/>
            <a:ext cx="2327333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2" y="1566068"/>
            <a:ext cx="1682939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435337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7" y="1579402"/>
            <a:ext cx="2219337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206523"/>
            <a:ext cx="263840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2" y="4205661"/>
            <a:ext cx="254793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3682376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3682376"/>
            <a:ext cx="2019704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8792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942761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2862335"/>
            <a:ext cx="1536192" cy="6720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2898429"/>
            <a:ext cx="1110996" cy="56921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844"/>
            <a:ext cx="5932170" cy="802386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15970338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4275" y="690665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1" name="Текст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7529" y="915052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2" name="Текст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124" y="1206619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217" y="1702348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5" name="Текст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5706" y="1969215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6" name="Текст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4193" y="2271676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71019" y="3376858"/>
            <a:ext cx="3602665" cy="341632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8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886201"/>
            <a:ext cx="2286000" cy="770435"/>
          </a:xfrm>
        </p:spPr>
        <p:txBody>
          <a:bodyPr rtlCol="0">
            <a:normAutofit/>
          </a:bodyPr>
          <a:lstStyle>
            <a:lvl1pPr marL="257175" indent="-257175" algn="ctr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462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6340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6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2858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6648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44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6962" y="4896398"/>
            <a:ext cx="2102025" cy="157735"/>
          </a:xfrm>
        </p:spPr>
        <p:txBody>
          <a:bodyPr/>
          <a:lstStyle>
            <a:lvl1pPr>
              <a:defRPr/>
            </a:lvl1pPr>
          </a:lstStyle>
          <a:p>
            <a:pPr defTabSz="6696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25">
              <a:solidFill>
                <a:srgbClr val="132767"/>
              </a:solidFill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7341" y="4896398"/>
            <a:ext cx="2924556" cy="157735"/>
          </a:xfrm>
        </p:spPr>
        <p:txBody>
          <a:bodyPr/>
          <a:lstStyle>
            <a:lvl1pPr>
              <a:defRPr/>
            </a:lvl1pPr>
          </a:lstStyle>
          <a:p>
            <a:pPr defTabSz="6696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25">
              <a:solidFill>
                <a:srgbClr val="132767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0251" y="4896398"/>
            <a:ext cx="2102025" cy="157735"/>
          </a:xfrm>
        </p:spPr>
        <p:txBody>
          <a:bodyPr/>
          <a:lstStyle>
            <a:lvl1pPr>
              <a:defRPr/>
            </a:lvl1pPr>
          </a:lstStyle>
          <a:p>
            <a:pPr defTabSz="669646" fontAlgn="base">
              <a:spcBef>
                <a:spcPct val="0"/>
              </a:spcBef>
              <a:spcAft>
                <a:spcPct val="0"/>
              </a:spcAft>
              <a:defRPr/>
            </a:pPr>
            <a:fld id="{F0959092-7380-4971-825B-F26887902009}" type="slidenum">
              <a:rPr lang="en-US" sz="1025" smtClean="0">
                <a:solidFill>
                  <a:srgbClr val="132767"/>
                </a:solidFill>
                <a:latin typeface="Arial"/>
              </a:rPr>
              <a:pPr defTabSz="6696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25">
              <a:solidFill>
                <a:srgbClr val="13276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26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9/14/2020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44593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4459368"/>
            <a:ext cx="197949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4459368"/>
            <a:ext cx="4816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55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28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48641" y="1118569"/>
            <a:ext cx="8595360" cy="4019636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endParaRPr lang="en-US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853" algn="ctr" defTabSz="653107">
              <a:spcBef>
                <a:spcPts val="125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SON VA RAVISH </a:t>
            </a:r>
            <a:r>
              <a:rPr lang="uz-Latn-UZ" sz="4000" b="1" dirty="0" smtClean="0">
                <a:solidFill>
                  <a:srgbClr val="002060"/>
                </a:solidFill>
                <a:latin typeface="Arial"/>
                <a:cs typeface="Arial"/>
              </a:rPr>
              <a:t>SO‘Z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TURKUMLARI </a:t>
            </a:r>
          </a:p>
          <a:p>
            <a:pPr marL="20853" algn="ctr" defTabSz="653107">
              <a:spcBef>
                <a:spcPts val="125"/>
              </a:spcBef>
            </a:pPr>
            <a:endParaRPr lang="en-US" sz="40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0853" algn="ctr" defTabSz="653107">
              <a:spcBef>
                <a:spcPts val="125"/>
              </a:spcBef>
            </a:pPr>
            <a:r>
              <a:rPr lang="en-US" sz="28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Oqituvchi</a:t>
            </a:r>
            <a:r>
              <a:rPr lang="en-US" sz="2800" b="1" i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28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Saidova</a:t>
            </a:r>
            <a:r>
              <a:rPr lang="en-US" sz="2800" b="1" i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Sumbuloy</a:t>
            </a:r>
            <a:r>
              <a:rPr lang="en-US" sz="2800" b="1" i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Otaboyevna</a:t>
            </a:r>
            <a:endParaRPr lang="en-US" sz="28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853" algn="ctr" defTabSz="653107">
              <a:spcBef>
                <a:spcPts val="125"/>
              </a:spcBef>
            </a:pPr>
            <a:endParaRPr lang="en-US" sz="40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0853" algn="ctr" defTabSz="653107">
              <a:spcBef>
                <a:spcPts val="125"/>
              </a:spcBef>
            </a:pPr>
            <a:endParaRPr sz="28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84096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r>
              <a:rPr lang="ru-RU" sz="395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29-</a:t>
            </a:r>
            <a:r>
              <a:rPr lang="en-US" sz="395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sz="395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206" y="1145510"/>
            <a:ext cx="5525683" cy="63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8286" algn="just" defTabSz="1427973"/>
            <a:r>
              <a:rPr lang="ru-RU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60" y="2917463"/>
            <a:ext cx="1898280" cy="19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57" y="794426"/>
            <a:ext cx="8819887" cy="138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7973"/>
            <a:r>
              <a:rPr lang="en-US" sz="4396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al-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Xorazmiy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873-yilda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Xorazmda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450" y="3015939"/>
            <a:ext cx="6699810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7973"/>
            <a:r>
              <a:rPr lang="en-US" sz="439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3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1100" y="2828549"/>
            <a:ext cx="2681798" cy="14849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427973"/>
            <a:r>
              <a:rPr lang="en-US" sz="3957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3957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endParaRPr lang="ru-RU" sz="395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8094511">
            <a:off x="5778170" y="1972735"/>
            <a:ext cx="14122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4952E6-5054-486D-997B-6C75DFA7082F}"/>
              </a:ext>
            </a:extLst>
          </p:cNvPr>
          <p:cNvGrpSpPr/>
          <p:nvPr/>
        </p:nvGrpSpPr>
        <p:grpSpPr>
          <a:xfrm>
            <a:off x="0" y="1622650"/>
            <a:ext cx="4674186" cy="998903"/>
            <a:chOff x="683913" y="2677549"/>
            <a:chExt cx="5345591" cy="13318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AD492F1-BB1F-493E-BD86-0412C3D02ABB}"/>
                </a:ext>
              </a:extLst>
            </p:cNvPr>
            <p:cNvSpPr/>
            <p:nvPr/>
          </p:nvSpPr>
          <p:spPr>
            <a:xfrm>
              <a:off x="683913" y="2677549"/>
              <a:ext cx="3318959" cy="133187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Ish-harakat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holatning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bеlgisini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bildiradi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A251BBC-52D8-4778-8A6D-72BC1EF169B0}"/>
                </a:ext>
              </a:extLst>
            </p:cNvPr>
            <p:cNvSpPr/>
            <p:nvPr/>
          </p:nvSpPr>
          <p:spPr>
            <a:xfrm rot="16200000" flipH="1" flipV="1">
              <a:off x="4473243" y="2253507"/>
              <a:ext cx="1015847" cy="2096675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01A6E78-FB20-4F16-A7C4-A9B530D21C96}"/>
              </a:ext>
            </a:extLst>
          </p:cNvPr>
          <p:cNvGrpSpPr/>
          <p:nvPr/>
        </p:nvGrpSpPr>
        <p:grpSpPr>
          <a:xfrm>
            <a:off x="0" y="2793199"/>
            <a:ext cx="4606148" cy="2211646"/>
            <a:chOff x="1" y="3883883"/>
            <a:chExt cx="5790168" cy="294885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66CEA5-882B-4CE8-BF01-E97CC8CAAE2D}"/>
                </a:ext>
              </a:extLst>
            </p:cNvPr>
            <p:cNvSpPr/>
            <p:nvPr/>
          </p:nvSpPr>
          <p:spPr>
            <a:xfrm>
              <a:off x="1" y="5576366"/>
              <a:ext cx="3683251" cy="125637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So‘z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o‘zgartiruvchi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qo‘shimchalarni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olmaydi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Равнобедренный треугольник 7">
              <a:extLst>
                <a:ext uri="{FF2B5EF4-FFF2-40B4-BE49-F238E27FC236}">
                  <a16:creationId xmlns:a16="http://schemas.microsoft.com/office/drawing/2014/main" id="{633F9B85-F4C9-4467-8D58-EF8DF0BE7CCD}"/>
                </a:ext>
              </a:extLst>
            </p:cNvPr>
            <p:cNvSpPr/>
            <p:nvPr/>
          </p:nvSpPr>
          <p:spPr>
            <a:xfrm rot="5400000" flipH="1">
              <a:off x="3407536" y="4153570"/>
              <a:ext cx="2652320" cy="2112946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758B1D-AE15-4036-A54F-D3FDFE273CD1}"/>
              </a:ext>
            </a:extLst>
          </p:cNvPr>
          <p:cNvGrpSpPr/>
          <p:nvPr/>
        </p:nvGrpSpPr>
        <p:grpSpPr>
          <a:xfrm>
            <a:off x="-66038" y="2415777"/>
            <a:ext cx="4591263" cy="1552258"/>
            <a:chOff x="1167897" y="3581199"/>
            <a:chExt cx="4901714" cy="113685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845FF7-92FF-4227-B1BB-3C498C38B7AF}"/>
                </a:ext>
              </a:extLst>
            </p:cNvPr>
            <p:cNvSpPr/>
            <p:nvPr/>
          </p:nvSpPr>
          <p:spPr>
            <a:xfrm>
              <a:off x="1167897" y="3966611"/>
              <a:ext cx="3002586" cy="751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2" name="Равнобедренный треугольник 8">
              <a:extLst>
                <a:ext uri="{FF2B5EF4-FFF2-40B4-BE49-F238E27FC236}">
                  <a16:creationId xmlns:a16="http://schemas.microsoft.com/office/drawing/2014/main" id="{9F50C3E5-CB88-4E97-9748-12026FDBA07A}"/>
                </a:ext>
              </a:extLst>
            </p:cNvPr>
            <p:cNvSpPr/>
            <p:nvPr/>
          </p:nvSpPr>
          <p:spPr>
            <a:xfrm rot="5400000" flipH="1">
              <a:off x="4591472" y="3142994"/>
              <a:ext cx="1039933" cy="1916344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EF3E964-39A5-4919-9A02-6126D64E00A8}"/>
              </a:ext>
            </a:extLst>
          </p:cNvPr>
          <p:cNvGrpSpPr/>
          <p:nvPr/>
        </p:nvGrpSpPr>
        <p:grpSpPr>
          <a:xfrm>
            <a:off x="4718820" y="1635205"/>
            <a:ext cx="4327644" cy="799859"/>
            <a:chOff x="6100766" y="2742631"/>
            <a:chExt cx="5409060" cy="106647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D60D525-79A6-4B34-9235-31B040FEB252}"/>
                </a:ext>
              </a:extLst>
            </p:cNvPr>
            <p:cNvSpPr/>
            <p:nvPr/>
          </p:nvSpPr>
          <p:spPr>
            <a:xfrm flipH="1">
              <a:off x="8149861" y="2742631"/>
              <a:ext cx="3359965" cy="106479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4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Otlashadi.</a:t>
              </a:r>
              <a:endParaRPr lang="en-US" sz="2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3A4E7DC1-5FC9-4388-B293-C090A266E73C}"/>
                </a:ext>
              </a:extLst>
            </p:cNvPr>
            <p:cNvSpPr/>
            <p:nvPr/>
          </p:nvSpPr>
          <p:spPr>
            <a:xfrm rot="5400000" flipV="1">
              <a:off x="6592079" y="2251320"/>
              <a:ext cx="1066476" cy="2049101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9646896-3795-420F-BA6F-588DD44D13A0}"/>
              </a:ext>
            </a:extLst>
          </p:cNvPr>
          <p:cNvGrpSpPr/>
          <p:nvPr/>
        </p:nvGrpSpPr>
        <p:grpSpPr>
          <a:xfrm>
            <a:off x="4776454" y="2703355"/>
            <a:ext cx="4381543" cy="2373633"/>
            <a:chOff x="6247599" y="2988873"/>
            <a:chExt cx="5842057" cy="31648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7AC1118-7128-43A2-948E-E7232561E7E0}"/>
                </a:ext>
              </a:extLst>
            </p:cNvPr>
            <p:cNvSpPr/>
            <p:nvPr/>
          </p:nvSpPr>
          <p:spPr>
            <a:xfrm flipH="1">
              <a:off x="8379032" y="4612749"/>
              <a:ext cx="3710624" cy="154096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8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 tarkibida asosan aniqlovchi va ot-kesim, otga </a:t>
              </a:r>
              <a:r>
                <a:rPr lang="en-US" sz="18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bog‘lanib </a:t>
              </a:r>
              <a:r>
                <a:rPr lang="en-US" sz="18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 vazifasida  </a:t>
              </a:r>
              <a:r>
                <a:rPr lang="en-US" sz="18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keladi.</a:t>
              </a:r>
              <a:endParaRPr lang="ru-RU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Равнобедренный треугольник 7">
              <a:extLst>
                <a:ext uri="{FF2B5EF4-FFF2-40B4-BE49-F238E27FC236}">
                  <a16:creationId xmlns:a16="http://schemas.microsoft.com/office/drawing/2014/main" id="{B2073D20-2555-41D5-B6F9-D8C6C29F1EF0}"/>
                </a:ext>
              </a:extLst>
            </p:cNvPr>
            <p:cNvSpPr/>
            <p:nvPr/>
          </p:nvSpPr>
          <p:spPr>
            <a:xfrm rot="16200000">
              <a:off x="5940758" y="3295714"/>
              <a:ext cx="2754087" cy="2140406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2FF17D-2D96-44C5-BD87-E4410CEEC6FA}"/>
              </a:ext>
            </a:extLst>
          </p:cNvPr>
          <p:cNvGrpSpPr/>
          <p:nvPr/>
        </p:nvGrpSpPr>
        <p:grpSpPr>
          <a:xfrm>
            <a:off x="4709684" y="2203447"/>
            <a:ext cx="4448312" cy="1324124"/>
            <a:chOff x="6093723" y="3225015"/>
            <a:chExt cx="5184717" cy="95994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07A583B-3BD7-4F7E-A05E-BACA9B0EEAD1}"/>
                </a:ext>
              </a:extLst>
            </p:cNvPr>
            <p:cNvSpPr/>
            <p:nvPr/>
          </p:nvSpPr>
          <p:spPr>
            <a:xfrm flipH="1">
              <a:off x="7816453" y="3577424"/>
              <a:ext cx="3461987" cy="6075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Harakat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bеlgisini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qisman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bo‘lsa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-da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darajalab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ko‘rsata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oladi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Равнобедренный треугольник 8">
              <a:extLst>
                <a:ext uri="{FF2B5EF4-FFF2-40B4-BE49-F238E27FC236}">
                  <a16:creationId xmlns:a16="http://schemas.microsoft.com/office/drawing/2014/main" id="{CF3280B8-C227-4602-A49F-F138A56CF4A0}"/>
                </a:ext>
              </a:extLst>
            </p:cNvPr>
            <p:cNvSpPr/>
            <p:nvPr/>
          </p:nvSpPr>
          <p:spPr>
            <a:xfrm rot="16200000">
              <a:off x="6547125" y="2771613"/>
              <a:ext cx="868263" cy="1775067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715AAF74-B605-4424-B5BD-18576D604BD4}"/>
              </a:ext>
            </a:extLst>
          </p:cNvPr>
          <p:cNvSpPr/>
          <p:nvPr/>
        </p:nvSpPr>
        <p:spPr>
          <a:xfrm>
            <a:off x="3614174" y="1110474"/>
            <a:ext cx="2022999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3600" dirty="0">
                <a:ln>
                  <a:solidFill>
                    <a:srgbClr val="9D0F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 </a:t>
            </a:r>
            <a:endParaRPr lang="en-US" sz="3600" noProof="1">
              <a:ln>
                <a:solidFill>
                  <a:srgbClr val="9D0F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5698329" y="39723"/>
            <a:ext cx="2502222" cy="464244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srgbClr val="9D0F00"/>
              </a:solidFill>
              <a:latin typeface="Franklin Gothic Book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825873" y="51551"/>
            <a:ext cx="2495077" cy="464244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sysClr val="windowText" lastClr="000000"/>
              </a:solidFill>
              <a:latin typeface="Franklin Gothic Book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9570" y="429339"/>
            <a:ext cx="2706809" cy="119331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000" b="1" dirty="0" err="1" smtClean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000" b="1" dirty="0" smtClean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000" b="1" dirty="0">
              <a:solidFill>
                <a:srgbClr val="9D0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6275006" y="380071"/>
            <a:ext cx="2864436" cy="119204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0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000" b="1" dirty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000" b="1" dirty="0">
              <a:solidFill>
                <a:srgbClr val="9D0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81489"/>
            <a:ext cx="275497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defTabSz="6858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qayеrda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nеga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1322"/>
            <a:ext cx="9144000" cy="8622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01997" y="25925"/>
            <a:ext cx="11972461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Ravish </a:t>
            </a:r>
            <a:r>
              <a:rPr lang="en-US" sz="4000" dirty="0" err="1" smtClean="0"/>
              <a:t>yasovchi</a:t>
            </a:r>
            <a:r>
              <a:rPr lang="en-US" sz="4000" dirty="0" smtClean="0"/>
              <a:t> </a:t>
            </a:r>
            <a:r>
              <a:rPr lang="en-US" sz="4000" dirty="0" err="1" smtClean="0"/>
              <a:t>qo‘shimchalar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836223" y="3625662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392" y="848970"/>
            <a:ext cx="1745945" cy="479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0535" y="2481347"/>
            <a:ext cx="1847271" cy="6699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larcha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8164" y="915717"/>
            <a:ext cx="1116635" cy="669981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0535" y="1691914"/>
            <a:ext cx="1284130" cy="669981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-lab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0535" y="3254860"/>
            <a:ext cx="1451564" cy="6861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2749" y="4134276"/>
            <a:ext cx="1349350" cy="7688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9033" y="798635"/>
            <a:ext cx="1865380" cy="442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536" y="1407081"/>
            <a:ext cx="1674953" cy="4357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1797" y="1089268"/>
            <a:ext cx="1576766" cy="317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99658" y="936357"/>
            <a:ext cx="1675700" cy="353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0339" y="1955880"/>
            <a:ext cx="1822674" cy="708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6269" y="1819389"/>
            <a:ext cx="2464740" cy="653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3340" y="1310636"/>
            <a:ext cx="1563289" cy="6253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6223" y="1677377"/>
            <a:ext cx="1684979" cy="252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8499" y="1955880"/>
            <a:ext cx="1401729" cy="503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597375" y="1599169"/>
            <a:ext cx="2308603" cy="243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4883" y="2318899"/>
            <a:ext cx="2474150" cy="2126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3160" y="1005428"/>
            <a:ext cx="3376813" cy="3574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saharlab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mardlarcha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qahramonona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majburan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 -0.07598 L -0.0439 -0.07576 C -0.0409 -0.07169 -0.0383 -0.06626 -0.03491 -0.06264 C -0.02996 -0.05722 -0.02345 -0.05631 -0.01941 -0.04907 C -0.01719 -0.04546 -0.01576 -0.04003 -0.01289 -0.03799 C -0.00938 -0.03528 -0.00521 -0.03641 -0.0013 -0.03573 C 0.0043 -0.03189 0.01004 -0.02872 0.01551 -0.02442 C 0.01955 -0.02148 0.02137 -0.01583 0.02463 -0.01108 C 0.0271 -0.00701 0.03075 -0.00317 0.03362 0.00023 C 0.03453 0.00249 0.03531 0.00497 0.03622 0.00701 C 0.037 0.00859 0.03804 0.00995 0.03883 0.01153 C 0.04013 0.01425 0.04143 0.01741 0.04273 0.02035 C 0.04599 0.02872 0.05094 0.04364 0.05303 0.04975 C 0.05433 0.05337 0.05576 0.05699 0.05693 0.06083 C 0.05902 0.06829 0.05993 0.07734 0.06332 0.08345 C 0.07074 0.09611 0.06423 0.08322 0.06983 0.09905 C 0.07674 0.11805 0.07126 0.09724 0.07635 0.11918 C 0.077 0.12573 0.07778 0.1332 0.07895 0.13953 C 0.07973 0.14405 0.08077 0.14835 0.08143 0.15287 C 0.0826 0.16033 0.08299 0.16802 0.08403 0.17549 C 0.08455 0.17842 0.08468 0.18159 0.08533 0.1843 C 0.08599 0.18747 0.08729 0.19018 0.08794 0.19335 C 0.08898 0.19787 0.09002 0.20217 0.09055 0.20692 C 0.09094 0.21054 0.09094 0.21461 0.09185 0.218 C 0.09276 0.22139 0.09445 0.22411 0.09576 0.22705 C 0.09654 0.23225 0.09719 0.23767 0.09836 0.24288 C 0.09888 0.24536 0.10032 0.24695 0.10084 0.24943 C 0.10579 0.27205 0.09706 0.24943 0.10735 0.27205 C 0.10865 0.27861 0.11022 0.28539 0.11126 0.29217 C 0.11426 0.31275 0.11191 0.30506 0.11647 0.31682 C 0.11595 0.34147 0.11608 0.36635 0.11517 0.391 C 0.11491 0.39575 0.11334 0.40004 0.11256 0.40434 C 0.11204 0.4066 0.11217 0.40954 0.11126 0.41113 L 0.10735 0.41791 C 0.10644 0.42266 0.10514 0.42876 0.10475 0.43374 C 0.10409 0.44098 0.10409 0.44866 0.10344 0.45613 C 0.10318 0.45997 0.10214 0.46743 0.10214 0.46766 L 0.10214 0.46743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12" y="27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0.02722 -0.00181 L -0.02722 -0.00158 C -0.01954 0.0337 -0.02787 0.00249 -0.0181 0.02511 C -0.01159 0.04026 -0.0198 0.02918 -0.01172 0.03845 C -0.00429 0.064 -0.0142 0.02737 -0.00781 0.06106 C -0.00729 0.06355 -0.00586 0.06536 -0.00521 0.06762 C -0.00456 0.06988 -0.00442 0.07237 -0.0039 0.0744 C -0.00312 0.07757 -0.00221 0.08051 -0.0013 0.08345 C 0.00196 0.11194 -0.00247 0.08119 0.00261 0.10131 C 0.00326 0.10425 0.00339 0.10742 0.00391 0.11036 C 0.00417 0.11262 0.00469 0.11488 0.00509 0.11714 C 0.00469 0.13885 0.00495 0.16056 0.00391 0.18227 C 0.00365 0.18634 0.00196 0.18974 0.00131 0.19358 C 0.00066 0.1972 0.00092 0.20127 -4.40334E-6 0.20466 C -0.0013 0.20896 -0.00351 0.21212 -0.00521 0.21597 C -0.00612 0.218 -0.00664 0.22072 -0.00781 0.22275 C -0.00977 0.22615 -0.01224 0.22818 -0.0142 0.23157 C -0.01771 0.23768 -0.01589 0.24062 -0.02071 0.24514 C -0.02305 0.2474 -0.02618 0.24695 -0.02853 0.24966 C -0.031 0.2526 -0.034 0.25487 -0.03621 0.25871 C -0.03752 0.26097 -0.03856 0.26391 -0.04012 0.26527 C -0.04247 0.26776 -0.04533 0.26821 -0.04794 0.26979 C -0.05002 0.27115 -0.05224 0.27273 -0.05432 0.27431 C -0.05614 0.27567 -0.05771 0.27771 -0.05953 0.27884 C -0.06123 0.27997 -0.06305 0.27997 -0.06474 0.2811 C -0.06917 0.28449 -0.07295 0.29037 -0.07764 0.2924 C -0.07933 0.29308 -0.08103 0.29399 -0.08285 0.29467 C -0.08754 0.29625 -0.09236 0.29715 -0.09705 0.29896 C -0.09966 0.30009 -0.10213 0.30258 -0.10474 0.30349 C -0.12037 0.30891 -0.1136 0.30552 -0.12545 0.31253 L -0.12936 0.31479 L -0.13327 0.31705 C -0.13457 0.31841 -0.13587 0.31977 -0.13718 0.32158 C -0.13848 0.32361 -0.13939 0.327 -0.14095 0.32836 C -0.14343 0.33017 -0.14617 0.32972 -0.14877 0.3304 C -0.15138 0.33198 -0.15385 0.33424 -0.15659 0.33492 C -0.18147 0.34216 -0.16675 0.33899 -0.20049 0.3417 C -0.20218 0.34329 -0.20388 0.34487 -0.2057 0.34623 C -0.20687 0.34713 -0.20844 0.34736 -0.20961 0.34849 C -0.21065 0.34962 -0.21117 0.35165 -0.21209 0.35301 C -0.21339 0.35459 -0.21482 0.35572 -0.21599 0.35753 C -0.21704 0.35866 -0.21769 0.3607 -0.2186 0.36183 C -0.22303 0.36816 -0.22238 0.36545 -0.22772 0.37088 C -0.23032 0.37382 -0.2328 0.37698 -0.2354 0.37992 L -0.23931 0.38444 C -0.24062 0.3858 -0.24192 0.38716 -0.24322 0.38897 C -0.24531 0.39191 -0.24726 0.3953 -0.2496 0.39779 C -0.25078 0.39914 -0.25234 0.39914 -0.25351 0.40005 C -0.26941 0.41203 -0.2496 0.39779 -0.26263 0.40909 C -0.2638 0.41022 -0.26511 0.41068 -0.26641 0.41136 C -0.26993 0.41294 -0.27683 0.41588 -0.27683 0.4161 C -0.27944 0.41882 -0.28243 0.42108 -0.28452 0.42492 C -0.28543 0.42628 -0.28621 0.42809 -0.28712 0.42922 C -0.2896 0.43261 -0.29234 0.43533 -0.29494 0.43827 C -0.29494 0.43849 -0.30263 0.44731 -0.30263 0.44754 C -0.30914 0.45003 -0.30614 0.44867 -0.31175 0.45184 L -0.31943 0.46088 L -0.31943 0.46111 " pathEditMode="relative" rAng="0" ptsTypes="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2" y="23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0 0 L 0 0 C 0.00013 0.00316 0.00039 0.02736 0.0026 0.03573 C 0.00313 0.03821 0.0043 0.04025 0.00508 0.04251 C 0.00755 0.05947 0.01003 0.06852 0.00638 0.08751 C 0.00534 0.09294 0.00273 0.09746 0 0.10085 C -0.00222 0.10379 -0.00521 0.10402 -0.00782 0.10538 C -0.01524 0.11827 -0.00782 0.10673 -0.01681 0.11668 C -0.02567 0.12618 -0.01811 0.12166 -0.02723 0.12573 C -0.04156 0.14563 -0.02593 0.12573 -0.04013 0.13907 C -0.04286 0.14179 -0.04521 0.14563 -0.04794 0.14812 C -0.05198 0.15196 -0.05511 0.15287 -0.05954 0.1549 C -0.06423 0.16146 -0.06579 0.16485 -0.07113 0.16825 C -0.07283 0.16938 -0.07465 0.16983 -0.07634 0.17051 C -0.08911 0.18769 -0.08338 0.18362 -0.09185 0.1886 C -0.09315 0.18995 -0.09432 0.19176 -0.09575 0.19312 C -0.09693 0.19403 -0.09836 0.19448 -0.09966 0.19538 C -0.10136 0.19651 -0.10318 0.1981 -0.10474 0.19968 C -0.10696 0.20194 -0.10904 0.20465 -0.11126 0.20646 C -0.11464 0.20918 -0.11816 0.21099 -0.12168 0.21325 C -0.12285 0.21415 -0.12428 0.21438 -0.12546 0.21551 C -0.12689 0.21664 -0.12793 0.2189 -0.12937 0.22003 C -0.13054 0.22094 -0.13744 0.22569 -0.13979 0.22682 C -0.14187 0.22772 -0.14409 0.22817 -0.14617 0.22908 C -0.14747 0.22953 -0.14878 0.23066 -0.15008 0.23134 C -0.15216 0.23224 -0.15438 0.2327 -0.15659 0.23337 C -0.1579 0.23496 -0.15907 0.23677 -0.16037 0.2379 C -0.16376 0.24061 -0.16728 0.24287 -0.17079 0.24468 C -0.17288 0.24581 -0.17509 0.24626 -0.17718 0.24694 C -0.1846 0.2492 -0.19033 0.24988 -0.19789 0.25147 C -0.2005 0.25305 -0.2031 0.25418 -0.20571 0.25599 C -0.20753 0.25712 -0.20896 0.25961 -0.21092 0.26051 C -0.21548 0.26255 -0.2203 0.26345 -0.22512 0.26503 C -0.23697 0.27883 -0.2186 0.2587 -0.23541 0.27159 C -0.23736 0.27318 -0.23867 0.27679 -0.24062 0.27838 C -0.24218 0.27973 -0.24414 0.27951 -0.24583 0.28064 C -0.25482 0.28652 -0.2474 0.28313 -0.25482 0.28968 C -0.25612 0.29059 -0.25743 0.29104 -0.25873 0.29194 C -0.26485 0.29896 -0.26107 0.29556 -0.27032 0.30076 L -0.27423 0.30303 C -0.27593 0.30529 -0.27749 0.30823 -0.27944 0.30981 C -0.28049 0.31071 -0.29325 0.31411 -0.29364 0.31433 C -0.29586 0.31592 -0.2982 0.31659 -0.30016 0.31886 C -0.30302 0.32247 -0.30263 0.32745 -0.30394 0.33242 C -0.30563 0.33808 -0.3068 0.33943 -0.30915 0.34351 C -0.31006 0.34803 -0.31279 0.36363 -0.31436 0.36815 C -0.3154 0.37155 -0.31696 0.37426 -0.31827 0.3772 C -0.32087 0.39077 -0.31801 0.37811 -0.32465 0.39755 C -0.32569 0.40027 -0.32647 0.40343 -0.32725 0.40637 C -0.32765 0.40954 -0.32908 0.42311 -0.32986 0.42673 C -0.33051 0.42989 -0.33155 0.43261 -0.33247 0.43555 C -0.3352 0.45431 -0.33181 0.43577 -0.33637 0.45138 C -0.33833 0.45839 -0.3369 0.45997 -0.34015 0.46698 C -0.34119 0.46924 -0.34276 0.47014 -0.34406 0.4715 C -0.34497 0.47376 -0.34549 0.4767 -0.34667 0.47829 C -0.34771 0.47987 -0.34966 0.47896 -0.35057 0.48055 C -0.35149 0.48213 -0.35136 0.48507 -0.35188 0.48733 C -0.35761 0.5104 -0.3511 0.47919 -0.35709 0.50972 C -0.35748 0.51198 -0.35826 0.51424 -0.35826 0.5165 L -0.35826 0.53211 L -0.35826 0.53211 " pathEditMode="relative" ptsTypes="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2.25117E-6 2.08955E-6 L 2.25117E-6 0.00022 C -0.00183 0.00769 -0.00352 0.01538 -0.00495 0.02352 C -0.00547 0.02623 -0.00886 0.04658 -0.0099 0.04952 C -0.01082 0.05201 -0.01238 0.05269 -0.01368 0.0545 C -0.01524 0.05925 -0.01759 0.06332 -0.0185 0.06875 C -0.01928 0.07327 -0.01928 0.07892 -0.02098 0.08277 C -0.0228 0.08729 -0.02593 0.08932 -0.0284 0.09249 C -0.02918 0.09475 -0.02957 0.09792 -0.03088 0.0995 C -0.03257 0.10199 -0.03505 0.10244 -0.03687 0.10425 C -0.03909 0.10628 -0.04104 0.109 -0.04299 0.11126 C -0.05954 0.13184 -0.04078 0.11149 -0.05902 0.12573 C -0.0624 0.12822 -0.06553 0.13229 -0.06879 0.13523 C -0.08507 0.1488 -0.07244 0.135 -0.08976 0.15174 C -0.09341 0.15558 -0.09719 0.15965 -0.10071 0.16372 C -0.10409 0.16757 -0.10696 0.17232 -0.11048 0.17571 C -0.12468 0.1886 -0.11907 0.17571 -0.13262 0.19448 C -0.13823 0.2024 -0.14213 0.21596 -0.14852 0.22049 C -0.1519 0.22297 -0.15516 0.22501 -0.15842 0.22772 C -0.1622 0.23112 -0.16832 0.23722 -0.17184 0.24197 C -0.17574 0.24717 -0.17653 0.24966 -0.18043 0.25373 C -0.182 0.25576 -0.18369 0.2569 -0.18525 0.25848 C -0.18669 0.26006 -0.1876 0.2621 -0.18903 0.26345 C -0.19138 0.26549 -0.19398 0.26617 -0.19646 0.2682 C -0.19841 0.26979 -0.20037 0.27227 -0.20245 0.27295 C -0.20897 0.27453 -0.21561 0.27453 -0.22212 0.27521 C -0.22499 0.2768 -0.22773 0.27883 -0.23072 0.28019 C -0.23437 0.28132 -0.23802 0.28154 -0.24179 0.28245 C -0.27462 0.28991 -0.23385 0.28426 -0.3141 0.2872 C -0.3266 0.29511 -0.31267 0.28697 -0.34367 0.29172 C -0.34849 0.29285 -0.34628 0.29557 -0.35097 0.29896 C -0.35292 0.30031 -0.355 0.30031 -0.35709 0.30145 C -0.35865 0.30212 -0.36048 0.30258 -0.36204 0.30371 C -0.37168 0.31072 -0.36256 0.30529 -0.37051 0.31569 C -0.37285 0.31863 -0.37559 0.31976 -0.37793 0.32293 C -0.37937 0.32451 -0.38028 0.32768 -0.38158 0.32971 C -0.38314 0.33243 -0.38497 0.33446 -0.38653 0.33695 C -0.39057 0.34419 -0.39278 0.35142 -0.39761 0.35617 C -0.39865 0.35708 -0.39995 0.35753 -0.40112 0.35843 L -0.40855 0.37969 L -0.41102 0.38693 C -0.41415 0.41135 -0.40998 0.38105 -0.4148 0.40592 C -0.41519 0.40886 -0.41545 0.41225 -0.41597 0.41542 C -0.41623 0.41768 -0.41689 0.42017 -0.41715 0.42266 C -0.41767 0.4265 -0.4178 0.43057 -0.41832 0.43419 C -0.41871 0.4369 -0.41962 0.43917 -0.41962 0.44143 C -0.41988 0.45025 -0.41962 0.45884 -0.41962 0.46766 L -0.41962 0.46811 " pathEditMode="relative" rAng="0" ptsTypes="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87" y="23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0.00352 -3.9801E-7 L 0.00352 0.00023 C 0.0069 0.01108 0.01081 0.02148 0.01355 0.0337 C 0.01511 0.04048 0.01693 0.0493 0.01915 0.05541 C 0.02006 0.05812 0.02136 0.06038 0.02254 0.06287 C 0.02514 0.08616 0.0241 0.07553 0.02592 0.0943 C 0.0254 0.10154 0.0254 0.10877 0.02475 0.11579 C 0.02423 0.11963 0.02332 0.12257 0.02254 0.12574 C 0.01381 0.15943 0.02423 0.11827 0.01576 0.14722 C 0.01485 0.15038 0.01433 0.154 0.01355 0.15717 C 0.01146 0.16508 0.00729 0.18114 0.00469 0.1886 C 0.00325 0.19222 0.00169 0.19516 0.00013 0.19833 C -0.00157 0.20737 -0.003 0.21664 -0.00534 0.22479 C -0.00678 0.22976 -0.00951 0.23202 -0.01095 0.237 C -0.0129 0.24356 -0.01355 0.25192 -0.01537 0.25871 C -0.01668 0.26413 -0.01993 0.27341 -0.01993 0.27363 C -0.02059 0.27816 -0.02072 0.28381 -0.02202 0.28788 C -0.02567 0.29828 -0.02775 0.30303 -0.02984 0.31683 C -0.03179 0.32972 -0.03036 0.32203 -0.03544 0.33853 C -0.03622 0.34102 -0.03661 0.34419 -0.03765 0.346 C -0.03948 0.34916 -0.04117 0.35301 -0.04325 0.35572 C -0.04417 0.35685 -0.04547 0.35685 -0.04664 0.35821 C -0.04768 0.35934 -0.04886 0.36138 -0.0499 0.36296 C -0.05107 0.36612 -0.05198 0.36974 -0.05315 0.37246 C -0.05993 0.38716 -0.05394 0.3616 -0.06332 0.3919 L -0.06762 0.40638 C -0.06996 0.41361 -0.07048 0.41497 -0.07218 0.42334 C -0.07257 0.42583 -0.07296 0.42831 -0.07322 0.4308 C -0.07413 0.44166 -0.07504 0.45342 -0.07556 0.46472 C -0.07556 0.46857 -0.07556 0.47264 -0.07556 0.47671 L -0.07556 0.47716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" y="2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0 0 L 0 0 C 0.006 0.00588 0.01134 0.01493 0.01811 0.01787 C 0.02879 0.02239 0.02723 0.02035 0.03622 0.02917 C 0.04638 0.0389 0.03166 0.02714 0.04651 0.04252 C 0.04847 0.04455 0.05081 0.04546 0.05303 0.04704 C 0.05524 0.05021 0.0628 0.06016 0.06462 0.0649 C 0.07152 0.08435 0.05824 0.064 0.07113 0.08073 C 0.07361 0.09385 0.07035 0.08187 0.07621 0.09182 C 0.07817 0.09521 0.0796 0.0995 0.08143 0.10312 C 0.08351 0.10719 0.08572 0.11059 0.08794 0.11443 C 0.08807 0.11556 0.08976 0.12822 0.09055 0.13003 C 0.09146 0.13275 0.09302 0.13456 0.09432 0.13682 C 0.09758 0.15378 0.09328 0.13297 0.09823 0.15039 C 0.09888 0.15242 0.09888 0.15491 0.09953 0.15694 C 0.1011 0.16169 0.10475 0.17051 0.10475 0.17051 C 0.10514 0.17413 0.10527 0.1782 0.10605 0.18182 C 0.10657 0.18431 0.10787 0.18612 0.10865 0.18838 C 0.10957 0.19132 0.11048 0.19426 0.11126 0.19742 C 0.11217 0.20172 0.11243 0.20692 0.11373 0.21099 C 0.11504 0.21461 0.11621 0.21845 0.11764 0.22207 C 0.11882 0.22524 0.12038 0.22795 0.12155 0.23112 C 0.12259 0.23383 0.12311 0.23722 0.12416 0.24016 C 0.12494 0.24243 0.12598 0.24446 0.12676 0.24672 C 0.12728 0.24898 0.12715 0.2517 0.12806 0.25351 C 0.12898 0.25577 0.13054 0.25645 0.13184 0.25803 C 0.13236 0.26029 0.13236 0.263 0.13315 0.26481 C 0.14161 0.28291 0.13302 0.25486 0.13966 0.27589 C 0.14656 0.29783 0.14174 0.28856 0.14748 0.29851 C 0.15034 0.31366 0.1463 0.29715 0.15256 0.30959 C 0.15464 0.31366 0.15607 0.31864 0.15777 0.32316 C 0.15868 0.32542 0.15894 0.32904 0.16037 0.32994 L 0.16428 0.3322 C 0.16558 0.33356 0.16689 0.33492 0.16806 0.33673 C 0.16949 0.33854 0.17053 0.34148 0.17197 0.34329 C 0.17314 0.34464 0.17457 0.34487 0.17588 0.34555 C 0.18695 0.35844 0.17288 0.34306 0.18369 0.35233 C 0.18552 0.35391 0.19151 0.36205 0.19268 0.36364 C 0.20011 0.38286 0.19021 0.36025 0.1992 0.37246 C 0.20037 0.37427 0.20063 0.37743 0.2018 0.37924 C 0.20284 0.38128 0.20441 0.38218 0.20558 0.38376 C 0.2117 0.39937 0.20818 0.39417 0.2147 0.40163 C 0.21509 0.40389 0.21522 0.4066 0.216 0.40841 C 0.21783 0.41271 0.22251 0.41972 0.22251 0.41972 C 0.22395 0.42718 0.22369 0.42402 0.22369 0.42877 L 0.22369 0.42877 " pathEditMode="relative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Motion origin="layout" path="M 0.17001 0.27997 L 0.17001 0.28019 C 0.16962 0.30824 0.17079 0.33696 0.16884 0.36522 C 0.16858 0.36884 0.16519 0.36952 0.16363 0.37201 C 0.15477 0.38512 0.16623 0.37336 0.15073 0.38309 C 0.14891 0.38422 0.14721 0.38625 0.14552 0.38761 C 0.14422 0.38852 0.14278 0.38874 0.14161 0.38987 C 0.1394 0.39191 0.13744 0.39485 0.1351 0.39666 C 0.13119 0.39982 0.12533 0.40231 0.1209 0.40344 C 0.11699 0.40435 0.11321 0.4048 0.1093 0.4057 C 0.09771 0.41362 0.108 0.40729 0.09627 0.41226 C 0.09497 0.41294 0.0938 0.41407 0.0925 0.41452 C 0.09041 0.41543 0.07712 0.41882 0.07569 0.41905 C 0.06488 0.42018 0.05406 0.4204 0.04325 0.42131 C 0.03765 0.42176 0.03205 0.42289 0.02645 0.42357 L 0.00443 0.43261 C 0.00065 0.4342 -0.00326 0.43601 -0.00716 0.43714 L -0.01628 0.4394 C -0.02645 0.44528 -0.02918 0.44731 -0.04208 0.45048 C -0.04807 0.45206 -0.05419 0.45206 -0.06019 0.45274 C -0.08012 0.45772 -0.06058 0.45342 -0.0964 0.45726 C -0.10096 0.45772 -0.11868 0.46088 -0.12363 0.46179 C -0.12624 0.46405 -0.12871 0.46654 -0.13132 0.46857 C -0.13497 0.47106 -0.14265 0.47219 -0.14565 0.47287 C -0.1493 0.474 -0.16206 0.47897 -0.16376 0.47965 C -0.16506 0.48033 -0.16623 0.48123 -0.16767 0.48191 C -0.17327 0.48485 -0.1717 0.48327 -0.17665 0.48644 C -0.17887 0.48779 -0.18108 0.48892 -0.18317 0.49096 C -0.18434 0.49209 -0.20036 0.50815 -0.20518 0.51561 C -0.20831 0.52058 -0.21183 0.52511 -0.21417 0.53144 C -0.21509 0.5337 -0.21561 0.53641 -0.21678 0.538 C -0.21873 0.54094 -0.22121 0.54207 -0.22329 0.54478 C -0.23241 0.55722 -0.22434 0.55156 -0.23228 0.55609 C -0.23319 0.55903 -0.23345 0.56265 -0.23489 0.56513 C -0.23658 0.56785 -0.24661 0.57825 -0.24909 0.58074 C -0.2513 0.583 -0.25378 0.58436 -0.2556 0.58752 C -0.25638 0.5891 -0.25703 0.59114 -0.25821 0.59204 C -0.26055 0.59408 -0.26368 0.59385 -0.26589 0.59657 C -0.2685 0.59951 -0.27097 0.60313 -0.27371 0.60539 L -0.284 0.61443 C -0.28452 0.61669 -0.28596 0.61918 -0.2853 0.62122 C -0.28478 0.62325 -0.28283 0.6228 -0.2814 0.62348 C -0.2797 0.62438 -0.27801 0.62483 -0.27632 0.62574 C -0.2672 0.63614 -0.27866 0.62416 -0.26589 0.63252 C -0.26446 0.63343 -0.25743 0.64315 -0.2569 0.6436 C -0.25143 0.64926 -0.24596 0.65333 -0.2401 0.65717 C -0.23306 0.6617 -0.23919 0.65717 -0.22968 0.6617 C -0.22707 0.66283 -0.22199 0.66622 -0.22199 0.66644 C -0.21912 0.66124 -0.21782 0.65808 -0.21417 0.65491 C -0.213 0.65378 -0.21157 0.65333 -0.21027 0.65265 C -0.20857 0.64813 -0.20206 0.63976 -0.20518 0.63908 C -0.22746 0.63433 -0.21196 0.63705 -0.25169 0.63456 C -0.2556 0.63388 -0.25951 0.63275 -0.26329 0.63252 C -0.30745 0.62868 -0.29052 0.63772 -0.30732 0.628 C -0.31292 0.62891 -0.32087 0.63026 -0.32673 0.63252 C -0.32804 0.63298 -0.32934 0.63388 -0.33064 0.63456 C -0.33194 0.63614 -0.33312 0.63818 -0.33455 0.63908 C -0.33611 0.64044 -0.33794 0.64066 -0.33963 0.64134 C -0.34093 0.64202 -0.34224 0.64293 -0.34354 0.6436 C -0.38366 0.68996 -0.33468 0.63501 -0.35526 0.65491 C -0.35787 0.6574 -0.36608 0.66396 -0.36295 0.66396 L -0.26081 0.6617 C -0.2586 0.66034 -0.25378 0.6574 -0.25169 0.65717 C -0.24049 0.65582 -0.22929 0.65559 -0.21808 0.65491 C -0.20571 0.64768 -0.21417 0.65491 -0.20636 0.6436 C -0.20518 0.64202 -0.20258 0.63908 -0.20258 0.63931 L -0.20258 0.63908 " pathEditMode="relative" rAng="0" ptsTypes="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4" y="19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-3.43408E-6 1.88602E-6 L -3.43408E-6 0.00022 C -0.00065 0.00814 -0.00104 0.01628 -0.00143 0.02465 C -0.00182 0.0303 -0.0026 0.03595 -0.00273 0.04183 C -0.0056 0.12867 -0.00221 0.07802 -0.00534 0.12121 C -0.00586 0.135 -0.00599 0.14925 -0.00664 0.16327 C -0.00677 0.16576 -0.00768 0.16825 -0.00794 0.17074 C -0.00846 0.17481 -0.00873 0.17888 -0.00925 0.18295 C -0.00964 0.18566 -0.00977 0.18837 -0.01055 0.19041 C -0.01276 0.19584 -0.01628 0.19946 -0.01837 0.20534 C -0.01928 0.20782 -0.02006 0.21031 -0.02097 0.2128 C -0.02214 0.21529 -0.02332 0.21845 -0.02488 0.22003 C -0.02605 0.22162 -0.02762 0.22162 -0.02879 0.22252 C -0.03895 0.23225 -0.02683 0.22388 -0.0366 0.23021 C -0.03791 0.2327 -0.03895 0.23609 -0.04051 0.23767 C -0.04416 0.24107 -0.0482 0.2431 -0.05237 0.24514 C -0.06396 0.25056 -0.05927 0.24785 -0.06657 0.2526 C -0.06878 0.25576 -0.07087 0.25938 -0.07321 0.26232 C -0.07478 0.26436 -0.0766 0.26549 -0.07829 0.2673 C -0.08051 0.26956 -0.08259 0.27227 -0.08494 0.27476 C -0.08624 0.27634 -0.08741 0.27815 -0.08884 0.27974 C -0.09041 0.28154 -0.09249 0.28245 -0.09393 0.28471 C -0.1037 0.29851 -0.09445 0.29217 -0.10448 0.29692 C -0.10708 0.30054 -0.10982 0.30325 -0.11216 0.30687 C -0.1136 0.30913 -0.11451 0.3123 -0.11607 0.31434 C -0.12519 0.32587 -0.11464 0.30619 -0.12402 0.3218 C -0.14083 0.35029 -0.12441 0.32609 -0.13705 0.34419 C -0.14265 0.36522 -0.13627 0.34486 -0.14356 0.35911 C -0.14499 0.36183 -0.14578 0.36635 -0.14734 0.36884 C -0.14838 0.37042 -0.15007 0.37019 -0.15138 0.37132 C -0.15281 0.37268 -0.15398 0.37449 -0.15529 0.3763 C -0.15568 0.37879 -0.15568 0.38173 -0.15659 0.38376 C -0.15685 0.38421 -0.16441 0.39529 -0.16558 0.3962 C -0.16727 0.39756 -0.16923 0.39778 -0.17092 0.39846 C -0.17222 0.40095 -0.17365 0.40321 -0.17483 0.40592 C -0.17678 0.41067 -0.17808 0.4161 -0.18004 0.42085 L -0.18382 0.4308 C -0.18942 0.47218 -0.18434 0.43012 -0.18785 0.46811 C -0.18903 0.48032 -0.1889 0.4749 -0.19046 0.4853 C -0.19137 0.49186 -0.19111 0.49955 -0.19307 0.5052 C -0.1971 0.51696 -0.19515 0.50972 -0.19828 0.52736 L -0.19958 0.53482 L -0.20075 0.54229 L -0.20075 0.54274 " pathEditMode="relative" rAng="0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4" y="27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Motion origin="layout" path="M 0 0 L 0 0 C 0.00234 0.05518 -0.00131 0.01086 0.00377 0.04026 C 0.0069 0.05789 0.00286 0.04568 0.00768 0.05835 C 0.00807 0.06061 0.00859 0.06264 0.00898 0.06513 C 0.00951 0.06807 0.00938 0.07146 0.01029 0.07395 C 0.01276 0.08073 0.01732 0.08481 0.02058 0.08978 C 0.0254 0.09679 0.02371 0.09724 0.0297 0.10312 C 0.03296 0.10651 0.0366 0.10923 0.03999 0.11217 C 0.04181 0.11375 0.04351 0.11488 0.0452 0.11669 C 0.04742 0.11895 0.04937 0.12189 0.05171 0.12348 C 0.05419 0.12506 0.0568 0.12483 0.0594 0.12574 C 0.06201 0.128 0.06474 0.12981 0.06722 0.13252 C 0.06995 0.13523 0.07217 0.13908 0.07503 0.14134 C 0.07868 0.14451 0.08285 0.14564 0.08663 0.14812 C 0.10474 0.16034 0.07139 0.14225 0.10213 0.15943 C 0.10943 0.1635 0.11724 0.16463 0.12415 0.17051 C 0.12845 0.17436 0.13262 0.17888 0.13705 0.18182 C 0.14043 0.18408 0.14395 0.18476 0.14747 0.18634 C 0.1575 0.19109 0.16219 0.19403 0.17196 0.19969 C 0.17509 0.20421 0.17769 0.20964 0.18108 0.21325 C 0.18746 0.22026 0.19736 0.22479 0.2044 0.22908 C 0.21313 0.23428 0.21782 0.23768 0.22629 0.24469 C 0.2298 0.24763 0.23345 0.25011 0.23671 0.25373 C 0.23905 0.25622 0.24075 0.26052 0.24322 0.26278 C 0.24518 0.26436 0.24752 0.26414 0.2496 0.26504 C 0.26615 0.2777 0.25586 0.27115 0.27162 0.27838 C 0.27462 0.27974 0.27761 0.282 0.28074 0.28291 C 0.28491 0.28426 0.28934 0.28449 0.29364 0.28517 C 0.30093 0.28879 0.30927 0.28901 0.31565 0.29647 C 0.31826 0.29941 0.32047 0.30348 0.32334 0.30529 C 0.32621 0.30733 0.32946 0.30665 0.33246 0.30755 C 0.33728 0.30891 0.34497 0.3123 0.34927 0.31434 C 0.35187 0.3157 0.35435 0.31751 0.35695 0.31886 C 0.36386 0.32203 0.37089 0.32474 0.37767 0.32791 C 0.39226 0.33447 0.38118 0.33085 0.39577 0.33447 C 0.39708 0.33673 0.39799 0.33989 0.39968 0.34125 C 0.40294 0.34396 0.40659 0.34442 0.4101 0.34577 C 0.41623 0.34826 0.41896 0.34871 0.42561 0.3503 C 0.42821 0.35188 0.43069 0.35414 0.43329 0.35482 C 0.4389 0.3564 0.44463 0.35482 0.45023 0.35708 C 0.45257 0.35798 0.45427 0.36206 0.45661 0.36386 C 0.48163 0.38105 0.44137 0.34713 0.47081 0.37042 C 0.48397 0.38082 0.47068 0.37495 0.48384 0.37947 C 0.48645 0.38173 0.48892 0.38444 0.49153 0.38625 C 0.49531 0.38897 0.49947 0.39032 0.50325 0.39304 C 0.50534 0.39439 0.50755 0.39598 0.50964 0.39756 C 0.51224 0.39914 0.51498 0.40005 0.51745 0.40186 C 0.52006 0.40389 0.52279 0.40593 0.52527 0.40864 C 0.5267 0.41045 0.52748 0.41407 0.52905 0.41542 C 0.531 0.41723 0.53335 0.41701 0.53556 0.41769 C 0.53725 0.41927 0.53934 0.41972 0.54077 0.42221 C 0.54234 0.42492 0.5439 0.43397 0.54455 0.43781 C 0.54416 0.45432 0.54494 0.47106 0.54338 0.48734 C 0.54312 0.4896 0.54064 0.48847 0.53947 0.4896 C 0.53804 0.49073 0.53673 0.49231 0.53556 0.49412 C 0.53465 0.49525 0.53296 0.49864 0.53296 0.49864 L 0.53296 0.49864 " pathEditMode="relative" ptsTypes="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Motion origin="layout" path="M 0 0 L 0.0284 0.06739 C 0.0288 0.08299 0.0288 0.09882 0.02971 0.11443 C 0.0301 0.12053 0.03153 0.12641 0.03231 0.13252 C 0.0327 0.13614 0.03283 0.13998 0.03362 0.1436 C 0.03414 0.14677 0.03518 0.14971 0.03622 0.15265 C 0.03765 0.15717 0.04013 0.16327 0.0426 0.16621 C 0.04378 0.16735 0.04521 0.16757 0.04651 0.16848 C 0.04821 0.17074 0.04977 0.17368 0.05172 0.17503 C 0.05368 0.17662 0.05602 0.17616 0.05811 0.1773 C 0.06045 0.17843 0.06241 0.18114 0.06462 0.18182 C 0.06931 0.1834 0.07413 0.18318 0.07882 0.18408 C 0.08195 0.18476 0.08494 0.18566 0.08794 0.18634 C 0.09055 0.18792 0.09302 0.18996 0.09563 0.19086 C 0.10709 0.19493 0.12038 0.19697 0.13197 0.19765 C 0.15568 0.19878 0.17939 0.19901 0.2031 0.19991 C 0.2091 0.20059 0.21522 0.20104 0.22121 0.20217 C 0.22382 0.20262 0.22642 0.20375 0.2289 0.20443 C 0.23333 0.20534 0.23763 0.20579 0.24193 0.20647 L 0.25352 0.20873 C 0.26225 0.21393 0.25157 0.20805 0.26525 0.21325 C 0.26655 0.21393 0.26772 0.21506 0.26902 0.21551 C 0.27424 0.21732 0.27945 0.21845 0.28466 0.22004 C 0.28896 0.22139 0.29326 0.22298 0.29756 0.22456 C 0.29964 0.22524 0.30198 0.22569 0.30407 0.22682 C 0.30524 0.2275 0.30654 0.22863 0.30785 0.22908 C 0.31215 0.23021 0.31658 0.23021 0.32087 0.23134 C 0.32556 0.23247 0.33025 0.23474 0.33507 0.23587 C 0.35019 0.23926 0.36165 0.24062 0.3765 0.24242 C 0.39578 0.24921 0.38497 0.24649 0.40881 0.24921 C 0.42379 0.25577 0.40217 0.24695 0.43734 0.25373 C 0.44125 0.25441 0.44503 0.25667 0.44894 0.25825 C 0.45154 0.26119 0.45376 0.26549 0.45675 0.2673 C 0.46144 0.27001 0.46209 0.26979 0.46704 0.27612 C 0.46848 0.27815 0.46939 0.28132 0.47095 0.2829 C 0.47421 0.28652 0.47812 0.28833 0.48124 0.29195 C 0.49062 0.3028 0.48633 0.29851 0.49427 0.30552 L 0.50196 0.32564 L 0.50456 0.33243 L 0.50717 0.33921 C 0.50756 0.34147 0.50756 0.34396 0.50847 0.34577 C 0.51095 0.3512 0.51199 0.35029 0.51499 0.35029 L 0.51499 0.34803 " pathEditMode="relative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Motion origin="layout" path="M -0.01108 0.08571 L -0.01108 0.08594 C -0.01055 0.09385 -0.00951 0.10199 -0.00977 0.11036 C -0.0099 0.11647 -0.01029 0.12325 -0.01238 0.12822 C -0.01629 0.13817 -0.02189 0.14044 -0.02788 0.14179 C -0.03218 0.1427 -0.03648 0.14315 -0.04078 0.14405 C -0.05329 0.14948 -0.04065 0.14428 -0.0654 0.15061 C -0.08651 0.15627 -0.05485 0.1488 -0.0796 0.1574 C -0.08351 0.15875 -0.08742 0.15875 -0.0912 0.15966 C -0.11412 0.16463 -0.08377 0.15898 -0.11321 0.16418 C -0.11712 0.16576 -0.12103 0.16757 -0.12494 0.1687 C -0.12963 0.16983 -0.13445 0.16938 -0.13914 0.17097 C -0.14748 0.17391 -0.15529 0.18069 -0.16376 0.18205 L -0.18955 0.18657 C -0.19346 0.18747 -0.19737 0.18838 -0.20128 0.18883 C -0.21118 0.18996 -0.22108 0.19041 -0.23098 0.19109 L -0.25691 0.19335 C -0.26029 0.19494 -0.26368 0.19675 -0.2672 0.19788 C -0.27059 0.19901 -0.27423 0.19878 -0.27762 0.20014 C -0.28023 0.20104 -0.2827 0.2033 -0.28531 0.20466 C -0.2926 0.20828 -0.29547 0.20896 -0.30211 0.21144 C -0.30394 0.2128 -0.3055 0.21461 -0.30732 0.21574 C -0.31032 0.21778 -0.32413 0.22388 -0.32674 0.22479 C -0.32973 0.22592 -0.33273 0.22637 -0.33585 0.22705 C -0.33846 0.22773 -0.34094 0.22863 -0.34354 0.22931 C -0.34654 0.23021 -0.34966 0.23067 -0.35266 0.23157 C -0.35474 0.23225 -0.35696 0.23315 -0.35904 0.23383 C -0.37611 0.23836 -0.36282 0.23383 -0.37845 0.23836 C -0.38067 0.23881 -0.38288 0.23971 -0.38497 0.24062 C -0.38627 0.24107 -0.38757 0.24197 -0.38888 0.24288 C -0.39761 0.2578 -0.38744 0.24265 -0.39787 0.2517 C -0.39982 0.25351 -0.40138 0.25622 -0.40308 0.25848 C -0.40438 0.26007 -0.40568 0.26142 -0.40699 0.26301 C -0.41194 0.2759 -0.40764 0.26346 -0.41089 0.27657 C -0.41285 0.28449 -0.41337 0.28539 -0.41597 0.29218 C -0.41832 0.30394 -0.41663 0.29693 -0.42249 0.3123 C -0.42249 0.31253 -0.4277 0.32587 -0.4277 0.3261 L -0.43161 0.3304 L -0.43669 0.34374 L -0.43929 0.35052 C -0.44346 0.37223 -0.4406 0.35504 -0.4406 0.40457 L -0.4406 0.4048 " pathEditMode="relative" rAng="0" ptsTypes="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0" y="15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Motion origin="layout" path="M -0.05198 -0.0346 L -0.05198 -0.03437 C -0.04208 -0.00995 -0.04742 -0.01741 -0.03908 -0.00769 C -0.03869 -0.00543 -0.03869 -0.00294 -0.03778 -0.00113 C -0.03752 -0.00045 -0.02996 0.00927 -0.02879 0.01018 C -0.0271 0.01131 -0.02527 0.01176 -0.02358 0.01244 C -0.02137 0.01538 -0.01915 0.01809 -0.01707 0.02148 C -0.01446 0.02578 -0.01225 0.03098 -0.00938 0.03483 C -0.00782 0.03709 -0.00586 0.03777 -0.00417 0.03935 C 0.00313 0.04658 -0.00391 0.04161 0.00482 0.04839 C 0.00704 0.04998 0.00938 0.05066 0.01133 0.05292 C 0.01498 0.05676 0.01798 0.06241 0.02176 0.06626 C 0.02514 0.0701 0.02879 0.07327 0.03205 0.07757 C 0.034 0.08005 0.0353 0.0839 0.03726 0.08661 C 0.03921 0.08933 0.04169 0.09046 0.04364 0.09317 C 0.04612 0.09656 0.04781 0.10131 0.05016 0.10448 C 0.05211 0.10719 0.05459 0.10855 0.05667 0.11126 C 0.0581 0.11307 0.05915 0.11578 0.06045 0.11805 C 0.06253 0.12121 0.06501 0.12347 0.06696 0.12687 C 0.074 0.13908 0.0697 0.13591 0.07608 0.14496 C 0.08325 0.15536 0.08299 0.14496 0.09158 0.16961 C 0.09289 0.17345 0.0938 0.17752 0.09549 0.18091 C 0.0964 0.18295 0.0981 0.18363 0.09927 0.18544 C 0.1037 0.19109 0.10891 0.19561 0.1123 0.2033 C 0.11477 0.20918 0.11751 0.21529 0.11998 0.22117 C 0.1209 0.22343 0.12155 0.22614 0.12259 0.22795 C 0.12415 0.23066 0.12624 0.23225 0.1278 0.23474 C 0.1278 0.23496 0.13979 0.25577 0.1433 0.26165 C 0.145 0.26459 0.14643 0.26843 0.14851 0.27069 C 0.14982 0.27227 0.15125 0.27341 0.15229 0.27521 C 0.15503 0.27929 0.15724 0.28471 0.16011 0.28856 C 0.16649 0.29692 0.1635 0.29331 0.16923 0.29986 C 0.17001 0.30213 0.17066 0.30461 0.1717 0.30665 C 0.17457 0.3114 0.17848 0.31524 0.18213 0.31773 C 0.1833 0.31886 0.18473 0.31931 0.18603 0.31999 C 0.19685 0.33899 0.19138 0.33198 0.20154 0.3426 C 0.20323 0.34622 0.20453 0.35052 0.20675 0.35369 C 0.20766 0.35527 0.20948 0.35459 0.21053 0.35595 C 0.21261 0.35843 0.21378 0.36251 0.21574 0.36499 C 0.21691 0.36635 0.21834 0.36635 0.21965 0.36725 C 0.22134 0.36861 0.22316 0.37019 0.22486 0.37178 C 0.22694 0.37381 0.22916 0.37607 0.23124 0.37856 C 0.23254 0.37992 0.23372 0.38195 0.23515 0.38286 C 0.23684 0.38422 0.23854 0.38444 0.24036 0.38512 C 0.24218 0.39009 0.24375 0.3953 0.24674 0.39869 C 0.24792 0.40004 0.24948 0.39982 0.25065 0.40095 C 0.2543 0.40412 0.2556 0.40706 0.25847 0.41203 C 0.25886 0.41429 0.25886 0.41701 0.25977 0.41881 C 0.26068 0.42108 0.26251 0.42153 0.26355 0.42334 C 0.26472 0.42537 0.26537 0.42786 0.26615 0.43012 C 0.26707 0.43464 0.26785 0.4403 0.27006 0.44346 C 0.2711 0.44505 0.27267 0.44505 0.27397 0.44573 C 0.27488 0.45274 0.27488 0.45635 0.27788 0.46156 C 0.27892 0.46336 0.28048 0.4645 0.28166 0.46608 C 0.28257 0.46834 0.28361 0.47038 0.28426 0.47286 C 0.28622 0.47919 0.28635 0.48598 0.28426 0.49299 C 0.28361 0.49548 0.28166 0.49593 0.28048 0.49751 C 0.27957 0.49977 0.27905 0.50249 0.27788 0.5043 C 0.27514 0.50791 0.27097 0.50678 0.26876 0.50203 C 0.26798 0.50023 0.26876 0.49751 0.26876 0.49525 L 0.26876 0.49548 " pathEditMode="relative" rAng="0" ptsTypes="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4" y="27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Ravishn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400" b="1" spc="33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50845"/>
              </p:ext>
            </p:extLst>
          </p:nvPr>
        </p:nvGraphicFramePr>
        <p:xfrm>
          <a:off x="0" y="822960"/>
          <a:ext cx="9144000" cy="457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456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shma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qishin-yozin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asta-sekin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piyoda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oyda-yilda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xiyol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naridan-beri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56"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56"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2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84096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30-mashq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5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206" y="1145510"/>
            <a:ext cx="5525683" cy="63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8286" algn="just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4665"/>
            <a:ext cx="8819887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518" y="3007422"/>
            <a:ext cx="3941425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3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ochiqchasiga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20" y="7141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Dushmaningiz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tortishayotganingizda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ochiqchasiga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mardlarcha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352" y="3812037"/>
            <a:ext cx="399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mardlarch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947040" y="3094075"/>
            <a:ext cx="624959" cy="143592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920" y="3402215"/>
            <a:ext cx="201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9943" y="2426502"/>
            <a:ext cx="2422372" cy="7858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8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84096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ctr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30-mashq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5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206" y="1145510"/>
            <a:ext cx="5525683" cy="63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8286" algn="just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57" y="794426"/>
            <a:ext cx="8819887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434" y="3050700"/>
            <a:ext cx="2997694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40966"/>
            <a:ext cx="91440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fazilatlari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haqida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bilsa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shuncha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yoqadi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90" y="2663476"/>
            <a:ext cx="209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131" y="3371042"/>
            <a:ext cx="269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2748234" y="2781815"/>
            <a:ext cx="554249" cy="13065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51254" y="3050700"/>
            <a:ext cx="220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qahcha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9047" y="2519753"/>
            <a:ext cx="191704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daraja-miqdor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0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799" y="96135"/>
            <a:ext cx="779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bajarish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1" y="832080"/>
            <a:ext cx="85157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31-mashq.”Buyuk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allomalar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yurti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mavzusida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ravish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turkumiga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zlardan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foydalaning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10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8" t="6876" r="6860"/>
          <a:stretch>
            <a:fillRect/>
          </a:stretch>
        </p:blipFill>
        <p:spPr bwMode="auto">
          <a:xfrm>
            <a:off x="4047744" y="2706624"/>
            <a:ext cx="2011680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4952E6-5054-486D-997B-6C75DFA7082F}"/>
              </a:ext>
            </a:extLst>
          </p:cNvPr>
          <p:cNvGrpSpPr/>
          <p:nvPr/>
        </p:nvGrpSpPr>
        <p:grpSpPr>
          <a:xfrm>
            <a:off x="0" y="1645662"/>
            <a:ext cx="4561253" cy="1084596"/>
            <a:chOff x="829818" y="2753810"/>
            <a:chExt cx="5253802" cy="94742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AD492F1-BB1F-493E-BD86-0412C3D02ABB}"/>
                </a:ext>
              </a:extLst>
            </p:cNvPr>
            <p:cNvSpPr/>
            <p:nvPr/>
          </p:nvSpPr>
          <p:spPr>
            <a:xfrm>
              <a:off x="829818" y="2753810"/>
              <a:ext cx="3195323" cy="94742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Narsa-buyumning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son-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sanog‘ini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tartibini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bildiradi</a:t>
              </a:r>
              <a:r>
                <a:rPr lang="en-US" sz="1500" noProof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500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A251BBC-52D8-4778-8A6D-72BC1EF169B0}"/>
                </a:ext>
              </a:extLst>
            </p:cNvPr>
            <p:cNvSpPr/>
            <p:nvPr/>
          </p:nvSpPr>
          <p:spPr>
            <a:xfrm rot="16200000" flipH="1" flipV="1">
              <a:off x="4692618" y="2190352"/>
              <a:ext cx="711148" cy="2070857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01A6E78-FB20-4F16-A7C4-A9B530D21C96}"/>
              </a:ext>
            </a:extLst>
          </p:cNvPr>
          <p:cNvGrpSpPr/>
          <p:nvPr/>
        </p:nvGrpSpPr>
        <p:grpSpPr>
          <a:xfrm>
            <a:off x="1" y="2730258"/>
            <a:ext cx="4575574" cy="2397847"/>
            <a:chOff x="1" y="3590450"/>
            <a:chExt cx="6100765" cy="24340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66CEA5-882B-4CE8-BF01-E97CC8CAAE2D}"/>
                </a:ext>
              </a:extLst>
            </p:cNvPr>
            <p:cNvSpPr/>
            <p:nvPr/>
          </p:nvSpPr>
          <p:spPr>
            <a:xfrm>
              <a:off x="1" y="4885422"/>
              <a:ext cx="4025141" cy="113910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Равнобедренный треугольник 7">
              <a:extLst>
                <a:ext uri="{FF2B5EF4-FFF2-40B4-BE49-F238E27FC236}">
                  <a16:creationId xmlns:a16="http://schemas.microsoft.com/office/drawing/2014/main" id="{633F9B85-F4C9-4467-8D58-EF8DF0BE7CCD}"/>
                </a:ext>
              </a:extLst>
            </p:cNvPr>
            <p:cNvSpPr/>
            <p:nvPr/>
          </p:nvSpPr>
          <p:spPr>
            <a:xfrm rot="5400000" flipH="1">
              <a:off x="3975143" y="3662209"/>
              <a:ext cx="2197381" cy="2053864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758B1D-AE15-4036-A54F-D3FDFE273CD1}"/>
              </a:ext>
            </a:extLst>
          </p:cNvPr>
          <p:cNvGrpSpPr/>
          <p:nvPr/>
        </p:nvGrpSpPr>
        <p:grpSpPr>
          <a:xfrm>
            <a:off x="-1127" y="2414475"/>
            <a:ext cx="4710354" cy="1373156"/>
            <a:chOff x="1167897" y="3593991"/>
            <a:chExt cx="4928102" cy="11240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845FF7-92FF-4227-B1BB-3C498C38B7AF}"/>
                </a:ext>
              </a:extLst>
            </p:cNvPr>
            <p:cNvSpPr/>
            <p:nvPr/>
          </p:nvSpPr>
          <p:spPr>
            <a:xfrm>
              <a:off x="1167897" y="3966611"/>
              <a:ext cx="3002586" cy="751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2" name="Равнобедренный треугольник 8">
              <a:extLst>
                <a:ext uri="{FF2B5EF4-FFF2-40B4-BE49-F238E27FC236}">
                  <a16:creationId xmlns:a16="http://schemas.microsoft.com/office/drawing/2014/main" id="{9F50C3E5-CB88-4E97-9748-12026FDBA07A}"/>
                </a:ext>
              </a:extLst>
            </p:cNvPr>
            <p:cNvSpPr/>
            <p:nvPr/>
          </p:nvSpPr>
          <p:spPr>
            <a:xfrm rot="5400000" flipH="1">
              <a:off x="4675183" y="3089291"/>
              <a:ext cx="916115" cy="1925516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EF3E964-39A5-4919-9A02-6126D64E00A8}"/>
              </a:ext>
            </a:extLst>
          </p:cNvPr>
          <p:cNvGrpSpPr/>
          <p:nvPr/>
        </p:nvGrpSpPr>
        <p:grpSpPr>
          <a:xfrm>
            <a:off x="4691010" y="1719328"/>
            <a:ext cx="4452990" cy="799859"/>
            <a:chOff x="6100766" y="2742631"/>
            <a:chExt cx="5409060" cy="106647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D60D525-79A6-4B34-9235-31B040FEB252}"/>
                </a:ext>
              </a:extLst>
            </p:cNvPr>
            <p:cNvSpPr/>
            <p:nvPr/>
          </p:nvSpPr>
          <p:spPr>
            <a:xfrm flipH="1">
              <a:off x="8149861" y="2742631"/>
              <a:ext cx="3359965" cy="106479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4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Otlashadi.</a:t>
              </a:r>
              <a:endParaRPr lang="en-US" sz="2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3A4E7DC1-5FC9-4388-B293-C090A266E73C}"/>
                </a:ext>
              </a:extLst>
            </p:cNvPr>
            <p:cNvSpPr/>
            <p:nvPr/>
          </p:nvSpPr>
          <p:spPr>
            <a:xfrm rot="5400000" flipV="1">
              <a:off x="6592079" y="2251320"/>
              <a:ext cx="1066476" cy="2049101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9646896-3795-420F-BA6F-588DD44D13A0}"/>
              </a:ext>
            </a:extLst>
          </p:cNvPr>
          <p:cNvGrpSpPr/>
          <p:nvPr/>
        </p:nvGrpSpPr>
        <p:grpSpPr>
          <a:xfrm>
            <a:off x="4709228" y="2638630"/>
            <a:ext cx="4434771" cy="2256300"/>
            <a:chOff x="5967885" y="3035917"/>
            <a:chExt cx="5913026" cy="30083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7AC1118-7128-43A2-948E-E7232561E7E0}"/>
                </a:ext>
              </a:extLst>
            </p:cNvPr>
            <p:cNvSpPr/>
            <p:nvPr/>
          </p:nvSpPr>
          <p:spPr>
            <a:xfrm flipH="1">
              <a:off x="8149276" y="4835063"/>
              <a:ext cx="3731635" cy="120925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20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 tarkibida asosan aniqlovchi va kesim vazifasida </a:t>
              </a:r>
              <a:r>
                <a:rPr lang="en-US" sz="20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keladi.</a:t>
              </a:r>
              <a:endPara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Равнобедренный треугольник 7">
              <a:extLst>
                <a:ext uri="{FF2B5EF4-FFF2-40B4-BE49-F238E27FC236}">
                  <a16:creationId xmlns:a16="http://schemas.microsoft.com/office/drawing/2014/main" id="{B2073D20-2555-41D5-B6F9-D8C6C29F1EF0}"/>
                </a:ext>
              </a:extLst>
            </p:cNvPr>
            <p:cNvSpPr/>
            <p:nvPr/>
          </p:nvSpPr>
          <p:spPr>
            <a:xfrm rot="16200000">
              <a:off x="5661045" y="3342757"/>
              <a:ext cx="2754085" cy="2140406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2FF17D-2D96-44C5-BD87-E4410CEEC6FA}"/>
              </a:ext>
            </a:extLst>
          </p:cNvPr>
          <p:cNvGrpSpPr/>
          <p:nvPr/>
        </p:nvGrpSpPr>
        <p:grpSpPr>
          <a:xfrm>
            <a:off x="4650781" y="2188027"/>
            <a:ext cx="4493219" cy="1618457"/>
            <a:chOff x="6025068" y="3474880"/>
            <a:chExt cx="4840440" cy="86188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07A583B-3BD7-4F7E-A05E-BACA9B0EEAD1}"/>
                </a:ext>
              </a:extLst>
            </p:cNvPr>
            <p:cNvSpPr/>
            <p:nvPr/>
          </p:nvSpPr>
          <p:spPr>
            <a:xfrm flipH="1">
              <a:off x="7800137" y="3774757"/>
              <a:ext cx="3065371" cy="56200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Otlashganda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barcha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gap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bo‘laklari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oladi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Равнобедренный треугольник 8">
              <a:extLst>
                <a:ext uri="{FF2B5EF4-FFF2-40B4-BE49-F238E27FC236}">
                  <a16:creationId xmlns:a16="http://schemas.microsoft.com/office/drawing/2014/main" id="{CF3280B8-C227-4602-A49F-F138A56CF4A0}"/>
                </a:ext>
              </a:extLst>
            </p:cNvPr>
            <p:cNvSpPr/>
            <p:nvPr/>
          </p:nvSpPr>
          <p:spPr>
            <a:xfrm rot="16200000">
              <a:off x="6553591" y="2946357"/>
              <a:ext cx="718023" cy="1775070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715AAF74-B605-4424-B5BD-18576D604BD4}"/>
              </a:ext>
            </a:extLst>
          </p:cNvPr>
          <p:cNvSpPr/>
          <p:nvPr/>
        </p:nvSpPr>
        <p:spPr>
          <a:xfrm>
            <a:off x="3667541" y="983159"/>
            <a:ext cx="1828800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5400" dirty="0">
                <a:ln>
                  <a:solidFill>
                    <a:srgbClr val="9D0F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endParaRPr lang="en-US" sz="5400" noProof="1">
              <a:ln>
                <a:solidFill>
                  <a:srgbClr val="9D0F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5747097" y="54866"/>
            <a:ext cx="2502222" cy="464244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srgbClr val="9D0F00"/>
              </a:solidFill>
              <a:latin typeface="Franklin Gothic Book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1063894" y="71231"/>
            <a:ext cx="2495077" cy="464244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sysClr val="windowText" lastClr="000000"/>
              </a:solidFill>
              <a:latin typeface="Franklin Gothic Book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01621" y="439195"/>
            <a:ext cx="2866544" cy="119331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400" b="1" dirty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400" b="1" dirty="0">
              <a:solidFill>
                <a:srgbClr val="9D0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5679258" y="548873"/>
            <a:ext cx="2864436" cy="119204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400" b="1" dirty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400" b="1" dirty="0">
              <a:solidFill>
                <a:srgbClr val="9D0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695" y="2932337"/>
            <a:ext cx="314899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defTabSz="685800"/>
            <a:r>
              <a:rPr 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Nеcha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nеchta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nеchanchi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7727" y="3964281"/>
            <a:ext cx="3180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Hеch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bеlgi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tobе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kеlmaydi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2198" y="2405366"/>
            <a:ext cx="4555223" cy="443216"/>
          </a:xfrm>
        </p:spPr>
        <p:txBody>
          <a:bodyPr rtlCol="0"/>
          <a:lstStyle/>
          <a:p>
            <a:pPr algn="ctr" defTabSz="685800"/>
            <a:endParaRPr lang="ru-RU" sz="4050" dirty="0">
              <a:solidFill>
                <a:srgbClr val="C07400"/>
              </a:solidFill>
              <a:latin typeface="Comic Sans M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/>
            <a:endParaRPr lang="ru-RU" dirty="0">
              <a:solidFill>
                <a:prstClr val="white"/>
              </a:solidFill>
              <a:latin typeface="Comic Sans M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21664" y="231648"/>
            <a:ext cx="6604502" cy="97207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077" y="1647023"/>
            <a:ext cx="3773424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Miqdor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sonlar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4077" y="3170355"/>
            <a:ext cx="3877056" cy="91440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Tartib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sonlar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Абакус Арифметика Математика Умножение Ментальный расчет, Математика,  питание, числовые цифры, мозг человека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29" y="1439629"/>
            <a:ext cx="1846799" cy="22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3875339"/>
              </p:ext>
            </p:extLst>
          </p:nvPr>
        </p:nvGraphicFramePr>
        <p:xfrm>
          <a:off x="0" y="0"/>
          <a:ext cx="9144000" cy="477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7164324" y="0"/>
            <a:ext cx="1148226" cy="79465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164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2638" y="404031"/>
            <a:ext cx="4555223" cy="443216"/>
          </a:xfrm>
        </p:spPr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50" b="1" i="0" u="none" strike="noStrike" kern="1200" cap="none" spc="0" normalizeH="0" baseline="0" noProof="0" dirty="0">
              <a:ln>
                <a:noFill/>
              </a:ln>
              <a:solidFill>
                <a:srgbClr val="C074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2201" y="-9872"/>
            <a:ext cx="3294268" cy="77834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3928" y="867493"/>
            <a:ext cx="5393933" cy="6155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 2,3… 13, 44… 2020..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0908" y="1661413"/>
            <a:ext cx="3398057" cy="91440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Rim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raqamlari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28" y="2617229"/>
            <a:ext cx="2500587" cy="2143787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>
            <a:off x="6145128" y="143049"/>
            <a:ext cx="2468526" cy="210620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011322" y="2734474"/>
            <a:ext cx="2917860" cy="1909299"/>
          </a:xfrm>
          <a:prstGeom prst="vertic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anjuman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konferensiya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47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814" y="1132291"/>
            <a:ext cx="8787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0209" y="987332"/>
            <a:ext cx="366979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-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49" y="2272204"/>
            <a:ext cx="4401311" cy="1141556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Arab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raqamlari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ifodalansa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3936" y="2058152"/>
            <a:ext cx="2511552" cy="156966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11-sinf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7-qavat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25-qator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649" y="3506965"/>
            <a:ext cx="4401312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ifodalansa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935" y="3784232"/>
            <a:ext cx="3337039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IX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XXI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III bob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47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814" y="1132291"/>
            <a:ext cx="8787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14" y="1011936"/>
            <a:ext cx="8278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Dona,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bog‘, bosh,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hovuch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misqol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qultum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8819" t="8326" r="8926" b="7711"/>
          <a:stretch/>
        </p:blipFill>
        <p:spPr bwMode="auto">
          <a:xfrm>
            <a:off x="3015642" y="2766262"/>
            <a:ext cx="2515010" cy="237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3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47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814" y="1132291"/>
            <a:ext cx="8787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14" y="1011936"/>
            <a:ext cx="827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44" y="827002"/>
            <a:ext cx="6657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bog‘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un,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marvarid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piyola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choy.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na tili 2- sinf soÊ»zlarning oÊ»zaro bogÊ»lanis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98" y="1335101"/>
            <a:ext cx="1960839" cy="19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otga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sz="4400" b="1" spc="338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lanadi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814" y="1132291"/>
            <a:ext cx="8787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9760" y="1132291"/>
            <a:ext cx="48768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3600" b="1" spc="3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mashina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712" y="2487168"/>
            <a:ext cx="3669792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Beshta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kitob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7488" y="2487168"/>
            <a:ext cx="3011423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bola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9504" y="3842045"/>
            <a:ext cx="3877056" cy="91440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Sakkizta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ruchka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6587</TotalTime>
  <Words>410</Words>
  <Application>Microsoft Office PowerPoint</Application>
  <PresentationFormat>Экран (16:9)</PresentationFormat>
  <Paragraphs>128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Franklin Gothic Book</vt:lpstr>
      <vt:lpstr>Open Sans</vt:lpstr>
      <vt:lpstr>Open Sans Light</vt:lpstr>
      <vt:lpstr>Times New Roman</vt:lpstr>
      <vt:lpstr>Wingdings</vt:lpstr>
      <vt:lpstr>1_Office Theme</vt:lpstr>
      <vt:lpstr>1_Тема Office</vt:lpstr>
      <vt:lpstr>2_Office Theme</vt:lpstr>
      <vt:lpstr>3_Office Theme</vt:lpstr>
      <vt:lpstr>Тема Office</vt:lpstr>
      <vt:lpstr>Office Theme</vt:lpstr>
      <vt:lpstr>ONA TILI</vt:lpstr>
      <vt:lpstr>Презентация PowerPoint</vt:lpstr>
      <vt:lpstr>Sonning ma’nosiga ko‘ra turlari:</vt:lpstr>
      <vt:lpstr>Презентация PowerPoint</vt:lpstr>
      <vt:lpstr>Arab raqamlari:</vt:lpstr>
      <vt:lpstr>Tartib sonlar imlosi</vt:lpstr>
      <vt:lpstr>Hisob so‘zlar</vt:lpstr>
      <vt:lpstr>O‘lchov so‘zlar</vt:lpstr>
      <vt:lpstr>Sonlar otga bog‘lanadi </vt:lpstr>
      <vt:lpstr>Презентация PowerPoint</vt:lpstr>
      <vt:lpstr>Презентация PowerPoint</vt:lpstr>
      <vt:lpstr>Ravish yasovchi qo‘shimchalar</vt:lpstr>
      <vt:lpstr>  Ravishning tuzilishiga ko‘ra turlari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Sher</cp:lastModifiedBy>
  <cp:revision>616</cp:revision>
  <cp:lastPrinted>2020-08-26T14:48:01Z</cp:lastPrinted>
  <dcterms:created xsi:type="dcterms:W3CDTF">2020-04-11T16:25:36Z</dcterms:created>
  <dcterms:modified xsi:type="dcterms:W3CDTF">2020-09-14T08:52:50Z</dcterms:modified>
</cp:coreProperties>
</file>