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3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4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5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64" r:id="rId3"/>
    <p:sldMasterId id="2147483876" r:id="rId4"/>
    <p:sldMasterId id="2147483883" r:id="rId5"/>
    <p:sldMasterId id="2147483895" r:id="rId6"/>
  </p:sldMasterIdLst>
  <p:notesMasterIdLst>
    <p:notesMasterId r:id="rId21"/>
  </p:notesMasterIdLst>
  <p:handoutMasterIdLst>
    <p:handoutMasterId r:id="rId22"/>
  </p:handoutMasterIdLst>
  <p:sldIdLst>
    <p:sldId id="435" r:id="rId7"/>
    <p:sldId id="441" r:id="rId8"/>
    <p:sldId id="447" r:id="rId9"/>
    <p:sldId id="420" r:id="rId10"/>
    <p:sldId id="438" r:id="rId11"/>
    <p:sldId id="442" r:id="rId12"/>
    <p:sldId id="439" r:id="rId13"/>
    <p:sldId id="443" r:id="rId14"/>
    <p:sldId id="431" r:id="rId15"/>
    <p:sldId id="436" r:id="rId16"/>
    <p:sldId id="423" r:id="rId17"/>
    <p:sldId id="434" r:id="rId18"/>
    <p:sldId id="432" r:id="rId19"/>
    <p:sldId id="445" r:id="rId20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33CC"/>
    <a:srgbClr val="66FFFF"/>
    <a:srgbClr val="008000"/>
    <a:srgbClr val="99FF99"/>
    <a:srgbClr val="FFCCFF"/>
    <a:srgbClr val="FFFF99"/>
    <a:srgbClr val="CC3399"/>
    <a:srgbClr val="FF99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7549" autoAdjust="0"/>
  </p:normalViewPr>
  <p:slideViewPr>
    <p:cSldViewPr snapToGrid="0">
      <p:cViewPr varScale="1">
        <p:scale>
          <a:sx n="87" d="100"/>
          <a:sy n="87" d="100"/>
        </p:scale>
        <p:origin x="63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61FF9-1F28-4D10-8B71-54469E24A7EA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7961284-2BA7-4788-9F71-C04869141F75}">
      <dgm:prSet phldrT="[Текст]" custT="1"/>
      <dgm:spPr/>
      <dgm:t>
        <a:bodyPr/>
        <a:lstStyle/>
        <a:p>
          <a:r>
            <a:rPr lang="en-US" sz="3200" b="1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Shaxs</a:t>
          </a:r>
          <a:endParaRPr lang="ru-RU" sz="3200" b="1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7AE09C-A99A-417B-BD30-8FB4F71D8103}" type="parTrans" cxnId="{8478A77A-4DCB-4735-BB8F-6B91C133EEE7}">
      <dgm:prSet/>
      <dgm:spPr/>
      <dgm:t>
        <a:bodyPr/>
        <a:lstStyle/>
        <a:p>
          <a:endParaRPr lang="ru-RU" sz="3200"/>
        </a:p>
      </dgm:t>
    </dgm:pt>
    <dgm:pt modelId="{C05E1687-149F-43CD-8D79-2AB3E1604B37}" type="sibTrans" cxnId="{8478A77A-4DCB-4735-BB8F-6B91C133EEE7}">
      <dgm:prSet/>
      <dgm:spPr/>
      <dgm:t>
        <a:bodyPr/>
        <a:lstStyle/>
        <a:p>
          <a:endParaRPr lang="ru-RU" sz="3200"/>
        </a:p>
      </dgm:t>
    </dgm:pt>
    <dgm:pt modelId="{150CDA7E-24F0-4B93-8A16-E181EC91E6A0}">
      <dgm:prSet phldrT="[Текст]" custT="1"/>
      <dgm:spPr/>
      <dgm:t>
        <a:bodyPr/>
        <a:lstStyle/>
        <a:p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Nodira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C992B7-82D5-4D37-AD5D-90B2DE29031F}" type="parTrans" cxnId="{B958403D-3AF0-4EA0-899E-BE843B48E60D}">
      <dgm:prSet/>
      <dgm:spPr/>
      <dgm:t>
        <a:bodyPr/>
        <a:lstStyle/>
        <a:p>
          <a:endParaRPr lang="ru-RU" sz="3200"/>
        </a:p>
      </dgm:t>
    </dgm:pt>
    <dgm:pt modelId="{E5586DA5-227F-4154-B6AF-17312CC34E73}" type="sibTrans" cxnId="{B958403D-3AF0-4EA0-899E-BE843B48E60D}">
      <dgm:prSet/>
      <dgm:spPr/>
      <dgm:t>
        <a:bodyPr/>
        <a:lstStyle/>
        <a:p>
          <a:endParaRPr lang="ru-RU" sz="3200"/>
        </a:p>
      </dgm:t>
    </dgm:pt>
    <dgm:pt modelId="{F3BE35F5-3B95-4327-9A87-0A2A9AEDE8B9}">
      <dgm:prSet phldrT="[Текст]" custT="1"/>
      <dgm:spPr/>
      <dgm:t>
        <a:bodyPr/>
        <a:lstStyle/>
        <a:p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O‘quvchi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6B1F0C-8E9E-455F-A272-B087C1949C70}" type="parTrans" cxnId="{868880D9-BAFC-40FE-BBC3-984B9BD15FAF}">
      <dgm:prSet/>
      <dgm:spPr/>
      <dgm:t>
        <a:bodyPr/>
        <a:lstStyle/>
        <a:p>
          <a:endParaRPr lang="ru-RU" sz="3200"/>
        </a:p>
      </dgm:t>
    </dgm:pt>
    <dgm:pt modelId="{BAA232F4-4FD7-40FF-9D1A-15F7377A051B}" type="sibTrans" cxnId="{868880D9-BAFC-40FE-BBC3-984B9BD15FAF}">
      <dgm:prSet/>
      <dgm:spPr/>
      <dgm:t>
        <a:bodyPr/>
        <a:lstStyle/>
        <a:p>
          <a:endParaRPr lang="ru-RU" sz="3200"/>
        </a:p>
      </dgm:t>
    </dgm:pt>
    <dgm:pt modelId="{A6F12448-88A9-4F58-8749-DFABE0C2FCEB}">
      <dgm:prSet phldrT="[Текст]" custT="1"/>
      <dgm:spPr/>
      <dgm:t>
        <a:bodyPr/>
        <a:lstStyle/>
        <a:p>
          <a:r>
            <a:rPr lang="en-US" sz="3200" b="1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Narsa</a:t>
          </a:r>
          <a:endParaRPr lang="ru-RU" sz="3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CAB23A-B200-4343-9129-A48084A2416F}" type="parTrans" cxnId="{9A12A986-09BF-4475-8FD4-FC324F39229A}">
      <dgm:prSet/>
      <dgm:spPr/>
      <dgm:t>
        <a:bodyPr/>
        <a:lstStyle/>
        <a:p>
          <a:endParaRPr lang="ru-RU" sz="3200"/>
        </a:p>
      </dgm:t>
    </dgm:pt>
    <dgm:pt modelId="{4EF9B12E-5D24-4D4A-AAC5-EAE624CF8013}" type="sibTrans" cxnId="{9A12A986-09BF-4475-8FD4-FC324F39229A}">
      <dgm:prSet/>
      <dgm:spPr/>
      <dgm:t>
        <a:bodyPr/>
        <a:lstStyle/>
        <a:p>
          <a:endParaRPr lang="ru-RU" sz="3200"/>
        </a:p>
      </dgm:t>
    </dgm:pt>
    <dgm:pt modelId="{1FD38528-808D-45F4-83B7-9F16BE9AD033}">
      <dgm:prSet phldrT="[Текст]" custT="1"/>
      <dgm:spPr/>
      <dgm:t>
        <a:bodyPr/>
        <a:lstStyle/>
        <a:p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Quyosh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5B242D-303C-4856-9A1A-16BE09973935}" type="parTrans" cxnId="{E35FCA18-9EC1-4948-BF96-017FB030390A}">
      <dgm:prSet/>
      <dgm:spPr/>
      <dgm:t>
        <a:bodyPr/>
        <a:lstStyle/>
        <a:p>
          <a:endParaRPr lang="ru-RU" sz="3200"/>
        </a:p>
      </dgm:t>
    </dgm:pt>
    <dgm:pt modelId="{73FCC561-2168-4727-944B-376345DF9C68}" type="sibTrans" cxnId="{E35FCA18-9EC1-4948-BF96-017FB030390A}">
      <dgm:prSet/>
      <dgm:spPr/>
      <dgm:t>
        <a:bodyPr/>
        <a:lstStyle/>
        <a:p>
          <a:endParaRPr lang="ru-RU" sz="3200"/>
        </a:p>
      </dgm:t>
    </dgm:pt>
    <dgm:pt modelId="{5CF62038-8D5C-49AE-AD64-E8D6265B9563}">
      <dgm:prSet phldrT="[Текст]" custT="1"/>
      <dgm:spPr/>
      <dgm:t>
        <a:bodyPr/>
        <a:lstStyle/>
        <a:p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Daraxt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9D1D6-4A75-4520-8077-33B1261AB2B6}" type="parTrans" cxnId="{2379C355-DFE1-47F9-9777-E8DF80FA3342}">
      <dgm:prSet/>
      <dgm:spPr/>
      <dgm:t>
        <a:bodyPr/>
        <a:lstStyle/>
        <a:p>
          <a:endParaRPr lang="ru-RU" sz="3200"/>
        </a:p>
      </dgm:t>
    </dgm:pt>
    <dgm:pt modelId="{247FD2F7-A3BE-4154-A2DB-7CBECFBE8E9D}" type="sibTrans" cxnId="{2379C355-DFE1-47F9-9777-E8DF80FA3342}">
      <dgm:prSet/>
      <dgm:spPr/>
      <dgm:t>
        <a:bodyPr/>
        <a:lstStyle/>
        <a:p>
          <a:endParaRPr lang="ru-RU" sz="3200"/>
        </a:p>
      </dgm:t>
    </dgm:pt>
    <dgm:pt modelId="{428C2BE3-1FBA-4549-9114-D1A7B8122D5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O‘rin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-joy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ED24AB-ED2F-4F27-BF94-5A94F46F048C}" type="parTrans" cxnId="{8A1EA16E-93D4-490D-AE89-8039CFC24FFA}">
      <dgm:prSet/>
      <dgm:spPr/>
      <dgm:t>
        <a:bodyPr/>
        <a:lstStyle/>
        <a:p>
          <a:endParaRPr lang="ru-RU" sz="3200"/>
        </a:p>
      </dgm:t>
    </dgm:pt>
    <dgm:pt modelId="{99F34E3C-520A-400B-94CB-79443716D9BF}" type="sibTrans" cxnId="{8A1EA16E-93D4-490D-AE89-8039CFC24FFA}">
      <dgm:prSet/>
      <dgm:spPr/>
      <dgm:t>
        <a:bodyPr/>
        <a:lstStyle/>
        <a:p>
          <a:endParaRPr lang="ru-RU" sz="3200"/>
        </a:p>
      </dgm:t>
    </dgm:pt>
    <dgm:pt modelId="{C378A20F-DC85-4A6E-9EFD-59A92E01AE6B}">
      <dgm:prSet phldrT="[Текст]" custT="1"/>
      <dgm:spPr/>
      <dgm:t>
        <a:bodyPr/>
        <a:lstStyle/>
        <a:p>
          <a:r>
            <a:rPr lang="en-US" sz="3200" b="1" dirty="0" err="1" smtClean="0"/>
            <a:t>Gulzor</a:t>
          </a:r>
          <a:endParaRPr lang="ru-RU" sz="3200" b="1" dirty="0"/>
        </a:p>
      </dgm:t>
    </dgm:pt>
    <dgm:pt modelId="{675B46EF-8C43-406B-89EB-FE6203A9E299}" type="parTrans" cxnId="{350300E9-121D-4DD6-9F4C-027EA1D67B43}">
      <dgm:prSet/>
      <dgm:spPr/>
      <dgm:t>
        <a:bodyPr/>
        <a:lstStyle/>
        <a:p>
          <a:endParaRPr lang="ru-RU" sz="3200"/>
        </a:p>
      </dgm:t>
    </dgm:pt>
    <dgm:pt modelId="{DCB07FAD-CA44-4ABC-9482-E2A2E31EA187}" type="sibTrans" cxnId="{350300E9-121D-4DD6-9F4C-027EA1D67B43}">
      <dgm:prSet/>
      <dgm:spPr/>
      <dgm:t>
        <a:bodyPr/>
        <a:lstStyle/>
        <a:p>
          <a:endParaRPr lang="ru-RU" sz="3200"/>
        </a:p>
      </dgm:t>
    </dgm:pt>
    <dgm:pt modelId="{B3E988BD-B05A-4238-A70E-EDC87A28A9E7}">
      <dgm:prSet phldrT="[Текст]" custT="1"/>
      <dgm:spPr/>
      <dgm:t>
        <a:bodyPr/>
        <a:lstStyle/>
        <a:p>
          <a:r>
            <a:rPr lang="en-US" sz="3200" b="1" dirty="0" err="1" smtClean="0"/>
            <a:t>Andijon</a:t>
          </a:r>
          <a:endParaRPr lang="ru-RU" sz="3200" b="1" dirty="0"/>
        </a:p>
      </dgm:t>
    </dgm:pt>
    <dgm:pt modelId="{38B55B76-C8F2-4179-9310-A73B54C01D4F}" type="parTrans" cxnId="{86BAA80E-52D9-4F8F-8D04-5F48F6A2206D}">
      <dgm:prSet/>
      <dgm:spPr/>
      <dgm:t>
        <a:bodyPr/>
        <a:lstStyle/>
        <a:p>
          <a:endParaRPr lang="ru-RU" sz="3200"/>
        </a:p>
      </dgm:t>
    </dgm:pt>
    <dgm:pt modelId="{74E5A06D-1F1C-4F4C-9913-91C05F97FED8}" type="sibTrans" cxnId="{86BAA80E-52D9-4F8F-8D04-5F48F6A2206D}">
      <dgm:prSet/>
      <dgm:spPr/>
      <dgm:t>
        <a:bodyPr/>
        <a:lstStyle/>
        <a:p>
          <a:endParaRPr lang="ru-RU" sz="3200"/>
        </a:p>
      </dgm:t>
    </dgm:pt>
    <dgm:pt modelId="{7523E03D-DB52-4B0D-A52F-69CECAD8B277}" type="pres">
      <dgm:prSet presAssocID="{63361FF9-1F28-4D10-8B71-54469E24A7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8D74D2-ADB8-4BF3-B10C-ABF1CBBD9962}" type="pres">
      <dgm:prSet presAssocID="{63361FF9-1F28-4D10-8B71-54469E24A7EA}" presName="tSp" presStyleCnt="0"/>
      <dgm:spPr/>
    </dgm:pt>
    <dgm:pt modelId="{F27B29E8-55A8-4067-B916-F999BF54F8E2}" type="pres">
      <dgm:prSet presAssocID="{63361FF9-1F28-4D10-8B71-54469E24A7EA}" presName="bSp" presStyleCnt="0"/>
      <dgm:spPr/>
    </dgm:pt>
    <dgm:pt modelId="{DA06AE1F-A078-4274-AD35-72484D377C0E}" type="pres">
      <dgm:prSet presAssocID="{63361FF9-1F28-4D10-8B71-54469E24A7EA}" presName="process" presStyleCnt="0"/>
      <dgm:spPr/>
    </dgm:pt>
    <dgm:pt modelId="{E06F9513-CAEB-46A8-9DBA-43FEF24F2535}" type="pres">
      <dgm:prSet presAssocID="{17961284-2BA7-4788-9F71-C04869141F75}" presName="composite1" presStyleCnt="0"/>
      <dgm:spPr/>
    </dgm:pt>
    <dgm:pt modelId="{8A87E130-615C-4CA8-9345-4A1ACCF1D470}" type="pres">
      <dgm:prSet presAssocID="{17961284-2BA7-4788-9F71-C04869141F75}" presName="dummyNode1" presStyleLbl="node1" presStyleIdx="0" presStyleCnt="3"/>
      <dgm:spPr/>
    </dgm:pt>
    <dgm:pt modelId="{036B4BB3-9FDD-426F-AA57-E1469B8386D3}" type="pres">
      <dgm:prSet presAssocID="{17961284-2BA7-4788-9F71-C04869141F75}" presName="childNode1" presStyleLbl="bgAcc1" presStyleIdx="0" presStyleCnt="3" custScaleX="153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DE614-8C5E-49CD-8E6C-7D48B2585087}" type="pres">
      <dgm:prSet presAssocID="{17961284-2BA7-4788-9F71-C04869141F7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0D3E8-0589-40D6-9AAB-BD6235886454}" type="pres">
      <dgm:prSet presAssocID="{17961284-2BA7-4788-9F71-C04869141F75}" presName="parentNode1" presStyleLbl="node1" presStyleIdx="0" presStyleCnt="3" custScaleX="1365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A581E-ECF4-4E24-9A63-DCA48D3D9DB5}" type="pres">
      <dgm:prSet presAssocID="{17961284-2BA7-4788-9F71-C04869141F75}" presName="connSite1" presStyleCnt="0"/>
      <dgm:spPr/>
    </dgm:pt>
    <dgm:pt modelId="{C67291C9-2F71-497A-AE11-506A9498CE74}" type="pres">
      <dgm:prSet presAssocID="{C05E1687-149F-43CD-8D79-2AB3E1604B37}" presName="Name9" presStyleLbl="sibTrans2D1" presStyleIdx="0" presStyleCnt="2" custLinFactNeighborX="22311" custLinFactNeighborY="-2317"/>
      <dgm:spPr/>
      <dgm:t>
        <a:bodyPr/>
        <a:lstStyle/>
        <a:p>
          <a:endParaRPr lang="ru-RU"/>
        </a:p>
      </dgm:t>
    </dgm:pt>
    <dgm:pt modelId="{5B5A731E-0693-47C2-820A-CF0AB10E3CE5}" type="pres">
      <dgm:prSet presAssocID="{A6F12448-88A9-4F58-8749-DFABE0C2FCEB}" presName="composite2" presStyleCnt="0"/>
      <dgm:spPr/>
    </dgm:pt>
    <dgm:pt modelId="{266E6CFA-670A-4044-8DC8-427A00E394C2}" type="pres">
      <dgm:prSet presAssocID="{A6F12448-88A9-4F58-8749-DFABE0C2FCEB}" presName="dummyNode2" presStyleLbl="node1" presStyleIdx="0" presStyleCnt="3"/>
      <dgm:spPr/>
    </dgm:pt>
    <dgm:pt modelId="{3FC17ED4-D234-48D0-B877-CE47EC423EA5}" type="pres">
      <dgm:prSet presAssocID="{A6F12448-88A9-4F58-8749-DFABE0C2FCEB}" presName="childNode2" presStyleLbl="bgAcc1" presStyleIdx="1" presStyleCnt="3" custScaleX="126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46D56-EECA-4526-B6ED-52243E217FE1}" type="pres">
      <dgm:prSet presAssocID="{A6F12448-88A9-4F58-8749-DFABE0C2FCE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2FA90-315F-4392-9DCD-F00B6DE5E5A4}" type="pres">
      <dgm:prSet presAssocID="{A6F12448-88A9-4F58-8749-DFABE0C2FCEB}" presName="parentNode2" presStyleLbl="node1" presStyleIdx="1" presStyleCnt="3" custScaleX="1425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D48F8-3EBD-4114-8767-45C55A7E7170}" type="pres">
      <dgm:prSet presAssocID="{A6F12448-88A9-4F58-8749-DFABE0C2FCEB}" presName="connSite2" presStyleCnt="0"/>
      <dgm:spPr/>
    </dgm:pt>
    <dgm:pt modelId="{DEF3D14E-D449-49F3-A545-A48020C42749}" type="pres">
      <dgm:prSet presAssocID="{4EF9B12E-5D24-4D4A-AAC5-EAE624CF8013}" presName="Name18" presStyleLbl="sibTrans2D1" presStyleIdx="1" presStyleCnt="2" custAng="0" custScaleX="98054" custLinFactNeighborX="15256" custLinFactNeighborY="-2971"/>
      <dgm:spPr/>
      <dgm:t>
        <a:bodyPr/>
        <a:lstStyle/>
        <a:p>
          <a:endParaRPr lang="ru-RU"/>
        </a:p>
      </dgm:t>
    </dgm:pt>
    <dgm:pt modelId="{61CE08B7-C615-4D88-97D8-C3619D6E2E89}" type="pres">
      <dgm:prSet presAssocID="{428C2BE3-1FBA-4549-9114-D1A7B8122D5D}" presName="composite1" presStyleCnt="0"/>
      <dgm:spPr/>
    </dgm:pt>
    <dgm:pt modelId="{883A95E6-22A2-4179-9401-9792122D36E7}" type="pres">
      <dgm:prSet presAssocID="{428C2BE3-1FBA-4549-9114-D1A7B8122D5D}" presName="dummyNode1" presStyleLbl="node1" presStyleIdx="1" presStyleCnt="3"/>
      <dgm:spPr/>
    </dgm:pt>
    <dgm:pt modelId="{869620CC-BD91-462E-9FF8-C68185D6E8DD}" type="pres">
      <dgm:prSet presAssocID="{428C2BE3-1FBA-4549-9114-D1A7B8122D5D}" presName="childNode1" presStyleLbl="bgAcc1" presStyleIdx="2" presStyleCnt="3" custScaleX="121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206C3-B375-49EA-8A44-A6AD4F664921}" type="pres">
      <dgm:prSet presAssocID="{428C2BE3-1FBA-4549-9114-D1A7B8122D5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10146-AE86-4CB9-9E32-C411D90884CE}" type="pres">
      <dgm:prSet presAssocID="{428C2BE3-1FBA-4549-9114-D1A7B8122D5D}" presName="parentNode1" presStyleLbl="node1" presStyleIdx="2" presStyleCnt="3" custScaleX="163539" custScaleY="1065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ED837-10C0-48BE-AB21-567369BFEBB6}" type="pres">
      <dgm:prSet presAssocID="{428C2BE3-1FBA-4549-9114-D1A7B8122D5D}" presName="connSite1" presStyleCnt="0"/>
      <dgm:spPr/>
    </dgm:pt>
  </dgm:ptLst>
  <dgm:cxnLst>
    <dgm:cxn modelId="{2379C355-DFE1-47F9-9777-E8DF80FA3342}" srcId="{A6F12448-88A9-4F58-8749-DFABE0C2FCEB}" destId="{5CF62038-8D5C-49AE-AD64-E8D6265B9563}" srcOrd="1" destOrd="0" parTransId="{3C79D1D6-4A75-4520-8077-33B1261AB2B6}" sibTransId="{247FD2F7-A3BE-4154-A2DB-7CBECFBE8E9D}"/>
    <dgm:cxn modelId="{8A1EA16E-93D4-490D-AE89-8039CFC24FFA}" srcId="{63361FF9-1F28-4D10-8B71-54469E24A7EA}" destId="{428C2BE3-1FBA-4549-9114-D1A7B8122D5D}" srcOrd="2" destOrd="0" parTransId="{27ED24AB-ED2F-4F27-BF94-5A94F46F048C}" sibTransId="{99F34E3C-520A-400B-94CB-79443716D9BF}"/>
    <dgm:cxn modelId="{9E9B9011-5C6E-4B07-A967-E310AC851491}" type="presOf" srcId="{150CDA7E-24F0-4B93-8A16-E181EC91E6A0}" destId="{EB9DE614-8C5E-49CD-8E6C-7D48B2585087}" srcOrd="1" destOrd="0" presId="urn:microsoft.com/office/officeart/2005/8/layout/hProcess4"/>
    <dgm:cxn modelId="{39E77D93-E261-4943-B8D9-937F89C06FA9}" type="presOf" srcId="{C378A20F-DC85-4A6E-9EFD-59A92E01AE6B}" destId="{869620CC-BD91-462E-9FF8-C68185D6E8DD}" srcOrd="0" destOrd="0" presId="urn:microsoft.com/office/officeart/2005/8/layout/hProcess4"/>
    <dgm:cxn modelId="{97F0E96A-2A9D-4482-838D-2AA424354132}" type="presOf" srcId="{F3BE35F5-3B95-4327-9A87-0A2A9AEDE8B9}" destId="{EB9DE614-8C5E-49CD-8E6C-7D48B2585087}" srcOrd="1" destOrd="1" presId="urn:microsoft.com/office/officeart/2005/8/layout/hProcess4"/>
    <dgm:cxn modelId="{894954E5-3FE9-4905-910D-1069D7515745}" type="presOf" srcId="{428C2BE3-1FBA-4549-9114-D1A7B8122D5D}" destId="{48C10146-AE86-4CB9-9E32-C411D90884CE}" srcOrd="0" destOrd="0" presId="urn:microsoft.com/office/officeart/2005/8/layout/hProcess4"/>
    <dgm:cxn modelId="{E35FCA18-9EC1-4948-BF96-017FB030390A}" srcId="{A6F12448-88A9-4F58-8749-DFABE0C2FCEB}" destId="{1FD38528-808D-45F4-83B7-9F16BE9AD033}" srcOrd="0" destOrd="0" parTransId="{9A5B242D-303C-4856-9A1A-16BE09973935}" sibTransId="{73FCC561-2168-4727-944B-376345DF9C68}"/>
    <dgm:cxn modelId="{9B4C324D-DD70-4334-A0E2-8D9D0C7E0C4A}" type="presOf" srcId="{B3E988BD-B05A-4238-A70E-EDC87A28A9E7}" destId="{57C206C3-B375-49EA-8A44-A6AD4F664921}" srcOrd="1" destOrd="1" presId="urn:microsoft.com/office/officeart/2005/8/layout/hProcess4"/>
    <dgm:cxn modelId="{A4F172D6-057B-44EC-A3B1-4EEEAF2C385B}" type="presOf" srcId="{63361FF9-1F28-4D10-8B71-54469E24A7EA}" destId="{7523E03D-DB52-4B0D-A52F-69CECAD8B277}" srcOrd="0" destOrd="0" presId="urn:microsoft.com/office/officeart/2005/8/layout/hProcess4"/>
    <dgm:cxn modelId="{86BAA80E-52D9-4F8F-8D04-5F48F6A2206D}" srcId="{428C2BE3-1FBA-4549-9114-D1A7B8122D5D}" destId="{B3E988BD-B05A-4238-A70E-EDC87A28A9E7}" srcOrd="1" destOrd="0" parTransId="{38B55B76-C8F2-4179-9310-A73B54C01D4F}" sibTransId="{74E5A06D-1F1C-4F4C-9913-91C05F97FED8}"/>
    <dgm:cxn modelId="{44CFE9CD-E0DC-4265-BA48-27868E24AC6D}" type="presOf" srcId="{150CDA7E-24F0-4B93-8A16-E181EC91E6A0}" destId="{036B4BB3-9FDD-426F-AA57-E1469B8386D3}" srcOrd="0" destOrd="0" presId="urn:microsoft.com/office/officeart/2005/8/layout/hProcess4"/>
    <dgm:cxn modelId="{6D6292C5-FFBB-4AA4-94D1-5DD42A815BFF}" type="presOf" srcId="{4EF9B12E-5D24-4D4A-AAC5-EAE624CF8013}" destId="{DEF3D14E-D449-49F3-A545-A48020C42749}" srcOrd="0" destOrd="0" presId="urn:microsoft.com/office/officeart/2005/8/layout/hProcess4"/>
    <dgm:cxn modelId="{BDE7F469-7C6C-4F2D-BDD8-C9BFEC131465}" type="presOf" srcId="{17961284-2BA7-4788-9F71-C04869141F75}" destId="{E1C0D3E8-0589-40D6-9AAB-BD6235886454}" srcOrd="0" destOrd="0" presId="urn:microsoft.com/office/officeart/2005/8/layout/hProcess4"/>
    <dgm:cxn modelId="{B958403D-3AF0-4EA0-899E-BE843B48E60D}" srcId="{17961284-2BA7-4788-9F71-C04869141F75}" destId="{150CDA7E-24F0-4B93-8A16-E181EC91E6A0}" srcOrd="0" destOrd="0" parTransId="{87C992B7-82D5-4D37-AD5D-90B2DE29031F}" sibTransId="{E5586DA5-227F-4154-B6AF-17312CC34E73}"/>
    <dgm:cxn modelId="{10983968-6517-40DE-B526-2FCA60A3C105}" type="presOf" srcId="{5CF62038-8D5C-49AE-AD64-E8D6265B9563}" destId="{6D346D56-EECA-4526-B6ED-52243E217FE1}" srcOrd="1" destOrd="1" presId="urn:microsoft.com/office/officeart/2005/8/layout/hProcess4"/>
    <dgm:cxn modelId="{A115BD76-6CB8-49FD-AA4D-28CA4569C3D5}" type="presOf" srcId="{A6F12448-88A9-4F58-8749-DFABE0C2FCEB}" destId="{6CF2FA90-315F-4392-9DCD-F00B6DE5E5A4}" srcOrd="0" destOrd="0" presId="urn:microsoft.com/office/officeart/2005/8/layout/hProcess4"/>
    <dgm:cxn modelId="{BAF8F6E1-5F86-4208-9500-B0494B8AAABF}" type="presOf" srcId="{B3E988BD-B05A-4238-A70E-EDC87A28A9E7}" destId="{869620CC-BD91-462E-9FF8-C68185D6E8DD}" srcOrd="0" destOrd="1" presId="urn:microsoft.com/office/officeart/2005/8/layout/hProcess4"/>
    <dgm:cxn modelId="{10A49FA7-93F8-45D5-86F0-F00B9E0AA46A}" type="presOf" srcId="{C05E1687-149F-43CD-8D79-2AB3E1604B37}" destId="{C67291C9-2F71-497A-AE11-506A9498CE74}" srcOrd="0" destOrd="0" presId="urn:microsoft.com/office/officeart/2005/8/layout/hProcess4"/>
    <dgm:cxn modelId="{AFE1C1EA-1E19-4EE2-86D0-3ADB8E534027}" type="presOf" srcId="{F3BE35F5-3B95-4327-9A87-0A2A9AEDE8B9}" destId="{036B4BB3-9FDD-426F-AA57-E1469B8386D3}" srcOrd="0" destOrd="1" presId="urn:microsoft.com/office/officeart/2005/8/layout/hProcess4"/>
    <dgm:cxn modelId="{4849E314-4774-4FC7-B066-4EF7DDB3622E}" type="presOf" srcId="{C378A20F-DC85-4A6E-9EFD-59A92E01AE6B}" destId="{57C206C3-B375-49EA-8A44-A6AD4F664921}" srcOrd="1" destOrd="0" presId="urn:microsoft.com/office/officeart/2005/8/layout/hProcess4"/>
    <dgm:cxn modelId="{350300E9-121D-4DD6-9F4C-027EA1D67B43}" srcId="{428C2BE3-1FBA-4549-9114-D1A7B8122D5D}" destId="{C378A20F-DC85-4A6E-9EFD-59A92E01AE6B}" srcOrd="0" destOrd="0" parTransId="{675B46EF-8C43-406B-89EB-FE6203A9E299}" sibTransId="{DCB07FAD-CA44-4ABC-9482-E2A2E31EA187}"/>
    <dgm:cxn modelId="{C1BEC535-A2B2-4A1D-808F-62E3D57BC783}" type="presOf" srcId="{5CF62038-8D5C-49AE-AD64-E8D6265B9563}" destId="{3FC17ED4-D234-48D0-B877-CE47EC423EA5}" srcOrd="0" destOrd="1" presId="urn:microsoft.com/office/officeart/2005/8/layout/hProcess4"/>
    <dgm:cxn modelId="{8478A77A-4DCB-4735-BB8F-6B91C133EEE7}" srcId="{63361FF9-1F28-4D10-8B71-54469E24A7EA}" destId="{17961284-2BA7-4788-9F71-C04869141F75}" srcOrd="0" destOrd="0" parTransId="{B17AE09C-A99A-417B-BD30-8FB4F71D8103}" sibTransId="{C05E1687-149F-43CD-8D79-2AB3E1604B37}"/>
    <dgm:cxn modelId="{868880D9-BAFC-40FE-BBC3-984B9BD15FAF}" srcId="{17961284-2BA7-4788-9F71-C04869141F75}" destId="{F3BE35F5-3B95-4327-9A87-0A2A9AEDE8B9}" srcOrd="1" destOrd="0" parTransId="{DF6B1F0C-8E9E-455F-A272-B087C1949C70}" sibTransId="{BAA232F4-4FD7-40FF-9D1A-15F7377A051B}"/>
    <dgm:cxn modelId="{FE4F84D6-A524-4235-8938-E825FECCD693}" type="presOf" srcId="{1FD38528-808D-45F4-83B7-9F16BE9AD033}" destId="{3FC17ED4-D234-48D0-B877-CE47EC423EA5}" srcOrd="0" destOrd="0" presId="urn:microsoft.com/office/officeart/2005/8/layout/hProcess4"/>
    <dgm:cxn modelId="{9A12A986-09BF-4475-8FD4-FC324F39229A}" srcId="{63361FF9-1F28-4D10-8B71-54469E24A7EA}" destId="{A6F12448-88A9-4F58-8749-DFABE0C2FCEB}" srcOrd="1" destOrd="0" parTransId="{BBCAB23A-B200-4343-9129-A48084A2416F}" sibTransId="{4EF9B12E-5D24-4D4A-AAC5-EAE624CF8013}"/>
    <dgm:cxn modelId="{61991027-6BAE-4DD2-A080-A8C0900BE778}" type="presOf" srcId="{1FD38528-808D-45F4-83B7-9F16BE9AD033}" destId="{6D346D56-EECA-4526-B6ED-52243E217FE1}" srcOrd="1" destOrd="0" presId="urn:microsoft.com/office/officeart/2005/8/layout/hProcess4"/>
    <dgm:cxn modelId="{57C6F472-A9A0-4221-8F10-6A98568CFBF5}" type="presParOf" srcId="{7523E03D-DB52-4B0D-A52F-69CECAD8B277}" destId="{9E8D74D2-ADB8-4BF3-B10C-ABF1CBBD9962}" srcOrd="0" destOrd="0" presId="urn:microsoft.com/office/officeart/2005/8/layout/hProcess4"/>
    <dgm:cxn modelId="{1710F3F6-D45E-4869-B7B5-B80E06D989DC}" type="presParOf" srcId="{7523E03D-DB52-4B0D-A52F-69CECAD8B277}" destId="{F27B29E8-55A8-4067-B916-F999BF54F8E2}" srcOrd="1" destOrd="0" presId="urn:microsoft.com/office/officeart/2005/8/layout/hProcess4"/>
    <dgm:cxn modelId="{3E39CB48-24D7-4C2B-9BD6-BF3924683091}" type="presParOf" srcId="{7523E03D-DB52-4B0D-A52F-69CECAD8B277}" destId="{DA06AE1F-A078-4274-AD35-72484D377C0E}" srcOrd="2" destOrd="0" presId="urn:microsoft.com/office/officeart/2005/8/layout/hProcess4"/>
    <dgm:cxn modelId="{1178D6C5-958F-4B47-8AF4-782EF757E3B4}" type="presParOf" srcId="{DA06AE1F-A078-4274-AD35-72484D377C0E}" destId="{E06F9513-CAEB-46A8-9DBA-43FEF24F2535}" srcOrd="0" destOrd="0" presId="urn:microsoft.com/office/officeart/2005/8/layout/hProcess4"/>
    <dgm:cxn modelId="{26D1FB2D-B434-4A4A-BF7B-52F239632A3C}" type="presParOf" srcId="{E06F9513-CAEB-46A8-9DBA-43FEF24F2535}" destId="{8A87E130-615C-4CA8-9345-4A1ACCF1D470}" srcOrd="0" destOrd="0" presId="urn:microsoft.com/office/officeart/2005/8/layout/hProcess4"/>
    <dgm:cxn modelId="{B3B5FCFE-8CD4-4C29-A9A1-215DE638425E}" type="presParOf" srcId="{E06F9513-CAEB-46A8-9DBA-43FEF24F2535}" destId="{036B4BB3-9FDD-426F-AA57-E1469B8386D3}" srcOrd="1" destOrd="0" presId="urn:microsoft.com/office/officeart/2005/8/layout/hProcess4"/>
    <dgm:cxn modelId="{091A07AF-FE8F-4838-BEE5-C26788BB947E}" type="presParOf" srcId="{E06F9513-CAEB-46A8-9DBA-43FEF24F2535}" destId="{EB9DE614-8C5E-49CD-8E6C-7D48B2585087}" srcOrd="2" destOrd="0" presId="urn:microsoft.com/office/officeart/2005/8/layout/hProcess4"/>
    <dgm:cxn modelId="{32BCCFFE-A3D1-45E4-AA93-EBA010D88D47}" type="presParOf" srcId="{E06F9513-CAEB-46A8-9DBA-43FEF24F2535}" destId="{E1C0D3E8-0589-40D6-9AAB-BD6235886454}" srcOrd="3" destOrd="0" presId="urn:microsoft.com/office/officeart/2005/8/layout/hProcess4"/>
    <dgm:cxn modelId="{F910DE48-009F-4437-9793-45E466FAB17A}" type="presParOf" srcId="{E06F9513-CAEB-46A8-9DBA-43FEF24F2535}" destId="{F6EA581E-ECF4-4E24-9A63-DCA48D3D9DB5}" srcOrd="4" destOrd="0" presId="urn:microsoft.com/office/officeart/2005/8/layout/hProcess4"/>
    <dgm:cxn modelId="{D78E14AB-362E-4028-A705-291B58FA1BAA}" type="presParOf" srcId="{DA06AE1F-A078-4274-AD35-72484D377C0E}" destId="{C67291C9-2F71-497A-AE11-506A9498CE74}" srcOrd="1" destOrd="0" presId="urn:microsoft.com/office/officeart/2005/8/layout/hProcess4"/>
    <dgm:cxn modelId="{F305112F-8328-4DCD-BA04-7953DE1D5723}" type="presParOf" srcId="{DA06AE1F-A078-4274-AD35-72484D377C0E}" destId="{5B5A731E-0693-47C2-820A-CF0AB10E3CE5}" srcOrd="2" destOrd="0" presId="urn:microsoft.com/office/officeart/2005/8/layout/hProcess4"/>
    <dgm:cxn modelId="{03AC4AE5-0D97-4622-A451-3F0C173BBC05}" type="presParOf" srcId="{5B5A731E-0693-47C2-820A-CF0AB10E3CE5}" destId="{266E6CFA-670A-4044-8DC8-427A00E394C2}" srcOrd="0" destOrd="0" presId="urn:microsoft.com/office/officeart/2005/8/layout/hProcess4"/>
    <dgm:cxn modelId="{7E06C1B4-5D92-4EBF-A543-A747AE057050}" type="presParOf" srcId="{5B5A731E-0693-47C2-820A-CF0AB10E3CE5}" destId="{3FC17ED4-D234-48D0-B877-CE47EC423EA5}" srcOrd="1" destOrd="0" presId="urn:microsoft.com/office/officeart/2005/8/layout/hProcess4"/>
    <dgm:cxn modelId="{0FD20292-9BA7-4579-8680-EF9AFD1BBE40}" type="presParOf" srcId="{5B5A731E-0693-47C2-820A-CF0AB10E3CE5}" destId="{6D346D56-EECA-4526-B6ED-52243E217FE1}" srcOrd="2" destOrd="0" presId="urn:microsoft.com/office/officeart/2005/8/layout/hProcess4"/>
    <dgm:cxn modelId="{B7F459F9-37E5-4049-89EB-EB78FB840FD3}" type="presParOf" srcId="{5B5A731E-0693-47C2-820A-CF0AB10E3CE5}" destId="{6CF2FA90-315F-4392-9DCD-F00B6DE5E5A4}" srcOrd="3" destOrd="0" presId="urn:microsoft.com/office/officeart/2005/8/layout/hProcess4"/>
    <dgm:cxn modelId="{F1B8FD4A-78A2-4EF9-A96F-5EA753A6DC77}" type="presParOf" srcId="{5B5A731E-0693-47C2-820A-CF0AB10E3CE5}" destId="{189D48F8-3EBD-4114-8767-45C55A7E7170}" srcOrd="4" destOrd="0" presId="urn:microsoft.com/office/officeart/2005/8/layout/hProcess4"/>
    <dgm:cxn modelId="{4E3CA400-8A29-4CDF-8C9A-816B18B41CE2}" type="presParOf" srcId="{DA06AE1F-A078-4274-AD35-72484D377C0E}" destId="{DEF3D14E-D449-49F3-A545-A48020C42749}" srcOrd="3" destOrd="0" presId="urn:microsoft.com/office/officeart/2005/8/layout/hProcess4"/>
    <dgm:cxn modelId="{F1F530CE-1EC7-4961-AC11-5C408299F9F2}" type="presParOf" srcId="{DA06AE1F-A078-4274-AD35-72484D377C0E}" destId="{61CE08B7-C615-4D88-97D8-C3619D6E2E89}" srcOrd="4" destOrd="0" presId="urn:microsoft.com/office/officeart/2005/8/layout/hProcess4"/>
    <dgm:cxn modelId="{E655ECC3-186C-44A2-8084-535A1308D525}" type="presParOf" srcId="{61CE08B7-C615-4D88-97D8-C3619D6E2E89}" destId="{883A95E6-22A2-4179-9401-9792122D36E7}" srcOrd="0" destOrd="0" presId="urn:microsoft.com/office/officeart/2005/8/layout/hProcess4"/>
    <dgm:cxn modelId="{42DDF503-98F4-4CDB-B7BB-236721B4C897}" type="presParOf" srcId="{61CE08B7-C615-4D88-97D8-C3619D6E2E89}" destId="{869620CC-BD91-462E-9FF8-C68185D6E8DD}" srcOrd="1" destOrd="0" presId="urn:microsoft.com/office/officeart/2005/8/layout/hProcess4"/>
    <dgm:cxn modelId="{0AC94695-111A-479C-B466-2584514A52D0}" type="presParOf" srcId="{61CE08B7-C615-4D88-97D8-C3619D6E2E89}" destId="{57C206C3-B375-49EA-8A44-A6AD4F664921}" srcOrd="2" destOrd="0" presId="urn:microsoft.com/office/officeart/2005/8/layout/hProcess4"/>
    <dgm:cxn modelId="{8EB991D0-C33D-4390-A7D4-26BB4BA3B995}" type="presParOf" srcId="{61CE08B7-C615-4D88-97D8-C3619D6E2E89}" destId="{48C10146-AE86-4CB9-9E32-C411D90884CE}" srcOrd="3" destOrd="0" presId="urn:microsoft.com/office/officeart/2005/8/layout/hProcess4"/>
    <dgm:cxn modelId="{2411818B-BE98-42B7-8E6E-823F0F962DAA}" type="presParOf" srcId="{61CE08B7-C615-4D88-97D8-C3619D6E2E89}" destId="{8F2ED837-10C0-48BE-AB21-567369BFEBB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B4BB3-9FDD-426F-AA57-E1469B8386D3}">
      <dsp:nvSpPr>
        <dsp:cNvPr id="0" name=""/>
        <dsp:cNvSpPr/>
      </dsp:nvSpPr>
      <dsp:spPr>
        <a:xfrm>
          <a:off x="5303" y="1235485"/>
          <a:ext cx="2893331" cy="1551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Nodira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O‘quvchi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04" y="1271186"/>
        <a:ext cx="2821929" cy="1147507"/>
      </dsp:txXfrm>
    </dsp:sp>
    <dsp:sp modelId="{C67291C9-2F71-497A-AE11-506A9498CE74}">
      <dsp:nvSpPr>
        <dsp:cNvPr id="0" name=""/>
        <dsp:cNvSpPr/>
      </dsp:nvSpPr>
      <dsp:spPr>
        <a:xfrm>
          <a:off x="2134079" y="1014581"/>
          <a:ext cx="2785559" cy="2785559"/>
        </a:xfrm>
        <a:prstGeom prst="leftCircularArrow">
          <a:avLst>
            <a:gd name="adj1" fmla="val 2713"/>
            <a:gd name="adj2" fmla="val 330428"/>
            <a:gd name="adj3" fmla="val 2105939"/>
            <a:gd name="adj4" fmla="val 9024489"/>
            <a:gd name="adj5" fmla="val 316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0D3E8-0589-40D6-9AAB-BD6235886454}">
      <dsp:nvSpPr>
        <dsp:cNvPr id="0" name=""/>
        <dsp:cNvSpPr/>
      </dsp:nvSpPr>
      <dsp:spPr>
        <a:xfrm>
          <a:off x="623969" y="2454394"/>
          <a:ext cx="2282962" cy="6648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Shaxs</a:t>
          </a:r>
          <a:endParaRPr lang="ru-RU" sz="3200" b="1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3442" y="2473867"/>
        <a:ext cx="2244016" cy="625913"/>
      </dsp:txXfrm>
    </dsp:sp>
    <dsp:sp modelId="{3FC17ED4-D234-48D0-B877-CE47EC423EA5}">
      <dsp:nvSpPr>
        <dsp:cNvPr id="0" name=""/>
        <dsp:cNvSpPr/>
      </dsp:nvSpPr>
      <dsp:spPr>
        <a:xfrm>
          <a:off x="3266798" y="1235485"/>
          <a:ext cx="2372043" cy="1551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Quyosh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Daraxt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02499" y="1603616"/>
        <a:ext cx="2300641" cy="1147507"/>
      </dsp:txXfrm>
    </dsp:sp>
    <dsp:sp modelId="{DEF3D14E-D449-49F3-A545-A48020C42749}">
      <dsp:nvSpPr>
        <dsp:cNvPr id="0" name=""/>
        <dsp:cNvSpPr/>
      </dsp:nvSpPr>
      <dsp:spPr>
        <a:xfrm>
          <a:off x="4992418" y="2"/>
          <a:ext cx="2972042" cy="3031026"/>
        </a:xfrm>
        <a:prstGeom prst="circularArrow">
          <a:avLst>
            <a:gd name="adj1" fmla="val 2493"/>
            <a:gd name="adj2" fmla="val 302122"/>
            <a:gd name="adj3" fmla="val 19507366"/>
            <a:gd name="adj4" fmla="val 12560509"/>
            <a:gd name="adj5" fmla="val 2909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2FA90-315F-4392-9DCD-F00B6DE5E5A4}">
      <dsp:nvSpPr>
        <dsp:cNvPr id="0" name=""/>
        <dsp:cNvSpPr/>
      </dsp:nvSpPr>
      <dsp:spPr>
        <a:xfrm>
          <a:off x="3574329" y="903055"/>
          <a:ext cx="2383945" cy="664859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Narsa</a:t>
          </a:r>
          <a:endParaRPr lang="ru-RU" sz="32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93802" y="922528"/>
        <a:ext cx="2344999" cy="625913"/>
      </dsp:txXfrm>
    </dsp:sp>
    <dsp:sp modelId="{869620CC-BD91-462E-9FF8-C68185D6E8DD}">
      <dsp:nvSpPr>
        <dsp:cNvPr id="0" name=""/>
        <dsp:cNvSpPr/>
      </dsp:nvSpPr>
      <dsp:spPr>
        <a:xfrm>
          <a:off x="6318141" y="1224605"/>
          <a:ext cx="2279936" cy="1551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err="1" smtClean="0"/>
            <a:t>Gulzor</a:t>
          </a:r>
          <a:endParaRPr lang="ru-RU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err="1" smtClean="0"/>
            <a:t>Andijon</a:t>
          </a:r>
          <a:endParaRPr lang="ru-RU" sz="3200" b="1" kern="1200" dirty="0"/>
        </a:p>
      </dsp:txBody>
      <dsp:txXfrm>
        <a:off x="6353842" y="1260306"/>
        <a:ext cx="2208534" cy="1147507"/>
      </dsp:txXfrm>
    </dsp:sp>
    <dsp:sp modelId="{48C10146-AE86-4CB9-9E32-C411D90884CE}">
      <dsp:nvSpPr>
        <dsp:cNvPr id="0" name=""/>
        <dsp:cNvSpPr/>
      </dsp:nvSpPr>
      <dsp:spPr>
        <a:xfrm>
          <a:off x="6404486" y="2421753"/>
          <a:ext cx="2734208" cy="7083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O‘rin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-joy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25234" y="2442501"/>
        <a:ext cx="2692712" cy="666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273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49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924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754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03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067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45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390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78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49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863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85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895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496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58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427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050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235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952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7224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560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7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288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5"/>
            <a:ext cx="7826817" cy="209124"/>
          </a:xfrm>
        </p:spPr>
        <p:txBody>
          <a:bodyPr lIns="0" tIns="0" rIns="0" bIns="0"/>
          <a:lstStyle>
            <a:lvl1pPr>
              <a:defRPr sz="135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874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0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566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4050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76590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626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2553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532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6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464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9129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4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937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561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910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7330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9525" y="-9525"/>
            <a:ext cx="9159240" cy="5161598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6094742" y="3845900"/>
            <a:ext cx="2972693" cy="644075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19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" y="836311"/>
            <a:ext cx="4672993" cy="398595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5446838" y="2044605"/>
            <a:ext cx="3638514" cy="1370302"/>
          </a:xfrm>
        </p:spPr>
        <p:txBody>
          <a:bodyPr rtlCol="0" anchor="ctr" anchorCtr="0">
            <a:normAutofit/>
          </a:bodyPr>
          <a:lstStyle>
            <a:lvl1pPr algn="l">
              <a:defRPr sz="4125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7178791" y="435498"/>
            <a:ext cx="1043831" cy="644128"/>
          </a:xfrm>
        </p:spPr>
        <p:txBody>
          <a:bodyPr rtlCol="0">
            <a:normAutofit/>
          </a:bodyPr>
          <a:lstStyle>
            <a:lvl1pPr marL="0" indent="0" algn="ctr">
              <a:buNone/>
              <a:defRPr sz="195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87486734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485180" y="390080"/>
            <a:ext cx="7664542" cy="476295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85680" y="594913"/>
            <a:ext cx="6658320" cy="4548587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02618" y="751118"/>
            <a:ext cx="3048813" cy="525632"/>
          </a:xfrm>
        </p:spPr>
        <p:txBody>
          <a:bodyPr rtlCol="0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180593349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1831785"/>
            <a:ext cx="2935224" cy="6035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34583" y="731161"/>
            <a:ext cx="2950215" cy="550811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6743" y="2544467"/>
            <a:ext cx="2934891" cy="1687116"/>
          </a:xfrm>
        </p:spPr>
        <p:txBody>
          <a:bodyPr rtlCol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accent2"/>
              </a:buClr>
              <a:defRPr sz="1200" b="0">
                <a:latin typeface="+mn-lt"/>
              </a:defRPr>
            </a:lvl1pPr>
            <a:lvl2pPr marL="342900" indent="0">
              <a:buNone/>
              <a:defRPr sz="1200">
                <a:latin typeface="Franklin Gothic Book" panose="020B0503020102020204" pitchFamily="34" charset="0"/>
              </a:defRPr>
            </a:lvl2pPr>
            <a:lvl3pPr>
              <a:defRPr sz="1200">
                <a:latin typeface="Franklin Gothic Book" panose="020B0503020102020204" pitchFamily="34" charset="0"/>
              </a:defRPr>
            </a:lvl3pPr>
            <a:lvl4pPr>
              <a:defRPr sz="1200">
                <a:latin typeface="Franklin Gothic Book" panose="020B0503020102020204" pitchFamily="34" charset="0"/>
              </a:defRPr>
            </a:lvl4pPr>
            <a:lvl5pP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4148043" y="0"/>
            <a:ext cx="4755490" cy="48222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4788141" y="157143"/>
            <a:ext cx="3485774" cy="4104076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0228005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5491258" y="440397"/>
            <a:ext cx="3663985" cy="1224492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5516134" y="671445"/>
            <a:ext cx="3551594" cy="759437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290" y="1831785"/>
            <a:ext cx="2935224" cy="603504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9631" y="2550968"/>
            <a:ext cx="3260950" cy="519971"/>
          </a:xfrm>
        </p:spPr>
        <p:txBody>
          <a:bodyPr rtlCol="0">
            <a:normAutofit/>
          </a:bodyPr>
          <a:lstStyle>
            <a:lvl1pPr marL="0" indent="0">
              <a:spcBef>
                <a:spcPts val="450"/>
              </a:spcBef>
              <a:buClr>
                <a:schemeClr val="accent2"/>
              </a:buClr>
              <a:buNone/>
              <a:defRPr sz="1200">
                <a:solidFill>
                  <a:schemeClr val="accent4"/>
                </a:solidFill>
                <a:latin typeface="+mn-lt"/>
              </a:defRPr>
            </a:lvl1pPr>
            <a:lvl2pPr marL="342900" indent="0">
              <a:buNone/>
              <a:defRPr sz="1200">
                <a:latin typeface="Franklin Gothic Book" panose="020B0503020102020204" pitchFamily="34" charset="0"/>
              </a:defRPr>
            </a:lvl2pPr>
            <a:lvl3pPr>
              <a:defRPr sz="1200">
                <a:latin typeface="Franklin Gothic Book" panose="020B0503020102020204" pitchFamily="34" charset="0"/>
              </a:defRPr>
            </a:lvl3pPr>
            <a:lvl4pPr>
              <a:defRPr sz="1200">
                <a:latin typeface="Franklin Gothic Book" panose="020B0503020102020204" pitchFamily="34" charset="0"/>
              </a:defRPr>
            </a:lvl4pPr>
            <a:lvl5pP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9631" y="3150232"/>
            <a:ext cx="3260950" cy="1056557"/>
          </a:xfrm>
        </p:spPr>
        <p:txBody>
          <a:bodyPr rtlCol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accent2"/>
              </a:buClr>
              <a:defRPr sz="1200">
                <a:solidFill>
                  <a:schemeClr val="accent4"/>
                </a:solidFill>
                <a:latin typeface="+mn-lt"/>
              </a:defRPr>
            </a:lvl1pPr>
            <a:lvl2pPr marL="342900" indent="0">
              <a:buNone/>
              <a:defRPr sz="1200">
                <a:latin typeface="Franklin Gothic Book" panose="020B0503020102020204" pitchFamily="34" charset="0"/>
              </a:defRPr>
            </a:lvl2pPr>
            <a:lvl3pPr>
              <a:defRPr sz="1200">
                <a:latin typeface="Franklin Gothic Book" panose="020B0503020102020204" pitchFamily="34" charset="0"/>
              </a:defRPr>
            </a:lvl3pPr>
            <a:lvl4pPr>
              <a:defRPr sz="1200">
                <a:latin typeface="Franklin Gothic Book" panose="020B0503020102020204" pitchFamily="34" charset="0"/>
              </a:defRPr>
            </a:lvl4pPr>
            <a:lvl5pP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9500" y="-9500"/>
            <a:ext cx="4814228" cy="462068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521" y="0"/>
            <a:ext cx="4549475" cy="4016869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9589119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554" y="1985962"/>
            <a:ext cx="3445200" cy="450056"/>
          </a:xfrm>
        </p:spPr>
        <p:txBody>
          <a:bodyPr rtlCol="0" anchor="b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2604" y="2436019"/>
            <a:ext cx="3430004" cy="1733904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200">
                <a:latin typeface="+mn-lt"/>
              </a:defRPr>
            </a:lvl1pPr>
            <a:lvl2pPr>
              <a:buClr>
                <a:schemeClr val="accent2"/>
              </a:buClr>
              <a:defRPr sz="1200">
                <a:latin typeface="+mn-lt"/>
              </a:defRPr>
            </a:lvl2pPr>
            <a:lvl3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2921" y="636987"/>
            <a:ext cx="2942474" cy="78186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655523" y="1985962"/>
            <a:ext cx="3807008" cy="450056"/>
          </a:xfrm>
        </p:spPr>
        <p:txBody>
          <a:bodyPr rtlCol="0" anchor="b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55523" y="2436019"/>
            <a:ext cx="3805058" cy="1733904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200">
                <a:latin typeface="+mn-lt"/>
              </a:defRPr>
            </a:lvl1pPr>
            <a:lvl2pPr>
              <a:buClr>
                <a:schemeClr val="accent2"/>
              </a:buClr>
              <a:defRPr sz="1200">
                <a:latin typeface="+mn-lt"/>
              </a:defRPr>
            </a:lvl2pPr>
            <a:lvl3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57675" y="1030966"/>
            <a:ext cx="3902202" cy="836676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3150676" y="4244095"/>
            <a:ext cx="1381544" cy="905149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3305029" y="4143099"/>
            <a:ext cx="1533989" cy="1009956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</p:spTree>
    <p:extLst>
      <p:ext uri="{BB962C8B-B14F-4D97-AF65-F5344CB8AC3E}">
        <p14:creationId xmlns:p14="http://schemas.microsoft.com/office/powerpoint/2010/main" val="37630210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8403" y="632030"/>
            <a:ext cx="2970533" cy="7961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2066834"/>
            <a:ext cx="2043684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869531" y="1010842"/>
            <a:ext cx="4591050" cy="30682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4562474" y="-9526"/>
            <a:ext cx="819231" cy="762075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4479598" y="-9525"/>
            <a:ext cx="1114535" cy="1000223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</p:spTree>
    <p:extLst>
      <p:ext uri="{BB962C8B-B14F-4D97-AF65-F5344CB8AC3E}">
        <p14:creationId xmlns:p14="http://schemas.microsoft.com/office/powerpoint/2010/main" val="893118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8403" y="632030"/>
            <a:ext cx="2970533" cy="7961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2485932"/>
            <a:ext cx="2400300" cy="1275588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869531" y="1010842"/>
            <a:ext cx="4591050" cy="30682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1981447" y="4244095"/>
            <a:ext cx="1381544" cy="905149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135800" y="4143099"/>
            <a:ext cx="1533989" cy="1009956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</p:spTree>
    <p:extLst>
      <p:ext uri="{BB962C8B-B14F-4D97-AF65-F5344CB8AC3E}">
        <p14:creationId xmlns:p14="http://schemas.microsoft.com/office/powerpoint/2010/main" val="15322748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2325757" y="-9520"/>
            <a:ext cx="6821106" cy="4267426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71227" y="1712213"/>
            <a:ext cx="2291684" cy="255203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1500" b="1">
                <a:solidFill>
                  <a:schemeClr val="bg1"/>
                </a:solidFill>
              </a:defRPr>
            </a:lvl1pPr>
          </a:lstStyle>
          <a:p>
            <a:pPr marL="171450" lvl="0" indent="-17145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777983" y="1"/>
            <a:ext cx="6371261" cy="4264248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45874" y="689344"/>
            <a:ext cx="2917916" cy="818962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03401369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3814" y="4036631"/>
            <a:ext cx="2976372" cy="624078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15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307592" y="834783"/>
            <a:ext cx="6528816" cy="303809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9547" y="2292413"/>
            <a:ext cx="982195" cy="352827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9546" y="2246641"/>
            <a:ext cx="1144304" cy="55308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sz="1013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8094036" y="-9546"/>
            <a:ext cx="1048946" cy="12491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8014842" y="-9546"/>
            <a:ext cx="1134769" cy="1487596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</p:spTree>
    <p:extLst>
      <p:ext uri="{BB962C8B-B14F-4D97-AF65-F5344CB8AC3E}">
        <p14:creationId xmlns:p14="http://schemas.microsoft.com/office/powerpoint/2010/main" val="33083708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5008877" y="1072640"/>
            <a:ext cx="4144656" cy="1960386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4414822" y="3930402"/>
            <a:ext cx="1114535" cy="121932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9976" y="223860"/>
            <a:ext cx="2009973" cy="571556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4562474" y="-9526"/>
            <a:ext cx="819231" cy="762075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5814182" y="3074636"/>
            <a:ext cx="3334079" cy="828757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9976" y="178135"/>
            <a:ext cx="2171914" cy="7716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4479598" y="-9525"/>
            <a:ext cx="1114535" cy="1000223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4525323" y="3840859"/>
            <a:ext cx="1286002" cy="1305053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6171406" y="2637643"/>
            <a:ext cx="2981618" cy="1247898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5541446" y="1533815"/>
            <a:ext cx="3615914" cy="994172"/>
          </a:xfrm>
        </p:spPr>
        <p:txBody>
          <a:bodyPr rtlCol="0">
            <a:normAutofit/>
          </a:bodyPr>
          <a:lstStyle>
            <a:lvl1pPr algn="ctr">
              <a:defRPr sz="4125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9500" y="538600"/>
            <a:ext cx="4833257" cy="4609671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00" y="822222"/>
            <a:ext cx="4539414" cy="394488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6394874" y="3039658"/>
            <a:ext cx="2767220" cy="482204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1950" b="1">
                <a:solidFill>
                  <a:schemeClr val="bg1"/>
                </a:solidFill>
              </a:defRPr>
            </a:lvl1pPr>
            <a:lvl2pPr marL="342900" indent="0">
              <a:buNone/>
              <a:defRPr sz="1950">
                <a:solidFill>
                  <a:schemeClr val="bg1"/>
                </a:solidFill>
              </a:defRPr>
            </a:lvl2pPr>
            <a:lvl3pPr marL="685800" indent="0">
              <a:buNone/>
              <a:defRPr sz="1950">
                <a:solidFill>
                  <a:schemeClr val="bg1"/>
                </a:solidFill>
              </a:defRPr>
            </a:lvl3pPr>
            <a:lvl4pPr marL="1028700" indent="0">
              <a:buNone/>
              <a:defRPr sz="1950">
                <a:solidFill>
                  <a:schemeClr val="bg1"/>
                </a:solidFill>
              </a:defRPr>
            </a:lvl4pPr>
            <a:lvl5pPr marL="1371600" indent="0">
              <a:buNone/>
              <a:defRPr sz="19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60099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9525" y="-9525"/>
            <a:ext cx="9159240" cy="5161598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472832" y="2114247"/>
            <a:ext cx="3638514" cy="1370302"/>
          </a:xfrm>
        </p:spPr>
        <p:txBody>
          <a:bodyPr rtlCol="0" anchor="ctr" anchorCtr="0">
            <a:normAutofit/>
          </a:bodyPr>
          <a:lstStyle>
            <a:lvl1pPr algn="l">
              <a:defRPr sz="4125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5306909" y="2119882"/>
            <a:ext cx="3731731" cy="124182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240874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485180" y="390080"/>
            <a:ext cx="7664542" cy="476295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sz="1013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sz="1013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02618" y="751118"/>
            <a:ext cx="3048813" cy="525632"/>
          </a:xfrm>
        </p:spPr>
        <p:txBody>
          <a:bodyPr rtlCol="0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0806" y="2509500"/>
            <a:ext cx="5489775" cy="1125140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8953851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389252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01440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8" y="265869"/>
            <a:ext cx="3293393" cy="99417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19" y="1369219"/>
            <a:ext cx="7831931" cy="326350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603176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389252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01440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8" y="265869"/>
            <a:ext cx="3293393" cy="99417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8206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8206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74589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389252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01440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4403" y="234069"/>
            <a:ext cx="3293393" cy="10260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57017"/>
            <a:ext cx="3868340" cy="421789"/>
          </a:xfrm>
        </p:spPr>
        <p:txBody>
          <a:bodyPr rtlCol="0" anchor="b"/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978573"/>
            <a:ext cx="3868340" cy="238847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57017"/>
            <a:ext cx="3887391" cy="421789"/>
          </a:xfrm>
        </p:spPr>
        <p:txBody>
          <a:bodyPr rtlCol="0" anchor="b"/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978573"/>
            <a:ext cx="3887391" cy="238847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7267479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4562474" y="-9526"/>
            <a:ext cx="819231" cy="762075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4479598" y="-9525"/>
            <a:ext cx="1114535" cy="1000223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1010842"/>
            <a:ext cx="4629150" cy="3247904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104697"/>
            <a:ext cx="2949178" cy="2154049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643121" y="541030"/>
            <a:ext cx="2938979" cy="99417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9361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4562474" y="-9526"/>
            <a:ext cx="819231" cy="762075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4479598" y="-9525"/>
            <a:ext cx="1114535" cy="1000223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887391" y="1010842"/>
            <a:ext cx="4629150" cy="3247904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952701"/>
            <a:ext cx="2949178" cy="230604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643239" y="543847"/>
            <a:ext cx="2874959" cy="99417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165864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389252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01440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8" y="265869"/>
            <a:ext cx="3293393" cy="99417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17450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6456556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9583" y="322338"/>
            <a:ext cx="5704724" cy="111801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422002"/>
            <a:ext cx="396479" cy="819150"/>
          </a:xfrm>
        </p:spPr>
        <p:txBody>
          <a:bodyPr rtlCol="0">
            <a:normAutofit/>
          </a:bodyPr>
          <a:lstStyle>
            <a:lvl1pPr marL="0" indent="0">
              <a:buNone/>
              <a:defRPr sz="525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397" y="1566068"/>
            <a:ext cx="2327333" cy="600075"/>
          </a:xfrm>
        </p:spPr>
        <p:txBody>
          <a:bodyPr rtlCol="0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450" y="1422002"/>
            <a:ext cx="396479" cy="819150"/>
          </a:xfrm>
        </p:spPr>
        <p:txBody>
          <a:bodyPr rtlCol="0">
            <a:normAutofit/>
          </a:bodyPr>
          <a:lstStyle>
            <a:lvl1pPr marL="0" indent="0">
              <a:buNone/>
              <a:defRPr sz="525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2202" y="1566068"/>
            <a:ext cx="1682939" cy="600075"/>
          </a:xfrm>
        </p:spPr>
        <p:txBody>
          <a:bodyPr rtlCol="0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8035" y="1435337"/>
            <a:ext cx="396479" cy="819150"/>
          </a:xfrm>
        </p:spPr>
        <p:txBody>
          <a:bodyPr rtlCol="0">
            <a:normAutofit/>
          </a:bodyPr>
          <a:lstStyle>
            <a:lvl1pPr marL="0" indent="0">
              <a:buNone/>
              <a:defRPr sz="525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6787" y="1579402"/>
            <a:ext cx="2219337" cy="600075"/>
          </a:xfrm>
        </p:spPr>
        <p:txBody>
          <a:bodyPr rtlCol="0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8793" y="2207680"/>
            <a:ext cx="1273969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42761" y="2207680"/>
            <a:ext cx="1273969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96095" y="2207680"/>
            <a:ext cx="1273969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07717" y="2206523"/>
            <a:ext cx="2638408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8792" y="4205661"/>
            <a:ext cx="2547938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96094" y="3682376"/>
            <a:ext cx="1273969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18035" y="3682376"/>
            <a:ext cx="2019704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68792" y="2862335"/>
            <a:ext cx="1227582" cy="121386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942761" y="2862335"/>
            <a:ext cx="1227582" cy="121386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596095" y="2862335"/>
            <a:ext cx="1536192" cy="6720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907716" y="2898429"/>
            <a:ext cx="1110996" cy="56921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3844"/>
            <a:ext cx="5932170" cy="802386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71308879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Текст 77">
            <a:extLst>
              <a:ext uri="{FF2B5EF4-FFF2-40B4-BE49-F238E27FC236}">
                <a16:creationId xmlns:a16="http://schemas.microsoft.com/office/drawing/2014/main" id="{0B092376-293D-814E-8504-10AD3FC6C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4275" y="690665"/>
            <a:ext cx="1562100" cy="742950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050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1" name="Текст 77">
            <a:extLst>
              <a:ext uri="{FF2B5EF4-FFF2-40B4-BE49-F238E27FC236}">
                <a16:creationId xmlns:a16="http://schemas.microsoft.com/office/drawing/2014/main" id="{B0998207-3F3B-9940-9A4A-F5C7E11A0C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7529" y="915052"/>
            <a:ext cx="1562100" cy="742950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050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2" name="Текст 77">
            <a:extLst>
              <a:ext uri="{FF2B5EF4-FFF2-40B4-BE49-F238E27FC236}">
                <a16:creationId xmlns:a16="http://schemas.microsoft.com/office/drawing/2014/main" id="{9A62C131-98B4-A846-AE6C-DF6B5A743E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9124" y="1206619"/>
            <a:ext cx="1562100" cy="742950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050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4" name="Текст 83">
            <a:extLst>
              <a:ext uri="{FF2B5EF4-FFF2-40B4-BE49-F238E27FC236}">
                <a16:creationId xmlns:a16="http://schemas.microsoft.com/office/drawing/2014/main" id="{C87789DE-8F91-E44E-96BE-12C0559F6F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9217" y="1702348"/>
            <a:ext cx="905668" cy="79868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1800" dirty="0" smtClean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5" name="Текст 83">
            <a:extLst>
              <a:ext uri="{FF2B5EF4-FFF2-40B4-BE49-F238E27FC236}">
                <a16:creationId xmlns:a16="http://schemas.microsoft.com/office/drawing/2014/main" id="{D5C13B08-1AEA-0541-B928-190FE4F59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25706" y="1969215"/>
            <a:ext cx="905668" cy="79868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1800" dirty="0" smtClean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6" name="Текст 83">
            <a:extLst>
              <a:ext uri="{FF2B5EF4-FFF2-40B4-BE49-F238E27FC236}">
                <a16:creationId xmlns:a16="http://schemas.microsoft.com/office/drawing/2014/main" id="{9A0A668D-AC6C-0847-B1DA-2DF3A211D5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4193" y="2271676"/>
            <a:ext cx="905668" cy="79868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1800" dirty="0" smtClean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90" name="Текст 89">
            <a:extLst>
              <a:ext uri="{FF2B5EF4-FFF2-40B4-BE49-F238E27FC236}">
                <a16:creationId xmlns:a16="http://schemas.microsoft.com/office/drawing/2014/main" id="{91BB790C-6BC5-134B-A8A8-83ECB5114A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71019" y="3376858"/>
            <a:ext cx="3602665" cy="341632"/>
          </a:xfrm>
          <a:noFill/>
          <a:scene3d>
            <a:camera prst="orthographicFront">
              <a:rot lat="1980000" lon="1800000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800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rtl="0"/>
            <a:r>
              <a:rPr lang="ru-RU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76898-FCE7-274A-A10F-DC97B30F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3886201"/>
            <a:ext cx="2286000" cy="770435"/>
          </a:xfrm>
        </p:spPr>
        <p:txBody>
          <a:bodyPr rtlCol="0">
            <a:normAutofit/>
          </a:bodyPr>
          <a:lstStyle>
            <a:lvl1pPr marL="257175" indent="-257175" algn="ctr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3924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9599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2" name="Picture 8" descr="Пин от пользователя ♛💖♛AnGềLiQuE💖 La Mสั๋rĞuisề👼 на доске ...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5" b="-446"/>
          <a:stretch/>
        </p:blipFill>
        <p:spPr bwMode="auto">
          <a:xfrm rot="5400000">
            <a:off x="2306552" y="-3071216"/>
            <a:ext cx="326669" cy="62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11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46.xml"/><Relationship Id="rId21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0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153.xml"/><Relationship Id="rId19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Relationship Id="rId22" Type="http://schemas.openxmlformats.org/officeDocument/2006/relationships/slideLayout" Target="../slideLayouts/slideLayout1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5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6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5" y="849897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7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1D8BD707-D9CF-40AE-B4C6-C98DA3205C09}" type="datetimeFigureOut">
              <a:rPr lang="en-US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9/8/2020</a:t>
            </a:fld>
            <a:endParaRPr lang="en-US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B6F15528-21DE-4FAA-801E-634DDDAF4B2B}" type="slidenum">
              <a:rPr lang="ru-RU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‹#›</a:t>
            </a:fld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4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1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1444" y="445936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419" y="4459368"/>
            <a:ext cx="1979492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2808" y="4459368"/>
            <a:ext cx="4816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6236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3" r:id="rId18"/>
    <p:sldLayoutId id="2147483914" r:id="rId19"/>
    <p:sldLayoutId id="2147483915" r:id="rId20"/>
    <p:sldLayoutId id="2147483916" r:id="rId21"/>
    <p:sldLayoutId id="2147483917" r:id="rId2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4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1"/>
            <a:ext cx="9143999" cy="12366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653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4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48641" y="1118569"/>
            <a:ext cx="8595360" cy="4463347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marR="0" lvl="0" indent="0" algn="ctr" defTabSz="653107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853" lvl="0" algn="ctr" defTabSz="653107">
              <a:spcBef>
                <a:spcPts val="125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MAVZU: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 VA SIFAT SO</a:t>
            </a:r>
            <a:r>
              <a:rPr lang="uz-Latn-UZ" sz="4000" b="1" dirty="0">
                <a:solidFill>
                  <a:srgbClr val="002060"/>
                </a:solidFill>
                <a:latin typeface="Arial"/>
                <a:cs typeface="Arial"/>
              </a:rPr>
              <a:t>‘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 TURKUMLARI </a:t>
            </a:r>
          </a:p>
          <a:p>
            <a:pPr marL="20853" marR="0" lvl="0" indent="0" algn="ctr" defTabSz="653107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853" lvl="0" algn="ctr" defTabSz="653107">
              <a:spcBef>
                <a:spcPts val="125"/>
              </a:spcBef>
              <a:defRPr/>
            </a:pPr>
            <a:endParaRPr lang="en-US" sz="2800" b="1" i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20853" lvl="0" algn="ctr" defTabSz="653107">
              <a:spcBef>
                <a:spcPts val="125"/>
              </a:spcBef>
              <a:defRPr/>
            </a:pPr>
            <a:r>
              <a:rPr lang="en-US" sz="2800" b="1" i="1" dirty="0" err="1" smtClean="0">
                <a:solidFill>
                  <a:srgbClr val="002060"/>
                </a:solidFill>
                <a:latin typeface="Arial"/>
                <a:cs typeface="Arial"/>
              </a:rPr>
              <a:t>O‘qituvchi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Saidova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Sumbuloy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Otaboyevna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853" marR="0" lvl="0" indent="0" algn="ctr" defTabSz="653107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853" marR="0" lvl="0" indent="0" algn="ctr" defTabSz="653107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marL="0" marR="0" lvl="0" indent="0" algn="l" defTabSz="653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4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marL="0" marR="0" lvl="0" indent="0" algn="l" defTabSz="653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4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653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4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53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4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marL="0" marR="0" lvl="0" indent="0" algn="l" defTabSz="653107" rtl="0" eaLnBrk="1" fontAlgn="auto" latinLnBrk="0" hangingPunct="1">
              <a:lnSpc>
                <a:spcPct val="100000"/>
              </a:lnSpc>
              <a:spcBef>
                <a:spcPts val="14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1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r>
              <a:rPr kumimoji="0" lang="uz-Latn-UZ" sz="2800" b="1" i="0" u="none" strike="noStrike" kern="1200" cap="none" spc="11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-sinf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5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7314" y="1059029"/>
            <a:ext cx="2305702" cy="68580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shirin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314" y="2105373"/>
            <a:ext cx="2348842" cy="68580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sap-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sariq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80599" y="2134589"/>
            <a:ext cx="2761890" cy="685800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qiyosiy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daraja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33613" y="4014952"/>
            <a:ext cx="2708876" cy="868909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orttirma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daraja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66320" y="3192505"/>
            <a:ext cx="2733332" cy="662656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oddiy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daraja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>
            <a:stCxn id="5" idx="3"/>
            <a:endCxn id="11" idx="1"/>
          </p:cNvCxnSpPr>
          <p:nvPr/>
        </p:nvCxnSpPr>
        <p:spPr>
          <a:xfrm>
            <a:off x="2913016" y="1401929"/>
            <a:ext cx="2753304" cy="21219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3"/>
            <a:endCxn id="10" idx="1"/>
          </p:cNvCxnSpPr>
          <p:nvPr/>
        </p:nvCxnSpPr>
        <p:spPr>
          <a:xfrm>
            <a:off x="2956156" y="2448273"/>
            <a:ext cx="2777457" cy="200113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75633" y="4198061"/>
            <a:ext cx="2337383" cy="68580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qoramtir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7314" y="3195482"/>
            <a:ext cx="2348842" cy="68580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kichikroq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680599" y="1059029"/>
            <a:ext cx="2733332" cy="824214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ozaytirma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daraja</a:t>
            </a:r>
            <a:r>
              <a:rPr kumimoji="0" lang="uz-Latn-U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9" name="Прямая со стрелкой 38"/>
          <p:cNvCxnSpPr>
            <a:stCxn id="23" idx="3"/>
            <a:endCxn id="9" idx="1"/>
          </p:cNvCxnSpPr>
          <p:nvPr/>
        </p:nvCxnSpPr>
        <p:spPr>
          <a:xfrm flipV="1">
            <a:off x="2956156" y="2477489"/>
            <a:ext cx="2724443" cy="106089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2" idx="3"/>
            <a:endCxn id="36" idx="1"/>
          </p:cNvCxnSpPr>
          <p:nvPr/>
        </p:nvCxnSpPr>
        <p:spPr>
          <a:xfrm flipV="1">
            <a:off x="2913016" y="1471136"/>
            <a:ext cx="2767583" cy="306982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Заголовок 41"/>
          <p:cNvSpPr>
            <a:spLocks noGrp="1"/>
          </p:cNvSpPr>
          <p:nvPr>
            <p:ph type="ctrTitle"/>
          </p:nvPr>
        </p:nvSpPr>
        <p:spPr>
          <a:xfrm>
            <a:off x="641531" y="132915"/>
            <a:ext cx="7772400" cy="553998"/>
          </a:xfrm>
        </p:spPr>
        <p:txBody>
          <a:bodyPr/>
          <a:lstStyle/>
          <a:p>
            <a:pPr algn="ctr"/>
            <a:r>
              <a:rPr lang="en-US" sz="3600" dirty="0" err="1" smtClean="0"/>
              <a:t>Sifat</a:t>
            </a:r>
            <a:r>
              <a:rPr lang="en-US" sz="3600" dirty="0" smtClean="0"/>
              <a:t> </a:t>
            </a:r>
            <a:r>
              <a:rPr lang="en-US" sz="3600" dirty="0" err="1" smtClean="0"/>
              <a:t>darajalarini</a:t>
            </a:r>
            <a:r>
              <a:rPr lang="en-US" sz="3600" dirty="0" smtClean="0"/>
              <a:t> </a:t>
            </a:r>
            <a:r>
              <a:rPr lang="en-US" sz="3600" dirty="0" err="1" smtClean="0"/>
              <a:t>aniqlang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6795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26-mashq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717824" y="1489166"/>
            <a:ext cx="5408023" cy="2756263"/>
          </a:xfrm>
          <a:prstGeom prst="wedgeRoundRectCallout">
            <a:avLst>
              <a:gd name="adj1" fmla="val 50137"/>
              <a:gd name="adj2" fmla="val -8198"/>
              <a:gd name="adj3" fmla="val 1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634" y="957943"/>
            <a:ext cx="8870731" cy="20900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Iqbolxonning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stolidagi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guldonda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sovuqdan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ochilmay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atirgulning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g‘unchasi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turar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(S.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Zunnunova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16023" y="3642962"/>
            <a:ext cx="2825510" cy="1166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Gul+don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Atir+gul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Как правильно сохранить срезанные розы в вазе. Советы по уходу за  срезанными роз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9" y="3167743"/>
            <a:ext cx="1924047" cy="16418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0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973"/>
            <a:ext cx="9143999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27-mashq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717824" y="1489166"/>
            <a:ext cx="5408023" cy="2756263"/>
          </a:xfrm>
          <a:prstGeom prst="wedgeRoundRectCallout">
            <a:avLst>
              <a:gd name="adj1" fmla="val 50137"/>
              <a:gd name="adj2" fmla="val -8198"/>
              <a:gd name="adj3" fmla="val 1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Тайпан &amp; Agunda «Луна не знает пути»: история песни, интересные факты,  содержание, тек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Тайпан &amp; Agunda «Луна не знает пути»: история песни, интересные факты,  содержание, текс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Тайпан &amp; Agunda «Луна не знает пути»: история песни, интересные факты,  содержание, текс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1489166"/>
            <a:ext cx="8680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ilon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inidan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chiqar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191" y="3008811"/>
            <a:ext cx="477566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bildiruvchi</a:t>
            </a:r>
            <a:endParaRPr lang="en-US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1458686" y="2220686"/>
            <a:ext cx="435428" cy="788125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AutoShape 2" descr="TDPU - Nizomiy nomidagi Toshkent davlat pedagogika universitet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35" y="2721429"/>
            <a:ext cx="3000375" cy="18070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7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973"/>
            <a:ext cx="9143999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27-mashq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717824" y="1489166"/>
            <a:ext cx="5408023" cy="2756263"/>
          </a:xfrm>
          <a:prstGeom prst="wedgeRoundRectCallout">
            <a:avLst>
              <a:gd name="adj1" fmla="val 50137"/>
              <a:gd name="adj2" fmla="val -8198"/>
              <a:gd name="adj3" fmla="val 1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Тайпан &amp; Agunda «Луна не знает пути»: история песни, интересные факты,  содержание, тек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Тайпан &amp; Agunda «Луна не знает пути»: история песни, интересные факты,  содержание, текс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Тайпан &amp; Agunda «Луна не знает пути»: история песни, интересные факты,  содержание, текс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0374" y="1489166"/>
            <a:ext cx="7529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Do‘sti </a:t>
            </a:r>
            <a:r>
              <a:rPr lang="sv-SE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nodondan</a:t>
            </a:r>
            <a:r>
              <a:rPr lang="sv-S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dushmani </a:t>
            </a:r>
            <a:r>
              <a:rPr lang="sv-SE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ziyrak</a:t>
            </a:r>
            <a:r>
              <a:rPr lang="sv-SE" sz="3600" b="1" dirty="0">
                <a:latin typeface="Arial" panose="020B0604020202020204" pitchFamily="34" charset="0"/>
                <a:cs typeface="Arial" panose="020B0604020202020204" pitchFamily="34" charset="0"/>
              </a:rPr>
              <a:t> yaxshi.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3615" y="3389810"/>
            <a:ext cx="477566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bildiruvchi</a:t>
            </a:r>
            <a:endParaRPr lang="en-US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05" name="Picture 13" descr="Odob 1_2018 UZB.p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36" y="2220687"/>
            <a:ext cx="3275850" cy="25254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18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75" y="130629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Mustaqil bajarish uchun topshiriq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94966"/>
            <a:ext cx="85144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v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mashq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tanda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sog‘lom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aql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mavzusida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tuzing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qo‘llangan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sifatlarning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tuzilishiga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turlariga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lang="en-US" sz="3200" b="1" noProof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tibor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bering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611" y="2490459"/>
            <a:ext cx="2289603" cy="21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4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>
              <a:tabLst>
                <a:tab pos="5286375" algn="l"/>
              </a:tabLst>
            </a:pP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tilgan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4"/>
          <p:cNvSpPr txBox="1"/>
          <p:nvPr/>
        </p:nvSpPr>
        <p:spPr>
          <a:xfrm>
            <a:off x="1148019" y="1848606"/>
            <a:ext cx="3694417" cy="14668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95" y="1081192"/>
            <a:ext cx="1772143" cy="1745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utoShape 8" descr="Rais Buva - Пора олиш - 15 йилгача озодликдан маҳрум этиш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36" y="1081191"/>
            <a:ext cx="1998274" cy="1786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207" y="967423"/>
            <a:ext cx="1835705" cy="18588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8275" y="3394671"/>
            <a:ext cx="7357241" cy="115630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OLTIN OLMA, DUO OL.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E4952E6-5054-486D-997B-6C75DFA7082F}"/>
              </a:ext>
            </a:extLst>
          </p:cNvPr>
          <p:cNvGrpSpPr/>
          <p:nvPr/>
        </p:nvGrpSpPr>
        <p:grpSpPr>
          <a:xfrm>
            <a:off x="12745" y="1910482"/>
            <a:ext cx="4550782" cy="831261"/>
            <a:chOff x="16992" y="2547309"/>
            <a:chExt cx="6067709" cy="110834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AD492F1-BB1F-493E-BD86-0412C3D02ABB}"/>
                </a:ext>
              </a:extLst>
            </p:cNvPr>
            <p:cNvSpPr/>
            <p:nvPr/>
          </p:nvSpPr>
          <p:spPr>
            <a:xfrm>
              <a:off x="16992" y="2547309"/>
              <a:ext cx="4025141" cy="1063109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Narsa-buyum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shaxsning</a:t>
              </a:r>
              <a:r>
                <a:rPr lang="en-US" sz="2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nomini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bildiradi</a:t>
              </a:r>
              <a:endParaRPr lang="en-US" sz="20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0A251BBC-52D8-4778-8A6D-72BC1EF169B0}"/>
                </a:ext>
              </a:extLst>
            </p:cNvPr>
            <p:cNvSpPr/>
            <p:nvPr/>
          </p:nvSpPr>
          <p:spPr>
            <a:xfrm rot="16200000" flipH="1" flipV="1">
              <a:off x="4527755" y="2098710"/>
              <a:ext cx="1064791" cy="2049101"/>
            </a:xfrm>
            <a:prstGeom prst="triangle">
              <a:avLst/>
            </a:pr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>
                <a:solidFill>
                  <a:prstClr val="white"/>
                </a:solidFill>
                <a:latin typeface="Franklin Gothic Book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01A6E78-FB20-4F16-A7C4-A9B530D21C96}"/>
              </a:ext>
            </a:extLst>
          </p:cNvPr>
          <p:cNvGrpSpPr/>
          <p:nvPr/>
        </p:nvGrpSpPr>
        <p:grpSpPr>
          <a:xfrm>
            <a:off x="-20431" y="2760057"/>
            <a:ext cx="4523301" cy="2292819"/>
            <a:chOff x="851576" y="3431294"/>
            <a:chExt cx="5249187" cy="258505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166CEA5-882B-4CE8-BF01-E97CC8CAAE2D}"/>
                </a:ext>
              </a:extLst>
            </p:cNvPr>
            <p:cNvSpPr/>
            <p:nvPr/>
          </p:nvSpPr>
          <p:spPr>
            <a:xfrm>
              <a:off x="851576" y="4877238"/>
              <a:ext cx="3195323" cy="1139108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8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Kеlishik</a:t>
              </a:r>
              <a:r>
                <a:rPr lang="en-US" sz="18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qo‘shimchalari</a:t>
              </a:r>
              <a:r>
                <a:rPr lang="en-US" sz="18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bilan</a:t>
              </a:r>
              <a:r>
                <a:rPr lang="en-US" sz="18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qo‘llanadi</a:t>
              </a:r>
              <a:r>
                <a:rPr lang="en-US" sz="18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8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birlik</a:t>
              </a:r>
              <a:r>
                <a:rPr lang="en-US" sz="18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18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ko‘plik</a:t>
              </a:r>
              <a:r>
                <a:rPr lang="en-US" sz="18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sonda</a:t>
              </a:r>
              <a:r>
                <a:rPr lang="en-US" sz="18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ishlatiladi</a:t>
              </a:r>
              <a:endParaRPr lang="en-US" sz="18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Равнобедренный треугольник 7">
              <a:extLst>
                <a:ext uri="{FF2B5EF4-FFF2-40B4-BE49-F238E27FC236}">
                  <a16:creationId xmlns:a16="http://schemas.microsoft.com/office/drawing/2014/main" id="{633F9B85-F4C9-4467-8D58-EF8DF0BE7CCD}"/>
                </a:ext>
              </a:extLst>
            </p:cNvPr>
            <p:cNvSpPr/>
            <p:nvPr/>
          </p:nvSpPr>
          <p:spPr>
            <a:xfrm rot="5400000" flipH="1">
              <a:off x="3975140" y="3503053"/>
              <a:ext cx="2197381" cy="2053864"/>
            </a:xfrm>
            <a:custGeom>
              <a:avLst/>
              <a:gdLst>
                <a:gd name="connsiteX0" fmla="*/ 0 w 751438"/>
                <a:gd name="connsiteY0" fmla="*/ 2049101 h 2049101"/>
                <a:gd name="connsiteX1" fmla="*/ 375719 w 751438"/>
                <a:gd name="connsiteY1" fmla="*/ 0 h 2049101"/>
                <a:gd name="connsiteX2" fmla="*/ 751438 w 751438"/>
                <a:gd name="connsiteY2" fmla="*/ 2049101 h 2049101"/>
                <a:gd name="connsiteX3" fmla="*/ 0 w 751438"/>
                <a:gd name="connsiteY3" fmla="*/ 2049101 h 2049101"/>
                <a:gd name="connsiteX0" fmla="*/ 0 w 2233097"/>
                <a:gd name="connsiteY0" fmla="*/ 2058626 h 2058626"/>
                <a:gd name="connsiteX1" fmla="*/ 2233097 w 2233097"/>
                <a:gd name="connsiteY1" fmla="*/ 0 h 2058626"/>
                <a:gd name="connsiteX2" fmla="*/ 751438 w 2233097"/>
                <a:gd name="connsiteY2" fmla="*/ 2058626 h 2058626"/>
                <a:gd name="connsiteX3" fmla="*/ 0 w 2233097"/>
                <a:gd name="connsiteY3" fmla="*/ 2058626 h 2058626"/>
                <a:gd name="connsiteX0" fmla="*/ 0 w 2197381"/>
                <a:gd name="connsiteY0" fmla="*/ 2053864 h 2053864"/>
                <a:gd name="connsiteX1" fmla="*/ 2197381 w 2197381"/>
                <a:gd name="connsiteY1" fmla="*/ 0 h 2053864"/>
                <a:gd name="connsiteX2" fmla="*/ 751438 w 2197381"/>
                <a:gd name="connsiteY2" fmla="*/ 2053864 h 2053864"/>
                <a:gd name="connsiteX3" fmla="*/ 0 w 2197381"/>
                <a:gd name="connsiteY3" fmla="*/ 2053864 h 205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7381" h="2053864">
                  <a:moveTo>
                    <a:pt x="0" y="2053864"/>
                  </a:moveTo>
                  <a:lnTo>
                    <a:pt x="2197381" y="0"/>
                  </a:lnTo>
                  <a:lnTo>
                    <a:pt x="751438" y="2053864"/>
                  </a:lnTo>
                  <a:lnTo>
                    <a:pt x="0" y="2053864"/>
                  </a:lnTo>
                  <a:close/>
                </a:path>
              </a:pathLst>
            </a:cu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>
                <a:solidFill>
                  <a:prstClr val="white"/>
                </a:solidFill>
                <a:latin typeface="Franklin Gothic Book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7758B1D-AE15-4036-A54F-D3FDFE273CD1}"/>
              </a:ext>
            </a:extLst>
          </p:cNvPr>
          <p:cNvGrpSpPr/>
          <p:nvPr/>
        </p:nvGrpSpPr>
        <p:grpSpPr>
          <a:xfrm>
            <a:off x="-20431" y="2652993"/>
            <a:ext cx="3933317" cy="965808"/>
            <a:chOff x="1167897" y="3430305"/>
            <a:chExt cx="4928102" cy="128774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6845FF7-92FF-4227-B1BB-3C498C38B7AF}"/>
                </a:ext>
              </a:extLst>
            </p:cNvPr>
            <p:cNvSpPr/>
            <p:nvPr/>
          </p:nvSpPr>
          <p:spPr>
            <a:xfrm>
              <a:off x="1167897" y="3966611"/>
              <a:ext cx="3002586" cy="7514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dirty="0"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12" name="Равнобедренный треугольник 8">
              <a:extLst>
                <a:ext uri="{FF2B5EF4-FFF2-40B4-BE49-F238E27FC236}">
                  <a16:creationId xmlns:a16="http://schemas.microsoft.com/office/drawing/2014/main" id="{9F50C3E5-CB88-4E97-9748-12026FDBA07A}"/>
                </a:ext>
              </a:extLst>
            </p:cNvPr>
            <p:cNvSpPr/>
            <p:nvPr/>
          </p:nvSpPr>
          <p:spPr>
            <a:xfrm rot="5400000" flipH="1">
              <a:off x="4489374" y="3111422"/>
              <a:ext cx="1287741" cy="1925508"/>
            </a:xfrm>
            <a:custGeom>
              <a:avLst/>
              <a:gdLst>
                <a:gd name="connsiteX0" fmla="*/ 0 w 751438"/>
                <a:gd name="connsiteY0" fmla="*/ 2049101 h 2049101"/>
                <a:gd name="connsiteX1" fmla="*/ 375719 w 751438"/>
                <a:gd name="connsiteY1" fmla="*/ 0 h 2049101"/>
                <a:gd name="connsiteX2" fmla="*/ 751438 w 751438"/>
                <a:gd name="connsiteY2" fmla="*/ 2049101 h 2049101"/>
                <a:gd name="connsiteX3" fmla="*/ 0 w 751438"/>
                <a:gd name="connsiteY3" fmla="*/ 2049101 h 2049101"/>
                <a:gd name="connsiteX0" fmla="*/ 0 w 1287741"/>
                <a:gd name="connsiteY0" fmla="*/ 2049101 h 2049101"/>
                <a:gd name="connsiteX1" fmla="*/ 1287741 w 1287741"/>
                <a:gd name="connsiteY1" fmla="*/ 0 h 2049101"/>
                <a:gd name="connsiteX2" fmla="*/ 751438 w 1287741"/>
                <a:gd name="connsiteY2" fmla="*/ 2049101 h 2049101"/>
                <a:gd name="connsiteX3" fmla="*/ 0 w 1287741"/>
                <a:gd name="connsiteY3" fmla="*/ 2049101 h 204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741" h="2049101">
                  <a:moveTo>
                    <a:pt x="0" y="2049101"/>
                  </a:moveTo>
                  <a:lnTo>
                    <a:pt x="1287741" y="0"/>
                  </a:lnTo>
                  <a:lnTo>
                    <a:pt x="751438" y="2049101"/>
                  </a:lnTo>
                  <a:lnTo>
                    <a:pt x="0" y="2049101"/>
                  </a:lnTo>
                  <a:close/>
                </a:path>
              </a:pathLst>
            </a:cu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>
                <a:solidFill>
                  <a:prstClr val="white"/>
                </a:solidFill>
                <a:latin typeface="Franklin Gothic Book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BEF3E964-39A5-4919-9A02-6126D64E00A8}"/>
              </a:ext>
            </a:extLst>
          </p:cNvPr>
          <p:cNvGrpSpPr/>
          <p:nvPr/>
        </p:nvGrpSpPr>
        <p:grpSpPr>
          <a:xfrm>
            <a:off x="4630957" y="1829644"/>
            <a:ext cx="4588254" cy="814098"/>
            <a:chOff x="6166338" y="2439526"/>
            <a:chExt cx="5432537" cy="108546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8D60D525-79A6-4B34-9235-31B040FEB252}"/>
                </a:ext>
              </a:extLst>
            </p:cNvPr>
            <p:cNvSpPr/>
            <p:nvPr/>
          </p:nvSpPr>
          <p:spPr>
            <a:xfrm flipH="1">
              <a:off x="8238910" y="2439526"/>
              <a:ext cx="3359965" cy="106479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000" noProof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Egalik </a:t>
              </a:r>
              <a:r>
                <a:rPr lang="en-US" sz="20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qo‘shimchalarini </a:t>
              </a:r>
              <a:r>
                <a:rPr lang="en-US" sz="2000" noProof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oladi</a:t>
              </a:r>
            </a:p>
          </p:txBody>
        </p:sp>
        <p:sp>
          <p:nvSpPr>
            <p:cNvPr id="23" name="Равнобедренный треугольник 22">
              <a:extLst>
                <a:ext uri="{FF2B5EF4-FFF2-40B4-BE49-F238E27FC236}">
                  <a16:creationId xmlns:a16="http://schemas.microsoft.com/office/drawing/2014/main" id="{3A4E7DC1-5FC9-4388-B293-C090A266E73C}"/>
                </a:ext>
              </a:extLst>
            </p:cNvPr>
            <p:cNvSpPr/>
            <p:nvPr/>
          </p:nvSpPr>
          <p:spPr>
            <a:xfrm rot="5400000" flipV="1">
              <a:off x="6657650" y="1967200"/>
              <a:ext cx="1066477" cy="2049101"/>
            </a:xfrm>
            <a:prstGeom prst="triangle">
              <a:avLst/>
            </a:pr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>
                <a:solidFill>
                  <a:prstClr val="white"/>
                </a:solidFill>
                <a:latin typeface="Franklin Gothic Book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A9646896-3795-420F-BA6F-588DD44D13A0}"/>
              </a:ext>
            </a:extLst>
          </p:cNvPr>
          <p:cNvGrpSpPr/>
          <p:nvPr/>
        </p:nvGrpSpPr>
        <p:grpSpPr>
          <a:xfrm>
            <a:off x="4618552" y="2696225"/>
            <a:ext cx="4525447" cy="2269503"/>
            <a:chOff x="6340962" y="3767278"/>
            <a:chExt cx="6033929" cy="3026005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7AC1118-7128-43A2-948E-E7232561E7E0}"/>
                </a:ext>
              </a:extLst>
            </p:cNvPr>
            <p:cNvSpPr/>
            <p:nvPr/>
          </p:nvSpPr>
          <p:spPr>
            <a:xfrm flipH="1">
              <a:off x="8537051" y="5584031"/>
              <a:ext cx="3837840" cy="120925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800" noProof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Gap tarkibida barcha gap </a:t>
              </a:r>
              <a:r>
                <a:rPr lang="en-US" sz="18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18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</a:t>
              </a:r>
              <a:r>
                <a:rPr lang="en-US" sz="18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laklari </a:t>
              </a:r>
              <a:r>
                <a:rPr lang="en-US" sz="1800" noProof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vazifasida keladi</a:t>
              </a:r>
              <a:endParaRPr lang="ru-RU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Равнобедренный треугольник 7">
              <a:extLst>
                <a:ext uri="{FF2B5EF4-FFF2-40B4-BE49-F238E27FC236}">
                  <a16:creationId xmlns:a16="http://schemas.microsoft.com/office/drawing/2014/main" id="{B2073D20-2555-41D5-B6F9-D8C6C29F1EF0}"/>
                </a:ext>
              </a:extLst>
            </p:cNvPr>
            <p:cNvSpPr/>
            <p:nvPr/>
          </p:nvSpPr>
          <p:spPr>
            <a:xfrm rot="16200000">
              <a:off x="6034122" y="4074118"/>
              <a:ext cx="2754087" cy="2140407"/>
            </a:xfrm>
            <a:custGeom>
              <a:avLst/>
              <a:gdLst>
                <a:gd name="connsiteX0" fmla="*/ 0 w 751438"/>
                <a:gd name="connsiteY0" fmla="*/ 2049101 h 2049101"/>
                <a:gd name="connsiteX1" fmla="*/ 375719 w 751438"/>
                <a:gd name="connsiteY1" fmla="*/ 0 h 2049101"/>
                <a:gd name="connsiteX2" fmla="*/ 751438 w 751438"/>
                <a:gd name="connsiteY2" fmla="*/ 2049101 h 2049101"/>
                <a:gd name="connsiteX3" fmla="*/ 0 w 751438"/>
                <a:gd name="connsiteY3" fmla="*/ 2049101 h 2049101"/>
                <a:gd name="connsiteX0" fmla="*/ 0 w 2233097"/>
                <a:gd name="connsiteY0" fmla="*/ 2058626 h 2058626"/>
                <a:gd name="connsiteX1" fmla="*/ 2233097 w 2233097"/>
                <a:gd name="connsiteY1" fmla="*/ 0 h 2058626"/>
                <a:gd name="connsiteX2" fmla="*/ 751438 w 2233097"/>
                <a:gd name="connsiteY2" fmla="*/ 2058626 h 2058626"/>
                <a:gd name="connsiteX3" fmla="*/ 0 w 2233097"/>
                <a:gd name="connsiteY3" fmla="*/ 2058626 h 2058626"/>
                <a:gd name="connsiteX0" fmla="*/ 0 w 2197381"/>
                <a:gd name="connsiteY0" fmla="*/ 2053864 h 2053864"/>
                <a:gd name="connsiteX1" fmla="*/ 2197381 w 2197381"/>
                <a:gd name="connsiteY1" fmla="*/ 0 h 2053864"/>
                <a:gd name="connsiteX2" fmla="*/ 751438 w 2197381"/>
                <a:gd name="connsiteY2" fmla="*/ 2053864 h 2053864"/>
                <a:gd name="connsiteX3" fmla="*/ 0 w 2197381"/>
                <a:gd name="connsiteY3" fmla="*/ 2053864 h 205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7381" h="2053864">
                  <a:moveTo>
                    <a:pt x="0" y="2053864"/>
                  </a:moveTo>
                  <a:lnTo>
                    <a:pt x="2197381" y="0"/>
                  </a:lnTo>
                  <a:lnTo>
                    <a:pt x="751438" y="2053864"/>
                  </a:lnTo>
                  <a:lnTo>
                    <a:pt x="0" y="2053864"/>
                  </a:lnTo>
                  <a:close/>
                </a:path>
              </a:pathLst>
            </a:cu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>
                <a:solidFill>
                  <a:prstClr val="white"/>
                </a:solidFill>
                <a:latin typeface="Franklin Gothic Book"/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F2FF17D-2D96-44C5-BD87-E4410CEEC6FA}"/>
              </a:ext>
            </a:extLst>
          </p:cNvPr>
          <p:cNvGrpSpPr/>
          <p:nvPr/>
        </p:nvGrpSpPr>
        <p:grpSpPr>
          <a:xfrm>
            <a:off x="4730928" y="2569638"/>
            <a:ext cx="4493221" cy="1234968"/>
            <a:chOff x="6025065" y="3413472"/>
            <a:chExt cx="5237059" cy="8038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007A583B-3BD7-4F7E-A05E-BACA9B0EEAD1}"/>
                </a:ext>
              </a:extLst>
            </p:cNvPr>
            <p:cNvSpPr/>
            <p:nvPr/>
          </p:nvSpPr>
          <p:spPr>
            <a:xfrm flipH="1">
              <a:off x="7800134" y="3616080"/>
              <a:ext cx="3461990" cy="60129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8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Shaxs</a:t>
              </a:r>
              <a:r>
                <a:rPr lang="en-US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otlari</a:t>
              </a:r>
              <a:r>
                <a:rPr lang="en-US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8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narsa</a:t>
              </a:r>
              <a:r>
                <a:rPr lang="en-US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otlari</a:t>
              </a:r>
              <a:r>
                <a:rPr lang="en-US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8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faoliyat</a:t>
              </a:r>
              <a:r>
                <a:rPr lang="en-US" sz="18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18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jarayon</a:t>
              </a:r>
              <a:r>
                <a:rPr lang="en-US" sz="18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otlari</a:t>
              </a:r>
              <a:r>
                <a:rPr lang="en-US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8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o‘rin</a:t>
              </a:r>
              <a:r>
                <a:rPr lang="en-US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-joy </a:t>
              </a:r>
              <a:r>
                <a:rPr lang="en-US" sz="1800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otlari</a:t>
              </a:r>
              <a:endParaRPr lang="ru-RU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Равнобедренный треугольник 8">
              <a:extLst>
                <a:ext uri="{FF2B5EF4-FFF2-40B4-BE49-F238E27FC236}">
                  <a16:creationId xmlns:a16="http://schemas.microsoft.com/office/drawing/2014/main" id="{CF3280B8-C227-4602-A49F-F138A56CF4A0}"/>
                </a:ext>
              </a:extLst>
            </p:cNvPr>
            <p:cNvSpPr/>
            <p:nvPr/>
          </p:nvSpPr>
          <p:spPr>
            <a:xfrm rot="16200000">
              <a:off x="6553588" y="2884949"/>
              <a:ext cx="718023" cy="1775070"/>
            </a:xfrm>
            <a:custGeom>
              <a:avLst/>
              <a:gdLst>
                <a:gd name="connsiteX0" fmla="*/ 0 w 751438"/>
                <a:gd name="connsiteY0" fmla="*/ 2049101 h 2049101"/>
                <a:gd name="connsiteX1" fmla="*/ 375719 w 751438"/>
                <a:gd name="connsiteY1" fmla="*/ 0 h 2049101"/>
                <a:gd name="connsiteX2" fmla="*/ 751438 w 751438"/>
                <a:gd name="connsiteY2" fmla="*/ 2049101 h 2049101"/>
                <a:gd name="connsiteX3" fmla="*/ 0 w 751438"/>
                <a:gd name="connsiteY3" fmla="*/ 2049101 h 2049101"/>
                <a:gd name="connsiteX0" fmla="*/ 0 w 1287741"/>
                <a:gd name="connsiteY0" fmla="*/ 2049101 h 2049101"/>
                <a:gd name="connsiteX1" fmla="*/ 1287741 w 1287741"/>
                <a:gd name="connsiteY1" fmla="*/ 0 h 2049101"/>
                <a:gd name="connsiteX2" fmla="*/ 751438 w 1287741"/>
                <a:gd name="connsiteY2" fmla="*/ 2049101 h 2049101"/>
                <a:gd name="connsiteX3" fmla="*/ 0 w 1287741"/>
                <a:gd name="connsiteY3" fmla="*/ 2049101 h 204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741" h="2049101">
                  <a:moveTo>
                    <a:pt x="0" y="2049101"/>
                  </a:moveTo>
                  <a:lnTo>
                    <a:pt x="1287741" y="0"/>
                  </a:lnTo>
                  <a:lnTo>
                    <a:pt x="751438" y="2049101"/>
                  </a:lnTo>
                  <a:lnTo>
                    <a:pt x="0" y="2049101"/>
                  </a:lnTo>
                  <a:close/>
                </a:path>
              </a:pathLst>
            </a:custGeom>
            <a:solidFill>
              <a:srgbClr val="00689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>
                <a:solidFill>
                  <a:prstClr val="white"/>
                </a:solidFill>
                <a:latin typeface="Franklin Gothic Book"/>
              </a:endParaRPr>
            </a:p>
          </p:txBody>
        </p:sp>
      </p:grpSp>
      <p:sp>
        <p:nvSpPr>
          <p:cNvPr id="26" name="Овал 25">
            <a:extLst>
              <a:ext uri="{FF2B5EF4-FFF2-40B4-BE49-F238E27FC236}">
                <a16:creationId xmlns:a16="http://schemas.microsoft.com/office/drawing/2014/main" id="{715AAF74-B605-4424-B5BD-18576D604BD4}"/>
              </a:ext>
            </a:extLst>
          </p:cNvPr>
          <p:cNvSpPr/>
          <p:nvPr/>
        </p:nvSpPr>
        <p:spPr>
          <a:xfrm>
            <a:off x="3682242" y="955901"/>
            <a:ext cx="1828800" cy="1828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63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r>
              <a:rPr lang="en-US" sz="4000" b="1" dirty="0" err="1">
                <a:ln>
                  <a:solidFill>
                    <a:srgbClr val="9D0F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en-US" sz="4000" b="1" noProof="1">
              <a:ln>
                <a:solidFill>
                  <a:srgbClr val="9D0F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звернутая стрелка 6"/>
          <p:cNvSpPr/>
          <p:nvPr/>
        </p:nvSpPr>
        <p:spPr>
          <a:xfrm>
            <a:off x="5564238" y="166665"/>
            <a:ext cx="2502222" cy="464244"/>
          </a:xfrm>
          <a:prstGeom prst="uturnArrow">
            <a:avLst>
              <a:gd name="adj1" fmla="val 2265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>
              <a:solidFill>
                <a:srgbClr val="9D0F00"/>
              </a:solidFill>
              <a:latin typeface="Franklin Gothic Book"/>
            </a:endParaRPr>
          </a:p>
        </p:txBody>
      </p:sp>
      <p:sp>
        <p:nvSpPr>
          <p:cNvPr id="38" name="Развернутая стрелка 37"/>
          <p:cNvSpPr/>
          <p:nvPr/>
        </p:nvSpPr>
        <p:spPr>
          <a:xfrm flipH="1">
            <a:off x="1251765" y="140041"/>
            <a:ext cx="2495077" cy="464244"/>
          </a:xfrm>
          <a:prstGeom prst="uturnArrow">
            <a:avLst>
              <a:gd name="adj1" fmla="val 2265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>
              <a:solidFill>
                <a:sysClr val="windowText" lastClr="000000"/>
              </a:solidFill>
              <a:latin typeface="Franklin Gothic Book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241709" y="664928"/>
            <a:ext cx="2706809" cy="1193311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000" b="1" dirty="0" err="1">
                <a:solidFill>
                  <a:srgbClr val="9D0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Leksik-grammatik</a:t>
            </a:r>
            <a:r>
              <a:rPr lang="en-US" sz="2000" b="1" dirty="0">
                <a:solidFill>
                  <a:srgbClr val="9D0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9D0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endParaRPr lang="ru-RU" sz="2000" b="1" dirty="0">
              <a:solidFill>
                <a:srgbClr val="9D0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Выноска со стрелкой вниз 38"/>
          <p:cNvSpPr/>
          <p:nvPr/>
        </p:nvSpPr>
        <p:spPr>
          <a:xfrm>
            <a:off x="6158110" y="604285"/>
            <a:ext cx="2864436" cy="1192046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1800" b="1" dirty="0" err="1">
                <a:solidFill>
                  <a:srgbClr val="9D0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Leksik-grammatik</a:t>
            </a:r>
            <a:r>
              <a:rPr lang="en-US" sz="1800" b="1" dirty="0">
                <a:solidFill>
                  <a:srgbClr val="9D0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9D0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endParaRPr lang="ru-RU" sz="1800" b="1" dirty="0">
              <a:solidFill>
                <a:srgbClr val="9D0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272" y="3136957"/>
            <a:ext cx="2398987" cy="400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defTabSz="685800"/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Kim?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000" noProof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8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4097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>
              <a:tabLst>
                <a:tab pos="5286375" algn="l"/>
              </a:tabLst>
            </a:pP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Nazariy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47">
            <a:extLst>
              <a:ext uri="{FF2B5EF4-FFF2-40B4-BE49-F238E27FC236}">
                <a16:creationId xmlns:a16="http://schemas.microsoft.com/office/drawing/2014/main" id="{317DE8C2-1522-4008-ACC5-DF1D515AB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45" y="1869770"/>
            <a:ext cx="909060" cy="860859"/>
          </a:xfrm>
          <a:custGeom>
            <a:avLst/>
            <a:gdLst>
              <a:gd name="T0" fmla="*/ 975 w 1950"/>
              <a:gd name="T1" fmla="*/ 0 h 1950"/>
              <a:gd name="T2" fmla="*/ 975 w 1950"/>
              <a:gd name="T3" fmla="*/ 0 h 1950"/>
              <a:gd name="T4" fmla="*/ 1949 w 1950"/>
              <a:gd name="T5" fmla="*/ 974 h 1950"/>
              <a:gd name="T6" fmla="*/ 975 w 1950"/>
              <a:gd name="T7" fmla="*/ 1949 h 1950"/>
              <a:gd name="T8" fmla="*/ 0 w 1950"/>
              <a:gd name="T9" fmla="*/ 974 h 1950"/>
              <a:gd name="T10" fmla="*/ 975 w 1950"/>
              <a:gd name="T11" fmla="*/ 0 h 1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50" h="1950">
                <a:moveTo>
                  <a:pt x="975" y="0"/>
                </a:moveTo>
                <a:lnTo>
                  <a:pt x="975" y="0"/>
                </a:lnTo>
                <a:cubicBezTo>
                  <a:pt x="1507" y="0"/>
                  <a:pt x="1949" y="443"/>
                  <a:pt x="1949" y="974"/>
                </a:cubicBezTo>
                <a:cubicBezTo>
                  <a:pt x="1949" y="1506"/>
                  <a:pt x="1507" y="1949"/>
                  <a:pt x="975" y="1949"/>
                </a:cubicBezTo>
                <a:cubicBezTo>
                  <a:pt x="432" y="1949"/>
                  <a:pt x="0" y="1506"/>
                  <a:pt x="0" y="974"/>
                </a:cubicBezTo>
                <a:cubicBezTo>
                  <a:pt x="0" y="443"/>
                  <a:pt x="432" y="0"/>
                  <a:pt x="97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>
            <a:normAutofit/>
          </a:bodyPr>
          <a:lstStyle/>
          <a:p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13579279"/>
              </p:ext>
            </p:extLst>
          </p:nvPr>
        </p:nvGraphicFramePr>
        <p:xfrm>
          <a:off x="1" y="822960"/>
          <a:ext cx="9143999" cy="4022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Овал 16">
            <a:extLst>
              <a:ext uri="{FF2B5EF4-FFF2-40B4-BE49-F238E27FC236}">
                <a16:creationId xmlns:a16="http://schemas.microsoft.com/office/drawing/2014/main" id="{715AAF74-B605-4424-B5BD-18576D604BD4}"/>
              </a:ext>
            </a:extLst>
          </p:cNvPr>
          <p:cNvSpPr/>
          <p:nvPr/>
        </p:nvSpPr>
        <p:spPr>
          <a:xfrm>
            <a:off x="76161" y="531600"/>
            <a:ext cx="1645734" cy="16295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685800"/>
            <a:r>
              <a:rPr lang="en-US" sz="4800" b="1" noProof="1" smtClean="0">
                <a:ln>
                  <a:solidFill>
                    <a:srgbClr val="9D0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en-US" sz="4800" b="1" noProof="1">
              <a:ln>
                <a:solidFill>
                  <a:srgbClr val="9D0F00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12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tuzilishiga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4805505" y="1193113"/>
            <a:ext cx="756744" cy="605003"/>
          </a:xfrm>
          <a:prstGeom prst="star7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1401678" y="1074336"/>
            <a:ext cx="663674" cy="159472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963" y="1024359"/>
            <a:ext cx="127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Tosh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868" y="1549483"/>
            <a:ext cx="147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963" y="2134258"/>
            <a:ext cx="184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2984" y="1377514"/>
            <a:ext cx="1546517" cy="7567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4846407" y="1955935"/>
            <a:ext cx="674939" cy="639801"/>
          </a:xfrm>
          <a:prstGeom prst="star7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8812" y="1170915"/>
            <a:ext cx="1587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Tub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249" y="1784440"/>
            <a:ext cx="190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Yasama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989832">
            <a:off x="5431368" y="2326434"/>
            <a:ext cx="405826" cy="126254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945174" y="3219916"/>
            <a:ext cx="2921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Tosh +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loq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don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Gul + chi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3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1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4805505" y="1193113"/>
            <a:ext cx="756744" cy="605003"/>
          </a:xfrm>
          <a:prstGeom prst="star7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1401678" y="1074336"/>
            <a:ext cx="663674" cy="214558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963" y="1024359"/>
            <a:ext cx="127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xona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379" y="1516390"/>
            <a:ext cx="147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noma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381" y="2020307"/>
            <a:ext cx="127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poya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2984" y="1377513"/>
            <a:ext cx="2099016" cy="11339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yoziladi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4887310" y="1871696"/>
            <a:ext cx="674939" cy="639801"/>
          </a:xfrm>
          <a:prstGeom prst="star7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6273" y="1085125"/>
            <a:ext cx="190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qo‘lqop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989832">
            <a:off x="5431368" y="2326434"/>
            <a:ext cx="405826" cy="126254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4397" y="3385698"/>
            <a:ext cx="2921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qop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oltin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gugurt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937" y="2543219"/>
            <a:ext cx="1250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6273" y="1788603"/>
            <a:ext cx="2506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5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/>
      <p:bldP spid="12" grpId="0"/>
      <p:bldP spid="13" grpId="0"/>
      <p:bldP spid="4" grpId="0" animBg="1"/>
      <p:bldP spid="6" grpId="0" animBg="1"/>
      <p:bldP spid="9" grpId="0"/>
      <p:bldP spid="11" grpId="0" animBg="1"/>
      <p:bldP spid="15" grpId="0"/>
      <p:bldP spid="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imlosi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" y="1150382"/>
            <a:ext cx="9143998" cy="1077218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kumimoji="0" lang="uz-Latn-U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Yangiyo‘l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To‘rtko‘l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Mirzaobod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Qashqadaryo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2359" y="2411632"/>
            <a:ext cx="6978869" cy="1569660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kumimoji="0" lang="uz-Latn-U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o‘hna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Urganch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Chirchiq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8333" y="2217807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‘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510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takroriy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imlosi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75794" y="1043330"/>
            <a:ext cx="4319751" cy="954107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kumimoji="0" lang="uz-Latn-U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Dori-darmon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non-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tuz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hol-ahvol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gap-so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5311" y="2894367"/>
            <a:ext cx="8544910" cy="1077218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kumimoji="0" lang="uz-Latn-U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Arpa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-bug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doy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oltin-kumush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 </a:t>
            </a:r>
            <a:r>
              <a:rPr 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bolam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8333" y="2217807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4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1073304"/>
            <a:ext cx="1266803" cy="120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0385" y="966935"/>
            <a:ext cx="1013587" cy="141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Прямоугольник 5"/>
          <p:cNvSpPr/>
          <p:nvPr/>
        </p:nvSpPr>
        <p:spPr>
          <a:xfrm>
            <a:off x="4916643" y="1414063"/>
            <a:ext cx="2279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Bilimdon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8709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SIFATLARNING MA’NO GURUHI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82673" y="1555562"/>
            <a:ext cx="1800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2" descr="RANGLIY RASIMLAR OLAMI. FOTO - 2017 MODA VA DIZAY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RANGLIY RASIMLAR OLAMI. FOTO - 2017 MODA VA DIZAY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6" b="5273"/>
          <a:stretch/>
        </p:blipFill>
        <p:spPr bwMode="auto">
          <a:xfrm>
            <a:off x="2291500" y="3533020"/>
            <a:ext cx="1551911" cy="14436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034352" y="3757166"/>
            <a:ext cx="13628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Mazali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taom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7" descr="В МДЦ Tashkent City рассказали об инвесторах проекта – Газета.u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9" descr="В МДЦ Tashkent City рассказали об инвесторах проекта – Газета.u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1" name="Picture 11" descr="В МДЦ Tashkent City рассказали об инвесторах проекта – Газета.u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80" y="2252057"/>
            <a:ext cx="1744757" cy="113073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Oq Atirgul | OK.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45" y="3804800"/>
            <a:ext cx="1586140" cy="11669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16795"/>
            <a:ext cx="1657466" cy="1332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680046" y="2430283"/>
            <a:ext cx="13837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endParaRPr lang="en-US" sz="28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26801" y="2384412"/>
            <a:ext cx="15856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Kuzgi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manzara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53232" y="3863584"/>
            <a:ext cx="19014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Xushbo‘y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atirgul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09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8013</TotalTime>
  <Words>286</Words>
  <Application>Microsoft Office PowerPoint</Application>
  <PresentationFormat>Экран (16:9)</PresentationFormat>
  <Paragraphs>103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Franklin Gothic Book</vt:lpstr>
      <vt:lpstr>Open Sans</vt:lpstr>
      <vt:lpstr>Open Sans Light</vt:lpstr>
      <vt:lpstr>Wingdings</vt:lpstr>
      <vt:lpstr>1_Office Theme</vt:lpstr>
      <vt:lpstr>2_Office Theme</vt:lpstr>
      <vt:lpstr>2_Тема Office</vt:lpstr>
      <vt:lpstr>3_Office Theme</vt:lpstr>
      <vt:lpstr>1_Тема Office</vt:lpstr>
      <vt:lpstr>Тема Office</vt:lpstr>
      <vt:lpstr>ONA TILI</vt:lpstr>
      <vt:lpstr>O‘tilgan mavzuni mustahkamlash</vt:lpstr>
      <vt:lpstr>Презентация PowerPoint</vt:lpstr>
      <vt:lpstr>Nazariy ma’lumot</vt:lpstr>
      <vt:lpstr>Otlarning tuzilishiga ko‘ra turlari</vt:lpstr>
      <vt:lpstr> Qo‘shma ot  </vt:lpstr>
      <vt:lpstr>Qo‘shma otlar imlosi</vt:lpstr>
      <vt:lpstr>Juft va takroriy otlar imlosi</vt:lpstr>
      <vt:lpstr>SIFATLARNING MA’NO GURUHI</vt:lpstr>
      <vt:lpstr>Sifat darajalarini aniqlang</vt:lpstr>
      <vt:lpstr>26-mashq</vt:lpstr>
      <vt:lpstr>27-mashq</vt:lpstr>
      <vt:lpstr>27-mashq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607</cp:revision>
  <cp:lastPrinted>2020-08-26T14:48:01Z</cp:lastPrinted>
  <dcterms:created xsi:type="dcterms:W3CDTF">2020-04-11T16:25:36Z</dcterms:created>
  <dcterms:modified xsi:type="dcterms:W3CDTF">2020-09-08T12:14:40Z</dcterms:modified>
</cp:coreProperties>
</file>