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77" r:id="rId5"/>
  </p:sldMasterIdLst>
  <p:notesMasterIdLst>
    <p:notesMasterId r:id="rId16"/>
  </p:notesMasterIdLst>
  <p:handoutMasterIdLst>
    <p:handoutMasterId r:id="rId17"/>
  </p:handoutMasterIdLst>
  <p:sldIdLst>
    <p:sldId id="390" r:id="rId6"/>
    <p:sldId id="437" r:id="rId7"/>
    <p:sldId id="427" r:id="rId8"/>
    <p:sldId id="442" r:id="rId9"/>
    <p:sldId id="443" r:id="rId10"/>
    <p:sldId id="428" r:id="rId11"/>
    <p:sldId id="439" r:id="rId12"/>
    <p:sldId id="444" r:id="rId13"/>
    <p:sldId id="441" r:id="rId14"/>
    <p:sldId id="436" r:id="rId15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6FFFF"/>
    <a:srgbClr val="FFCCFF"/>
    <a:srgbClr val="FF33CC"/>
    <a:srgbClr val="FF66CC"/>
    <a:srgbClr val="FF9900"/>
    <a:srgbClr val="CC3399"/>
    <a:srgbClr val="FFCC99"/>
    <a:srgbClr val="0080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2745DF-81DF-433C-820A-86C489873D15}" type="doc">
      <dgm:prSet loTypeId="urn:microsoft.com/office/officeart/2005/8/layout/radial5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6ABE046-7D42-4B0B-B64F-661A04A6817A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Mayl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shakllari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C7374A-89C9-4161-B4C9-0787D12ADA83}" type="parTrans" cxnId="{E778037A-4078-4FE5-8A3F-5DF54092F765}">
      <dgm:prSet/>
      <dgm:spPr/>
      <dgm:t>
        <a:bodyPr/>
        <a:lstStyle/>
        <a:p>
          <a:endParaRPr lang="ru-RU"/>
        </a:p>
      </dgm:t>
    </dgm:pt>
    <dgm:pt modelId="{31BD1946-7555-4533-A401-D834BAEEEE17}" type="sibTrans" cxnId="{E778037A-4078-4FE5-8A3F-5DF54092F765}">
      <dgm:prSet/>
      <dgm:spPr/>
      <dgm:t>
        <a:bodyPr/>
        <a:lstStyle/>
        <a:p>
          <a:endParaRPr lang="ru-RU"/>
        </a:p>
      </dgm:t>
    </dgm:pt>
    <dgm:pt modelId="{DECC5C60-354B-4C21-B4C7-85CBC8E7FE8C}">
      <dgm:prSet phldrT="[Текст]" custT="1"/>
      <dgm:spPr/>
      <dgm:t>
        <a:bodyPr/>
        <a:lstStyle/>
        <a:p>
          <a:r>
            <a:rPr lang="en-US" sz="4400" b="1" noProof="1" smtClean="0">
              <a:latin typeface="Arial" panose="020B0604020202020204" pitchFamily="34" charset="0"/>
              <a:cs typeface="Arial" panose="020B0604020202020204" pitchFamily="34" charset="0"/>
            </a:rPr>
            <a:t>xabar mayli </a:t>
          </a:r>
          <a:endParaRPr lang="en-US" sz="44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4E7A04-7D7A-4223-850A-B5EE5ECEF189}" type="parTrans" cxnId="{B4AB2E8D-0299-4A13-98F8-EAB2065F4D89}">
      <dgm:prSet/>
      <dgm:spPr/>
      <dgm:t>
        <a:bodyPr/>
        <a:lstStyle/>
        <a:p>
          <a:endParaRPr lang="ru-RU"/>
        </a:p>
      </dgm:t>
    </dgm:pt>
    <dgm:pt modelId="{FF3566A2-6535-45F0-943F-5B555D1E4736}" type="sibTrans" cxnId="{B4AB2E8D-0299-4A13-98F8-EAB2065F4D89}">
      <dgm:prSet/>
      <dgm:spPr/>
      <dgm:t>
        <a:bodyPr/>
        <a:lstStyle/>
        <a:p>
          <a:endParaRPr lang="ru-RU"/>
        </a:p>
      </dgm:t>
    </dgm:pt>
    <dgm:pt modelId="{CBFFC5A7-63F7-4DDD-9148-05D5AD04E7BE}">
      <dgm:prSet phldrT="[Текст]" custT="1"/>
      <dgm:spPr/>
      <dgm:t>
        <a:bodyPr/>
        <a:lstStyle/>
        <a:p>
          <a:r>
            <a:rPr lang="en-US" sz="4000" b="1" noProof="1" smtClean="0">
              <a:latin typeface="Arial" panose="020B0604020202020204" pitchFamily="34" charset="0"/>
              <a:cs typeface="Arial" panose="020B0604020202020204" pitchFamily="34" charset="0"/>
            </a:rPr>
            <a:t>shart mayli</a:t>
          </a:r>
          <a:endParaRPr lang="en-US" sz="40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6257FB-5A0B-491C-B391-0445474B68E9}" type="parTrans" cxnId="{BC3839DE-9E21-47E6-ACD0-CAFA4CF27D40}">
      <dgm:prSet/>
      <dgm:spPr/>
      <dgm:t>
        <a:bodyPr/>
        <a:lstStyle/>
        <a:p>
          <a:endParaRPr lang="ru-RU"/>
        </a:p>
      </dgm:t>
    </dgm:pt>
    <dgm:pt modelId="{DCF5FDC4-5E5C-4A44-818F-2B1BD689732A}" type="sibTrans" cxnId="{BC3839DE-9E21-47E6-ACD0-CAFA4CF27D40}">
      <dgm:prSet/>
      <dgm:spPr/>
      <dgm:t>
        <a:bodyPr/>
        <a:lstStyle/>
        <a:p>
          <a:endParaRPr lang="ru-RU"/>
        </a:p>
      </dgm:t>
    </dgm:pt>
    <dgm:pt modelId="{213E0774-6D97-486C-8ABE-7C38A7503A79}">
      <dgm:prSet phldrT="[Текст]" custT="1"/>
      <dgm:spPr/>
      <dgm:t>
        <a:bodyPr/>
        <a:lstStyle/>
        <a:p>
          <a:r>
            <a:rPr lang="en-US" sz="3600" b="1" noProof="1" smtClean="0">
              <a:latin typeface="Arial" panose="020B0604020202020204" pitchFamily="34" charset="0"/>
              <a:cs typeface="Arial" panose="020B0604020202020204" pitchFamily="34" charset="0"/>
            </a:rPr>
            <a:t>buyruq-istak mayli</a:t>
          </a:r>
          <a:endParaRPr lang="en-US" sz="36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EDE5D7-A92A-42BE-ABD5-F66044226C16}" type="parTrans" cxnId="{02CA55A6-9283-4BC5-8423-C49A4081ED89}">
      <dgm:prSet/>
      <dgm:spPr/>
      <dgm:t>
        <a:bodyPr/>
        <a:lstStyle/>
        <a:p>
          <a:endParaRPr lang="ru-RU"/>
        </a:p>
      </dgm:t>
    </dgm:pt>
    <dgm:pt modelId="{03299246-7334-41A4-956E-ADECA05D1657}" type="sibTrans" cxnId="{02CA55A6-9283-4BC5-8423-C49A4081ED89}">
      <dgm:prSet/>
      <dgm:spPr/>
      <dgm:t>
        <a:bodyPr/>
        <a:lstStyle/>
        <a:p>
          <a:endParaRPr lang="ru-RU"/>
        </a:p>
      </dgm:t>
    </dgm:pt>
    <dgm:pt modelId="{99771ABC-026A-46F4-84E4-62DA4820AF8B}" type="pres">
      <dgm:prSet presAssocID="{1F2745DF-81DF-433C-820A-86C489873D1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76C366-3DCA-4982-8062-306BBE41EABF}" type="pres">
      <dgm:prSet presAssocID="{56ABE046-7D42-4B0B-B64F-661A04A6817A}" presName="centerShape" presStyleLbl="node0" presStyleIdx="0" presStyleCnt="1" custScaleX="292001" custScaleY="117116" custLinFactNeighborX="1262" custLinFactNeighborY="-9053"/>
      <dgm:spPr/>
      <dgm:t>
        <a:bodyPr/>
        <a:lstStyle/>
        <a:p>
          <a:endParaRPr lang="ru-RU"/>
        </a:p>
      </dgm:t>
    </dgm:pt>
    <dgm:pt modelId="{D7C0EBCF-E019-41A9-A556-0300EED03B36}" type="pres">
      <dgm:prSet presAssocID="{8E4E7A04-7D7A-4223-850A-B5EE5ECEF189}" presName="parTrans" presStyleLbl="sibTrans2D1" presStyleIdx="0" presStyleCnt="3"/>
      <dgm:spPr/>
      <dgm:t>
        <a:bodyPr/>
        <a:lstStyle/>
        <a:p>
          <a:endParaRPr lang="ru-RU"/>
        </a:p>
      </dgm:t>
    </dgm:pt>
    <dgm:pt modelId="{A11B4059-3B60-4530-93D1-EBCEC64A111C}" type="pres">
      <dgm:prSet presAssocID="{8E4E7A04-7D7A-4223-850A-B5EE5ECEF189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2189F6F-748B-4190-A112-232C4CE0708E}" type="pres">
      <dgm:prSet presAssocID="{DECC5C60-354B-4C21-B4C7-85CBC8E7FE8C}" presName="node" presStyleLbl="node1" presStyleIdx="0" presStyleCnt="3" custScaleX="258242" custScaleY="117639" custRadScaleRad="96709" custRadScaleInc="22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7C409-2657-4866-B6AF-A1D94F4ED62B}" type="pres">
      <dgm:prSet presAssocID="{126257FB-5A0B-491C-B391-0445474B68E9}" presName="parTrans" presStyleLbl="sibTrans2D1" presStyleIdx="1" presStyleCnt="3" custScaleX="31205"/>
      <dgm:spPr/>
      <dgm:t>
        <a:bodyPr/>
        <a:lstStyle/>
        <a:p>
          <a:endParaRPr lang="ru-RU"/>
        </a:p>
      </dgm:t>
    </dgm:pt>
    <dgm:pt modelId="{E11BB582-349D-482B-AE42-16BD994AFC2C}" type="pres">
      <dgm:prSet presAssocID="{126257FB-5A0B-491C-B391-0445474B68E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30923E7-C48C-4670-88E9-8C8E17E482E7}" type="pres">
      <dgm:prSet presAssocID="{CBFFC5A7-63F7-4DDD-9148-05D5AD04E7BE}" presName="node" presStyleLbl="node1" presStyleIdx="1" presStyleCnt="3" custScaleX="183784" custScaleY="124727" custRadScaleRad="111444" custRadScaleInc="81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32DACB-D9AF-4776-9D09-3686B8DE07C2}" type="pres">
      <dgm:prSet presAssocID="{71EDE5D7-A92A-42BE-ABD5-F66044226C16}" presName="parTrans" presStyleLbl="sibTrans2D1" presStyleIdx="2" presStyleCnt="3"/>
      <dgm:spPr/>
      <dgm:t>
        <a:bodyPr/>
        <a:lstStyle/>
        <a:p>
          <a:endParaRPr lang="ru-RU"/>
        </a:p>
      </dgm:t>
    </dgm:pt>
    <dgm:pt modelId="{AC3CD4E2-280D-4D02-B32E-8994A3EECA25}" type="pres">
      <dgm:prSet presAssocID="{71EDE5D7-A92A-42BE-ABD5-F66044226C1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A2D44414-F073-4368-8058-CEE6EC780F78}" type="pres">
      <dgm:prSet presAssocID="{213E0774-6D97-486C-8ABE-7C38A7503A79}" presName="node" presStyleLbl="node1" presStyleIdx="2" presStyleCnt="3" custScaleX="233236" custScaleY="120444" custRadScaleRad="117622" custRadScaleInc="-4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63EA29-1364-41D6-A907-9DCBC4DD159A}" type="presOf" srcId="{CBFFC5A7-63F7-4DDD-9148-05D5AD04E7BE}" destId="{730923E7-C48C-4670-88E9-8C8E17E482E7}" srcOrd="0" destOrd="0" presId="urn:microsoft.com/office/officeart/2005/8/layout/radial5"/>
    <dgm:cxn modelId="{D9A9A05E-FA09-4F1A-87F6-1C6DBDFBEBAF}" type="presOf" srcId="{71EDE5D7-A92A-42BE-ABD5-F66044226C16}" destId="{AC3CD4E2-280D-4D02-B32E-8994A3EECA25}" srcOrd="1" destOrd="0" presId="urn:microsoft.com/office/officeart/2005/8/layout/radial5"/>
    <dgm:cxn modelId="{9F0EEB3A-64D6-4274-A72F-4006F4B33B03}" type="presOf" srcId="{8E4E7A04-7D7A-4223-850A-B5EE5ECEF189}" destId="{D7C0EBCF-E019-41A9-A556-0300EED03B36}" srcOrd="0" destOrd="0" presId="urn:microsoft.com/office/officeart/2005/8/layout/radial5"/>
    <dgm:cxn modelId="{0B91DA7D-C944-4A2E-938F-938681948C16}" type="presOf" srcId="{126257FB-5A0B-491C-B391-0445474B68E9}" destId="{3D37C409-2657-4866-B6AF-A1D94F4ED62B}" srcOrd="0" destOrd="0" presId="urn:microsoft.com/office/officeart/2005/8/layout/radial5"/>
    <dgm:cxn modelId="{33FBC517-F55B-4E67-8D59-E104E3DCEB9C}" type="presOf" srcId="{56ABE046-7D42-4B0B-B64F-661A04A6817A}" destId="{7176C366-3DCA-4982-8062-306BBE41EABF}" srcOrd="0" destOrd="0" presId="urn:microsoft.com/office/officeart/2005/8/layout/radial5"/>
    <dgm:cxn modelId="{F9CD1290-13A5-4CAE-A48F-16D09FD3FD56}" type="presOf" srcId="{213E0774-6D97-486C-8ABE-7C38A7503A79}" destId="{A2D44414-F073-4368-8058-CEE6EC780F78}" srcOrd="0" destOrd="0" presId="urn:microsoft.com/office/officeart/2005/8/layout/radial5"/>
    <dgm:cxn modelId="{0E176D23-2079-49E8-877F-95276BBFCCA8}" type="presOf" srcId="{126257FB-5A0B-491C-B391-0445474B68E9}" destId="{E11BB582-349D-482B-AE42-16BD994AFC2C}" srcOrd="1" destOrd="0" presId="urn:microsoft.com/office/officeart/2005/8/layout/radial5"/>
    <dgm:cxn modelId="{02CA55A6-9283-4BC5-8423-C49A4081ED89}" srcId="{56ABE046-7D42-4B0B-B64F-661A04A6817A}" destId="{213E0774-6D97-486C-8ABE-7C38A7503A79}" srcOrd="2" destOrd="0" parTransId="{71EDE5D7-A92A-42BE-ABD5-F66044226C16}" sibTransId="{03299246-7334-41A4-956E-ADECA05D1657}"/>
    <dgm:cxn modelId="{67A88B69-22DE-4BCB-AD18-B2A5AC97DCAB}" type="presOf" srcId="{DECC5C60-354B-4C21-B4C7-85CBC8E7FE8C}" destId="{E2189F6F-748B-4190-A112-232C4CE0708E}" srcOrd="0" destOrd="0" presId="urn:microsoft.com/office/officeart/2005/8/layout/radial5"/>
    <dgm:cxn modelId="{65C255E2-BDA1-496B-94FA-8343062C9200}" type="presOf" srcId="{1F2745DF-81DF-433C-820A-86C489873D15}" destId="{99771ABC-026A-46F4-84E4-62DA4820AF8B}" srcOrd="0" destOrd="0" presId="urn:microsoft.com/office/officeart/2005/8/layout/radial5"/>
    <dgm:cxn modelId="{B4AB2E8D-0299-4A13-98F8-EAB2065F4D89}" srcId="{56ABE046-7D42-4B0B-B64F-661A04A6817A}" destId="{DECC5C60-354B-4C21-B4C7-85CBC8E7FE8C}" srcOrd="0" destOrd="0" parTransId="{8E4E7A04-7D7A-4223-850A-B5EE5ECEF189}" sibTransId="{FF3566A2-6535-45F0-943F-5B555D1E4736}"/>
    <dgm:cxn modelId="{16B9179E-8CDD-4513-BB75-BED50BC8BAA1}" type="presOf" srcId="{71EDE5D7-A92A-42BE-ABD5-F66044226C16}" destId="{4E32DACB-D9AF-4776-9D09-3686B8DE07C2}" srcOrd="0" destOrd="0" presId="urn:microsoft.com/office/officeart/2005/8/layout/radial5"/>
    <dgm:cxn modelId="{BC3839DE-9E21-47E6-ACD0-CAFA4CF27D40}" srcId="{56ABE046-7D42-4B0B-B64F-661A04A6817A}" destId="{CBFFC5A7-63F7-4DDD-9148-05D5AD04E7BE}" srcOrd="1" destOrd="0" parTransId="{126257FB-5A0B-491C-B391-0445474B68E9}" sibTransId="{DCF5FDC4-5E5C-4A44-818F-2B1BD689732A}"/>
    <dgm:cxn modelId="{E778037A-4078-4FE5-8A3F-5DF54092F765}" srcId="{1F2745DF-81DF-433C-820A-86C489873D15}" destId="{56ABE046-7D42-4B0B-B64F-661A04A6817A}" srcOrd="0" destOrd="0" parTransId="{03C7374A-89C9-4161-B4C9-0787D12ADA83}" sibTransId="{31BD1946-7555-4533-A401-D834BAEEEE17}"/>
    <dgm:cxn modelId="{88634535-F89E-434E-A88E-680B8E1FB569}" type="presOf" srcId="{8E4E7A04-7D7A-4223-850A-B5EE5ECEF189}" destId="{A11B4059-3B60-4530-93D1-EBCEC64A111C}" srcOrd="1" destOrd="0" presId="urn:microsoft.com/office/officeart/2005/8/layout/radial5"/>
    <dgm:cxn modelId="{F106620B-B596-4239-A7BA-8F06FDF417A8}" type="presParOf" srcId="{99771ABC-026A-46F4-84E4-62DA4820AF8B}" destId="{7176C366-3DCA-4982-8062-306BBE41EABF}" srcOrd="0" destOrd="0" presId="urn:microsoft.com/office/officeart/2005/8/layout/radial5"/>
    <dgm:cxn modelId="{37357531-8E86-4CFF-ABC4-BE6F5D89D254}" type="presParOf" srcId="{99771ABC-026A-46F4-84E4-62DA4820AF8B}" destId="{D7C0EBCF-E019-41A9-A556-0300EED03B36}" srcOrd="1" destOrd="0" presId="urn:microsoft.com/office/officeart/2005/8/layout/radial5"/>
    <dgm:cxn modelId="{74D2DC9F-B1B7-47A1-8F5D-0BAAC633AB2E}" type="presParOf" srcId="{D7C0EBCF-E019-41A9-A556-0300EED03B36}" destId="{A11B4059-3B60-4530-93D1-EBCEC64A111C}" srcOrd="0" destOrd="0" presId="urn:microsoft.com/office/officeart/2005/8/layout/radial5"/>
    <dgm:cxn modelId="{FBC042F8-83F6-40D5-867F-78F394EB9770}" type="presParOf" srcId="{99771ABC-026A-46F4-84E4-62DA4820AF8B}" destId="{E2189F6F-748B-4190-A112-232C4CE0708E}" srcOrd="2" destOrd="0" presId="urn:microsoft.com/office/officeart/2005/8/layout/radial5"/>
    <dgm:cxn modelId="{8883BD49-446E-4A66-9B3F-0B08ADCDCB6F}" type="presParOf" srcId="{99771ABC-026A-46F4-84E4-62DA4820AF8B}" destId="{3D37C409-2657-4866-B6AF-A1D94F4ED62B}" srcOrd="3" destOrd="0" presId="urn:microsoft.com/office/officeart/2005/8/layout/radial5"/>
    <dgm:cxn modelId="{BCA22839-B28C-41E8-BB9A-A44ED00ED2ED}" type="presParOf" srcId="{3D37C409-2657-4866-B6AF-A1D94F4ED62B}" destId="{E11BB582-349D-482B-AE42-16BD994AFC2C}" srcOrd="0" destOrd="0" presId="urn:microsoft.com/office/officeart/2005/8/layout/radial5"/>
    <dgm:cxn modelId="{E9E3DCAF-B433-4281-96B7-A7CBA40A8D74}" type="presParOf" srcId="{99771ABC-026A-46F4-84E4-62DA4820AF8B}" destId="{730923E7-C48C-4670-88E9-8C8E17E482E7}" srcOrd="4" destOrd="0" presId="urn:microsoft.com/office/officeart/2005/8/layout/radial5"/>
    <dgm:cxn modelId="{E6DC01D8-E883-4672-8309-F57171E48D40}" type="presParOf" srcId="{99771ABC-026A-46F4-84E4-62DA4820AF8B}" destId="{4E32DACB-D9AF-4776-9D09-3686B8DE07C2}" srcOrd="5" destOrd="0" presId="urn:microsoft.com/office/officeart/2005/8/layout/radial5"/>
    <dgm:cxn modelId="{8874A5A4-F8F4-4E3D-BEBB-E54AA37549D7}" type="presParOf" srcId="{4E32DACB-D9AF-4776-9D09-3686B8DE07C2}" destId="{AC3CD4E2-280D-4D02-B32E-8994A3EECA25}" srcOrd="0" destOrd="0" presId="urn:microsoft.com/office/officeart/2005/8/layout/radial5"/>
    <dgm:cxn modelId="{7ABE8B11-80A8-47DF-9D03-E15D6A6D629E}" type="presParOf" srcId="{99771ABC-026A-46F4-84E4-62DA4820AF8B}" destId="{A2D44414-F073-4368-8058-CEE6EC780F78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37ED29-FDCC-4503-AB45-841C441A0D35}" type="doc">
      <dgm:prSet loTypeId="urn:microsoft.com/office/officeart/2008/layout/VerticalCurvedLis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D7B10F-3B62-43F7-B2A4-EC885B20C9C7}">
      <dgm:prSet phldrT="[Текст]" custT="1"/>
      <dgm:spPr/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yugurdi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yugurgan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yugurib</a:t>
          </a:r>
          <a:r>
            <a:rPr lang="ru-RU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DF6E6-2E65-4FCA-BEB7-CE660AE00467}" type="parTrans" cxnId="{614583F7-2262-4615-8C97-E743456A09F5}">
      <dgm:prSet/>
      <dgm:spPr/>
      <dgm:t>
        <a:bodyPr/>
        <a:lstStyle/>
        <a:p>
          <a:endParaRPr lang="ru-RU"/>
        </a:p>
      </dgm:t>
    </dgm:pt>
    <dgm:pt modelId="{3CCBCDA7-2B66-4D6A-B169-00649F59C1B8}" type="sibTrans" cxnId="{614583F7-2262-4615-8C97-E743456A09F5}">
      <dgm:prSet/>
      <dgm:spPr/>
      <dgm:t>
        <a:bodyPr/>
        <a:lstStyle/>
        <a:p>
          <a:endParaRPr lang="ru-RU"/>
        </a:p>
      </dgm:t>
    </dgm:pt>
    <dgm:pt modelId="{818B4605-63E1-4F40-9A6E-6C6F97E04C86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ekmoqda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ekayotir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8E6A5-DD47-4403-AC32-8ADD4A135009}" type="parTrans" cxnId="{2841C98A-7EE2-4A91-943E-4C4439A136C1}">
      <dgm:prSet/>
      <dgm:spPr/>
      <dgm:t>
        <a:bodyPr/>
        <a:lstStyle/>
        <a:p>
          <a:endParaRPr lang="ru-RU"/>
        </a:p>
      </dgm:t>
    </dgm:pt>
    <dgm:pt modelId="{45B0B082-269F-477A-9FDB-C5C1BC0261F8}" type="sibTrans" cxnId="{2841C98A-7EE2-4A91-943E-4C4439A136C1}">
      <dgm:prSet/>
      <dgm:spPr/>
      <dgm:t>
        <a:bodyPr/>
        <a:lstStyle/>
        <a:p>
          <a:endParaRPr lang="ru-RU"/>
        </a:p>
      </dgm:t>
    </dgm:pt>
    <dgm:pt modelId="{D89A786D-E98B-4426-BF35-405FB8A19654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qaraydi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qarardi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5E5BD-9EB6-4B56-B7A5-E7584B8B0187}" type="parTrans" cxnId="{951091E7-7C8F-4EF5-B5A0-DAC0982562BD}">
      <dgm:prSet/>
      <dgm:spPr/>
      <dgm:t>
        <a:bodyPr/>
        <a:lstStyle/>
        <a:p>
          <a:endParaRPr lang="ru-RU"/>
        </a:p>
      </dgm:t>
    </dgm:pt>
    <dgm:pt modelId="{83C5C6A2-E8C5-4CDD-A580-695671AD166E}" type="sibTrans" cxnId="{951091E7-7C8F-4EF5-B5A0-DAC0982562BD}">
      <dgm:prSet/>
      <dgm:spPr/>
      <dgm:t>
        <a:bodyPr/>
        <a:lstStyle/>
        <a:p>
          <a:endParaRPr lang="ru-RU"/>
        </a:p>
      </dgm:t>
    </dgm:pt>
    <dgm:pt modelId="{D293F7D8-A69C-4065-8B1E-74C363AF860A}" type="pres">
      <dgm:prSet presAssocID="{DA37ED29-FDCC-4503-AB45-841C441A0D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D48D947-030B-4A62-BFE2-03FC61EEBEBA}" type="pres">
      <dgm:prSet presAssocID="{DA37ED29-FDCC-4503-AB45-841C441A0D35}" presName="Name1" presStyleCnt="0"/>
      <dgm:spPr/>
      <dgm:t>
        <a:bodyPr/>
        <a:lstStyle/>
        <a:p>
          <a:endParaRPr lang="ru-RU"/>
        </a:p>
      </dgm:t>
    </dgm:pt>
    <dgm:pt modelId="{AF77CED7-7109-4228-B582-31CAF69BDF54}" type="pres">
      <dgm:prSet presAssocID="{DA37ED29-FDCC-4503-AB45-841C441A0D35}" presName="cycle" presStyleCnt="0"/>
      <dgm:spPr/>
      <dgm:t>
        <a:bodyPr/>
        <a:lstStyle/>
        <a:p>
          <a:endParaRPr lang="ru-RU"/>
        </a:p>
      </dgm:t>
    </dgm:pt>
    <dgm:pt modelId="{04EFBA2F-DEDA-4B95-8E33-6387A3EC1000}" type="pres">
      <dgm:prSet presAssocID="{DA37ED29-FDCC-4503-AB45-841C441A0D35}" presName="srcNode" presStyleLbl="node1" presStyleIdx="0" presStyleCnt="3"/>
      <dgm:spPr/>
      <dgm:t>
        <a:bodyPr/>
        <a:lstStyle/>
        <a:p>
          <a:endParaRPr lang="ru-RU"/>
        </a:p>
      </dgm:t>
    </dgm:pt>
    <dgm:pt modelId="{BF6252FB-4DC6-4322-8F39-8E5E4DF911CB}" type="pres">
      <dgm:prSet presAssocID="{DA37ED29-FDCC-4503-AB45-841C441A0D35}" presName="conn" presStyleLbl="parChTrans1D2" presStyleIdx="0" presStyleCnt="1"/>
      <dgm:spPr/>
      <dgm:t>
        <a:bodyPr/>
        <a:lstStyle/>
        <a:p>
          <a:endParaRPr lang="ru-RU"/>
        </a:p>
      </dgm:t>
    </dgm:pt>
    <dgm:pt modelId="{75E27F1A-467A-4AE5-8BAA-D2589D27D3CB}" type="pres">
      <dgm:prSet presAssocID="{DA37ED29-FDCC-4503-AB45-841C441A0D35}" presName="extraNode" presStyleLbl="node1" presStyleIdx="0" presStyleCnt="3"/>
      <dgm:spPr/>
      <dgm:t>
        <a:bodyPr/>
        <a:lstStyle/>
        <a:p>
          <a:endParaRPr lang="ru-RU"/>
        </a:p>
      </dgm:t>
    </dgm:pt>
    <dgm:pt modelId="{3E09B7D6-25B7-433D-A883-D768D2633514}" type="pres">
      <dgm:prSet presAssocID="{DA37ED29-FDCC-4503-AB45-841C441A0D35}" presName="dstNode" presStyleLbl="node1" presStyleIdx="0" presStyleCnt="3"/>
      <dgm:spPr/>
      <dgm:t>
        <a:bodyPr/>
        <a:lstStyle/>
        <a:p>
          <a:endParaRPr lang="ru-RU"/>
        </a:p>
      </dgm:t>
    </dgm:pt>
    <dgm:pt modelId="{C7B13450-F710-4BD4-B2B4-3ACBA0456710}" type="pres">
      <dgm:prSet presAssocID="{58D7B10F-3B62-43F7-B2A4-EC885B20C9C7}" presName="text_1" presStyleLbl="node1" presStyleIdx="0" presStyleCnt="3" custLinFactNeighborX="3239" custLinFactNeighborY="-3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1C331-CEE4-4441-A14D-655B79CAA1E0}" type="pres">
      <dgm:prSet presAssocID="{58D7B10F-3B62-43F7-B2A4-EC885B20C9C7}" presName="accent_1" presStyleCnt="0"/>
      <dgm:spPr/>
      <dgm:t>
        <a:bodyPr/>
        <a:lstStyle/>
        <a:p>
          <a:endParaRPr lang="ru-RU"/>
        </a:p>
      </dgm:t>
    </dgm:pt>
    <dgm:pt modelId="{99DAF37E-5F32-48B7-9BA1-7BF379882FB3}" type="pres">
      <dgm:prSet presAssocID="{58D7B10F-3B62-43F7-B2A4-EC885B20C9C7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7102F4AF-59F5-4FF1-A895-82968C4D5FBF}" type="pres">
      <dgm:prSet presAssocID="{818B4605-63E1-4F40-9A6E-6C6F97E04C8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EE432-8C92-4621-8969-31A9DBA7A593}" type="pres">
      <dgm:prSet presAssocID="{818B4605-63E1-4F40-9A6E-6C6F97E04C86}" presName="accent_2" presStyleCnt="0"/>
      <dgm:spPr/>
      <dgm:t>
        <a:bodyPr/>
        <a:lstStyle/>
        <a:p>
          <a:endParaRPr lang="ru-RU"/>
        </a:p>
      </dgm:t>
    </dgm:pt>
    <dgm:pt modelId="{667650CA-140F-4972-BB84-315C4665665A}" type="pres">
      <dgm:prSet presAssocID="{818B4605-63E1-4F40-9A6E-6C6F97E04C86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CFDA897B-2176-417B-BDE3-B49D92EF0E56}" type="pres">
      <dgm:prSet presAssocID="{D89A786D-E98B-4426-BF35-405FB8A1965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DAD81-26C6-4077-8EDD-36B3583139BD}" type="pres">
      <dgm:prSet presAssocID="{D89A786D-E98B-4426-BF35-405FB8A19654}" presName="accent_3" presStyleCnt="0"/>
      <dgm:spPr/>
      <dgm:t>
        <a:bodyPr/>
        <a:lstStyle/>
        <a:p>
          <a:endParaRPr lang="ru-RU"/>
        </a:p>
      </dgm:t>
    </dgm:pt>
    <dgm:pt modelId="{E00AD336-44F6-443C-A7A3-48BE263CB579}" type="pres">
      <dgm:prSet presAssocID="{D89A786D-E98B-4426-BF35-405FB8A19654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614583F7-2262-4615-8C97-E743456A09F5}" srcId="{DA37ED29-FDCC-4503-AB45-841C441A0D35}" destId="{58D7B10F-3B62-43F7-B2A4-EC885B20C9C7}" srcOrd="0" destOrd="0" parTransId="{B1DDF6E6-2E65-4FCA-BEB7-CE660AE00467}" sibTransId="{3CCBCDA7-2B66-4D6A-B169-00649F59C1B8}"/>
    <dgm:cxn modelId="{35EBD98F-3C26-493F-A03C-85B79628815B}" type="presOf" srcId="{58D7B10F-3B62-43F7-B2A4-EC885B20C9C7}" destId="{C7B13450-F710-4BD4-B2B4-3ACBA0456710}" srcOrd="0" destOrd="0" presId="urn:microsoft.com/office/officeart/2008/layout/VerticalCurvedList"/>
    <dgm:cxn modelId="{951091E7-7C8F-4EF5-B5A0-DAC0982562BD}" srcId="{DA37ED29-FDCC-4503-AB45-841C441A0D35}" destId="{D89A786D-E98B-4426-BF35-405FB8A19654}" srcOrd="2" destOrd="0" parTransId="{ACD5E5BD-9EB6-4B56-B7A5-E7584B8B0187}" sibTransId="{83C5C6A2-E8C5-4CDD-A580-695671AD166E}"/>
    <dgm:cxn modelId="{2841C98A-7EE2-4A91-943E-4C4439A136C1}" srcId="{DA37ED29-FDCC-4503-AB45-841C441A0D35}" destId="{818B4605-63E1-4F40-9A6E-6C6F97E04C86}" srcOrd="1" destOrd="0" parTransId="{6CA8E6A5-DD47-4403-AC32-8ADD4A135009}" sibTransId="{45B0B082-269F-477A-9FDB-C5C1BC0261F8}"/>
    <dgm:cxn modelId="{9F9C64B6-81B3-4403-BD94-DDFF3B812614}" type="presOf" srcId="{3CCBCDA7-2B66-4D6A-B169-00649F59C1B8}" destId="{BF6252FB-4DC6-4322-8F39-8E5E4DF911CB}" srcOrd="0" destOrd="0" presId="urn:microsoft.com/office/officeart/2008/layout/VerticalCurvedList"/>
    <dgm:cxn modelId="{EBCAB2D2-24BE-48B3-B7D0-160E27B54079}" type="presOf" srcId="{D89A786D-E98B-4426-BF35-405FB8A19654}" destId="{CFDA897B-2176-417B-BDE3-B49D92EF0E56}" srcOrd="0" destOrd="0" presId="urn:microsoft.com/office/officeart/2008/layout/VerticalCurvedList"/>
    <dgm:cxn modelId="{74C8F5DF-B86E-4877-909A-69B08263B843}" type="presOf" srcId="{818B4605-63E1-4F40-9A6E-6C6F97E04C86}" destId="{7102F4AF-59F5-4FF1-A895-82968C4D5FBF}" srcOrd="0" destOrd="0" presId="urn:microsoft.com/office/officeart/2008/layout/VerticalCurvedList"/>
    <dgm:cxn modelId="{5422AC3A-5196-44BB-BDFC-9FAE7D7C372D}" type="presOf" srcId="{DA37ED29-FDCC-4503-AB45-841C441A0D35}" destId="{D293F7D8-A69C-4065-8B1E-74C363AF860A}" srcOrd="0" destOrd="0" presId="urn:microsoft.com/office/officeart/2008/layout/VerticalCurvedList"/>
    <dgm:cxn modelId="{E635AA86-4C8A-47B1-96D0-528D08B06228}" type="presParOf" srcId="{D293F7D8-A69C-4065-8B1E-74C363AF860A}" destId="{FD48D947-030B-4A62-BFE2-03FC61EEBEBA}" srcOrd="0" destOrd="0" presId="urn:microsoft.com/office/officeart/2008/layout/VerticalCurvedList"/>
    <dgm:cxn modelId="{3F1317E3-4F72-40C2-85FC-AD11FBD49F0E}" type="presParOf" srcId="{FD48D947-030B-4A62-BFE2-03FC61EEBEBA}" destId="{AF77CED7-7109-4228-B582-31CAF69BDF54}" srcOrd="0" destOrd="0" presId="urn:microsoft.com/office/officeart/2008/layout/VerticalCurvedList"/>
    <dgm:cxn modelId="{3FF71B92-D269-45CB-BB55-801DC53DAB52}" type="presParOf" srcId="{AF77CED7-7109-4228-B582-31CAF69BDF54}" destId="{04EFBA2F-DEDA-4B95-8E33-6387A3EC1000}" srcOrd="0" destOrd="0" presId="urn:microsoft.com/office/officeart/2008/layout/VerticalCurvedList"/>
    <dgm:cxn modelId="{9900E8BF-411A-44A4-B1FD-156E7A668366}" type="presParOf" srcId="{AF77CED7-7109-4228-B582-31CAF69BDF54}" destId="{BF6252FB-4DC6-4322-8F39-8E5E4DF911CB}" srcOrd="1" destOrd="0" presId="urn:microsoft.com/office/officeart/2008/layout/VerticalCurvedList"/>
    <dgm:cxn modelId="{1A04F829-FD70-4E78-B2C7-3DD5B4814AE0}" type="presParOf" srcId="{AF77CED7-7109-4228-B582-31CAF69BDF54}" destId="{75E27F1A-467A-4AE5-8BAA-D2589D27D3CB}" srcOrd="2" destOrd="0" presId="urn:microsoft.com/office/officeart/2008/layout/VerticalCurvedList"/>
    <dgm:cxn modelId="{96D670C0-2FB0-4C81-9B79-B0607EB4BDF9}" type="presParOf" srcId="{AF77CED7-7109-4228-B582-31CAF69BDF54}" destId="{3E09B7D6-25B7-433D-A883-D768D2633514}" srcOrd="3" destOrd="0" presId="urn:microsoft.com/office/officeart/2008/layout/VerticalCurvedList"/>
    <dgm:cxn modelId="{05D7B3C3-88A8-4D65-9000-3F4190698EA2}" type="presParOf" srcId="{FD48D947-030B-4A62-BFE2-03FC61EEBEBA}" destId="{C7B13450-F710-4BD4-B2B4-3ACBA0456710}" srcOrd="1" destOrd="0" presId="urn:microsoft.com/office/officeart/2008/layout/VerticalCurvedList"/>
    <dgm:cxn modelId="{980DC0C7-334B-405C-B504-E1DD3191AC0A}" type="presParOf" srcId="{FD48D947-030B-4A62-BFE2-03FC61EEBEBA}" destId="{CCA1C331-CEE4-4441-A14D-655B79CAA1E0}" srcOrd="2" destOrd="0" presId="urn:microsoft.com/office/officeart/2008/layout/VerticalCurvedList"/>
    <dgm:cxn modelId="{655C8CC3-CC9C-401B-A808-37BE88401784}" type="presParOf" srcId="{CCA1C331-CEE4-4441-A14D-655B79CAA1E0}" destId="{99DAF37E-5F32-48B7-9BA1-7BF379882FB3}" srcOrd="0" destOrd="0" presId="urn:microsoft.com/office/officeart/2008/layout/VerticalCurvedList"/>
    <dgm:cxn modelId="{91D69221-A9A6-4319-B14C-A56E28E8ADA2}" type="presParOf" srcId="{FD48D947-030B-4A62-BFE2-03FC61EEBEBA}" destId="{7102F4AF-59F5-4FF1-A895-82968C4D5FBF}" srcOrd="3" destOrd="0" presId="urn:microsoft.com/office/officeart/2008/layout/VerticalCurvedList"/>
    <dgm:cxn modelId="{C5E6C08A-D0DF-43FC-B2EB-D709A8887B20}" type="presParOf" srcId="{FD48D947-030B-4A62-BFE2-03FC61EEBEBA}" destId="{B64EE432-8C92-4621-8969-31A9DBA7A593}" srcOrd="4" destOrd="0" presId="urn:microsoft.com/office/officeart/2008/layout/VerticalCurvedList"/>
    <dgm:cxn modelId="{E8B05540-0188-437F-81AD-5CF144EC9790}" type="presParOf" srcId="{B64EE432-8C92-4621-8969-31A9DBA7A593}" destId="{667650CA-140F-4972-BB84-315C4665665A}" srcOrd="0" destOrd="0" presId="urn:microsoft.com/office/officeart/2008/layout/VerticalCurvedList"/>
    <dgm:cxn modelId="{043856B3-251D-4C4D-A35B-C83D69588377}" type="presParOf" srcId="{FD48D947-030B-4A62-BFE2-03FC61EEBEBA}" destId="{CFDA897B-2176-417B-BDE3-B49D92EF0E56}" srcOrd="5" destOrd="0" presId="urn:microsoft.com/office/officeart/2008/layout/VerticalCurvedList"/>
    <dgm:cxn modelId="{BF93309C-3754-4F88-9EC3-AB1A00923335}" type="presParOf" srcId="{FD48D947-030B-4A62-BFE2-03FC61EEBEBA}" destId="{3B4DAD81-26C6-4077-8EDD-36B3583139BD}" srcOrd="6" destOrd="0" presId="urn:microsoft.com/office/officeart/2008/layout/VerticalCurvedList"/>
    <dgm:cxn modelId="{919750F9-EDFE-4909-91FA-78397B3A7F39}" type="presParOf" srcId="{3B4DAD81-26C6-4077-8EDD-36B3583139BD}" destId="{E00AD336-44F6-443C-A7A3-48BE263CB5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6C366-3DCA-4982-8062-306BBE41EABF}">
      <dsp:nvSpPr>
        <dsp:cNvPr id="0" name=""/>
        <dsp:cNvSpPr/>
      </dsp:nvSpPr>
      <dsp:spPr>
        <a:xfrm>
          <a:off x="782647" y="1399895"/>
          <a:ext cx="3907774" cy="156733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Mayl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shakllari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4927" y="1629426"/>
        <a:ext cx="2763214" cy="1108271"/>
      </dsp:txXfrm>
    </dsp:sp>
    <dsp:sp modelId="{D7C0EBCF-E019-41A9-A556-0300EED03B36}">
      <dsp:nvSpPr>
        <dsp:cNvPr id="0" name=""/>
        <dsp:cNvSpPr/>
      </dsp:nvSpPr>
      <dsp:spPr>
        <a:xfrm rot="6266232">
          <a:off x="2883393" y="1242044"/>
          <a:ext cx="73923" cy="455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2897246" y="1322309"/>
        <a:ext cx="51746" cy="273007"/>
      </dsp:txXfrm>
    </dsp:sp>
    <dsp:sp modelId="{E2189F6F-748B-4190-A112-232C4CE0708E}">
      <dsp:nvSpPr>
        <dsp:cNvPr id="0" name=""/>
        <dsp:cNvSpPr/>
      </dsp:nvSpPr>
      <dsp:spPr>
        <a:xfrm>
          <a:off x="1375728" y="-29860"/>
          <a:ext cx="3455986" cy="157433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xabar mayli </a:t>
          </a:r>
          <a:endParaRPr lang="en-US" sz="44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1845" y="200696"/>
        <a:ext cx="2443752" cy="1113220"/>
      </dsp:txXfrm>
    </dsp:sp>
    <dsp:sp modelId="{3D37C409-2657-4866-B6AF-A1D94F4ED62B}">
      <dsp:nvSpPr>
        <dsp:cNvPr id="0" name=""/>
        <dsp:cNvSpPr/>
      </dsp:nvSpPr>
      <dsp:spPr>
        <a:xfrm rot="13140507">
          <a:off x="3556327" y="2626990"/>
          <a:ext cx="16987" cy="455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906234"/>
            <a:satOff val="0"/>
            <a:lumOff val="-1392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3560855" y="2719597"/>
        <a:ext cx="11891" cy="273007"/>
      </dsp:txXfrm>
    </dsp:sp>
    <dsp:sp modelId="{730923E7-C48C-4670-88E9-8C8E17E482E7}">
      <dsp:nvSpPr>
        <dsp:cNvPr id="0" name=""/>
        <dsp:cNvSpPr/>
      </dsp:nvSpPr>
      <dsp:spPr>
        <a:xfrm>
          <a:off x="3083722" y="2626345"/>
          <a:ext cx="2459534" cy="1669189"/>
        </a:xfrm>
        <a:prstGeom prst="ellipse">
          <a:avLst/>
        </a:prstGeom>
        <a:gradFill rotWithShape="0">
          <a:gsLst>
            <a:gs pos="0">
              <a:schemeClr val="accent5">
                <a:hueOff val="1906234"/>
                <a:satOff val="0"/>
                <a:lumOff val="-139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06234"/>
                <a:satOff val="0"/>
                <a:lumOff val="-139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06234"/>
                <a:satOff val="0"/>
                <a:lumOff val="-139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shart mayli</a:t>
          </a:r>
          <a:endParaRPr lang="en-US" sz="40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43912" y="2870792"/>
        <a:ext cx="1739154" cy="1180295"/>
      </dsp:txXfrm>
    </dsp:sp>
    <dsp:sp modelId="{4E32DACB-D9AF-4776-9D09-3686B8DE07C2}">
      <dsp:nvSpPr>
        <dsp:cNvPr id="0" name=""/>
        <dsp:cNvSpPr/>
      </dsp:nvSpPr>
      <dsp:spPr>
        <a:xfrm rot="19356886">
          <a:off x="1845180" y="2609078"/>
          <a:ext cx="73558" cy="4550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3812468"/>
            <a:satOff val="0"/>
            <a:lumOff val="-2784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1847447" y="2706780"/>
        <a:ext cx="51491" cy="273007"/>
      </dsp:txXfrm>
    </dsp:sp>
    <dsp:sp modelId="{A2D44414-F073-4368-8058-CEE6EC780F78}">
      <dsp:nvSpPr>
        <dsp:cNvPr id="0" name=""/>
        <dsp:cNvSpPr/>
      </dsp:nvSpPr>
      <dsp:spPr>
        <a:xfrm>
          <a:off x="-495768" y="2655004"/>
          <a:ext cx="3121337" cy="1611871"/>
        </a:xfrm>
        <a:prstGeom prst="ellipse">
          <a:avLst/>
        </a:prstGeom>
        <a:gradFill rotWithShape="0">
          <a:gsLst>
            <a:gs pos="0">
              <a:schemeClr val="accent5">
                <a:hueOff val="3812468"/>
                <a:satOff val="0"/>
                <a:lumOff val="-2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812468"/>
                <a:satOff val="0"/>
                <a:lumOff val="-2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812468"/>
                <a:satOff val="0"/>
                <a:lumOff val="-2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buyruq-istak mayli</a:t>
          </a:r>
          <a:endParaRPr lang="en-US" sz="36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38659" y="2891057"/>
        <a:ext cx="2207119" cy="1139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52FB-4DC6-4322-8F39-8E5E4DF911CB}">
      <dsp:nvSpPr>
        <dsp:cNvPr id="0" name=""/>
        <dsp:cNvSpPr/>
      </dsp:nvSpPr>
      <dsp:spPr>
        <a:xfrm>
          <a:off x="-4939124" y="-756824"/>
          <a:ext cx="5882400" cy="5882400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13450-F710-4BD4-B2B4-3ACBA0456710}">
      <dsp:nvSpPr>
        <dsp:cNvPr id="0" name=""/>
        <dsp:cNvSpPr/>
      </dsp:nvSpPr>
      <dsp:spPr>
        <a:xfrm>
          <a:off x="666671" y="410452"/>
          <a:ext cx="5583452" cy="8737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3539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yugurdi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yugurgan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yugurib</a:t>
          </a:r>
          <a:r>
            <a:rPr lang="ru-RU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6671" y="410452"/>
        <a:ext cx="5583452" cy="873750"/>
      </dsp:txXfrm>
    </dsp:sp>
    <dsp:sp modelId="{99DAF37E-5F32-48B7-9BA1-7BF379882FB3}">
      <dsp:nvSpPr>
        <dsp:cNvPr id="0" name=""/>
        <dsp:cNvSpPr/>
      </dsp:nvSpPr>
      <dsp:spPr>
        <a:xfrm>
          <a:off x="60577" y="327656"/>
          <a:ext cx="1092187" cy="1092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2F4AF-59F5-4FF1-A895-82968C4D5FBF}">
      <dsp:nvSpPr>
        <dsp:cNvPr id="0" name=""/>
        <dsp:cNvSpPr/>
      </dsp:nvSpPr>
      <dsp:spPr>
        <a:xfrm>
          <a:off x="924279" y="1747500"/>
          <a:ext cx="5265844" cy="873750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3539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ekmoqda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ekayotir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4279" y="1747500"/>
        <a:ext cx="5265844" cy="873750"/>
      </dsp:txXfrm>
    </dsp:sp>
    <dsp:sp modelId="{667650CA-140F-4972-BB84-315C4665665A}">
      <dsp:nvSpPr>
        <dsp:cNvPr id="0" name=""/>
        <dsp:cNvSpPr/>
      </dsp:nvSpPr>
      <dsp:spPr>
        <a:xfrm>
          <a:off x="378185" y="1638281"/>
          <a:ext cx="1092187" cy="1092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A897B-2176-417B-BDE3-B49D92EF0E56}">
      <dsp:nvSpPr>
        <dsp:cNvPr id="0" name=""/>
        <dsp:cNvSpPr/>
      </dsp:nvSpPr>
      <dsp:spPr>
        <a:xfrm>
          <a:off x="606671" y="3058125"/>
          <a:ext cx="5583452" cy="873750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3539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qaraydi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qarardi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671" y="3058125"/>
        <a:ext cx="5583452" cy="873750"/>
      </dsp:txXfrm>
    </dsp:sp>
    <dsp:sp modelId="{E00AD336-44F6-443C-A7A3-48BE263CB579}">
      <dsp:nvSpPr>
        <dsp:cNvPr id="0" name=""/>
        <dsp:cNvSpPr/>
      </dsp:nvSpPr>
      <dsp:spPr>
        <a:xfrm>
          <a:off x="60577" y="2948906"/>
          <a:ext cx="1092187" cy="10921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890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56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947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09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690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3.xml"/><Relationship Id="rId16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Relationship Id="rId2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9/24/2020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9/24/2020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20623" y="1118569"/>
            <a:ext cx="8298166" cy="3145037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endParaRPr lang="en-US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FE’L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TURKUMI </a:t>
            </a:r>
          </a:p>
          <a:p>
            <a:pPr marL="20853" algn="ctr" defTabSz="653107">
              <a:spcBef>
                <a:spcPts val="125"/>
              </a:spcBef>
            </a:pP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lang="en-US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853" algn="ctr" defTabSz="653107">
              <a:spcBef>
                <a:spcPts val="125"/>
              </a:spcBef>
            </a:pP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346" y="2572626"/>
            <a:ext cx="2182368" cy="148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21" y="832080"/>
            <a:ext cx="85157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q"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25-mashq.Boshqotirmani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yeching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Maqoldagi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shakllariga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izoh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2" b="100000" l="4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8" t="6876" r="6860"/>
          <a:stretch>
            <a:fillRect/>
          </a:stretch>
        </p:blipFill>
        <p:spPr bwMode="auto">
          <a:xfrm>
            <a:off x="3505200" y="2327880"/>
            <a:ext cx="2627376" cy="271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4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E4952E6-5054-486D-997B-6C75DFA7082F}"/>
              </a:ext>
            </a:extLst>
          </p:cNvPr>
          <p:cNvGrpSpPr/>
          <p:nvPr/>
        </p:nvGrpSpPr>
        <p:grpSpPr>
          <a:xfrm>
            <a:off x="64473" y="1573897"/>
            <a:ext cx="4437888" cy="998462"/>
            <a:chOff x="603478" y="2742633"/>
            <a:chExt cx="5492521" cy="107428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AD492F1-BB1F-493E-BD86-0412C3D02ABB}"/>
                </a:ext>
              </a:extLst>
            </p:cNvPr>
            <p:cNvSpPr/>
            <p:nvPr/>
          </p:nvSpPr>
          <p:spPr>
            <a:xfrm>
              <a:off x="603478" y="2753810"/>
              <a:ext cx="3421663" cy="1063109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noProof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shaxs </a:t>
              </a:r>
              <a:r>
                <a:rPr lang="en-US" sz="2000" noProof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 narsalarning harakat yoki holatini ifodalaydi</a:t>
              </a:r>
            </a:p>
          </p:txBody>
        </p:sp>
        <p:sp>
          <p:nvSpPr>
            <p:cNvPr id="10" name="Равнобедренный треугольник 9">
              <a:extLst>
                <a:ext uri="{FF2B5EF4-FFF2-40B4-BE49-F238E27FC236}">
                  <a16:creationId xmlns:a16="http://schemas.microsoft.com/office/drawing/2014/main" id="{0A251BBC-52D8-4778-8A6D-72BC1EF169B0}"/>
                </a:ext>
              </a:extLst>
            </p:cNvPr>
            <p:cNvSpPr/>
            <p:nvPr/>
          </p:nvSpPr>
          <p:spPr>
            <a:xfrm rot="16200000" flipH="1" flipV="1">
              <a:off x="4539053" y="2250478"/>
              <a:ext cx="1064791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01A6E78-FB20-4F16-A7C4-A9B530D21C96}"/>
              </a:ext>
            </a:extLst>
          </p:cNvPr>
          <p:cNvGrpSpPr/>
          <p:nvPr/>
        </p:nvGrpSpPr>
        <p:grpSpPr>
          <a:xfrm>
            <a:off x="0" y="2677920"/>
            <a:ext cx="4510650" cy="2137920"/>
            <a:chOff x="-1" y="3570562"/>
            <a:chExt cx="5821744" cy="267010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166CEA5-882B-4CE8-BF01-E97CC8CAAE2D}"/>
                </a:ext>
              </a:extLst>
            </p:cNvPr>
            <p:cNvSpPr/>
            <p:nvPr/>
          </p:nvSpPr>
          <p:spPr>
            <a:xfrm>
              <a:off x="-1" y="4648015"/>
              <a:ext cx="3754292" cy="1592649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bo‘lishli</a:t>
              </a:r>
              <a:r>
                <a:rPr lang="en-US" sz="20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bo‘lishsiz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shakllariga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o‘timli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o‘timsizlik</a:t>
              </a:r>
              <a:endParaRPr lang="en-US" sz="20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Равнобедренный треугольник 7">
              <a:extLst>
                <a:ext uri="{FF2B5EF4-FFF2-40B4-BE49-F238E27FC236}">
                  <a16:creationId xmlns:a16="http://schemas.microsoft.com/office/drawing/2014/main" id="{633F9B85-F4C9-4467-8D58-EF8DF0BE7CCD}"/>
                </a:ext>
              </a:extLst>
            </p:cNvPr>
            <p:cNvSpPr/>
            <p:nvPr/>
          </p:nvSpPr>
          <p:spPr>
            <a:xfrm rot="5400000" flipH="1">
              <a:off x="3729313" y="3613425"/>
              <a:ext cx="2135294" cy="2049567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87758B1D-AE15-4036-A54F-D3FDFE273CD1}"/>
              </a:ext>
            </a:extLst>
          </p:cNvPr>
          <p:cNvGrpSpPr/>
          <p:nvPr/>
        </p:nvGrpSpPr>
        <p:grpSpPr>
          <a:xfrm>
            <a:off x="64472" y="2256097"/>
            <a:ext cx="4483890" cy="1170337"/>
            <a:chOff x="1167897" y="3430305"/>
            <a:chExt cx="4928102" cy="128774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6845FF7-92FF-4227-B1BB-3C498C38B7AF}"/>
                </a:ext>
              </a:extLst>
            </p:cNvPr>
            <p:cNvSpPr/>
            <p:nvPr/>
          </p:nvSpPr>
          <p:spPr>
            <a:xfrm>
              <a:off x="1167897" y="3966611"/>
              <a:ext cx="3002586" cy="7514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 dirty="0">
                <a:solidFill>
                  <a:prstClr val="white"/>
                </a:solidFill>
                <a:latin typeface="Franklin Gothic Book"/>
              </a:endParaRPr>
            </a:p>
          </p:txBody>
        </p:sp>
        <p:sp>
          <p:nvSpPr>
            <p:cNvPr id="12" name="Равнобедренный треугольник 8">
              <a:extLst>
                <a:ext uri="{FF2B5EF4-FFF2-40B4-BE49-F238E27FC236}">
                  <a16:creationId xmlns:a16="http://schemas.microsoft.com/office/drawing/2014/main" id="{9F50C3E5-CB88-4E97-9748-12026FDBA07A}"/>
                </a:ext>
              </a:extLst>
            </p:cNvPr>
            <p:cNvSpPr/>
            <p:nvPr/>
          </p:nvSpPr>
          <p:spPr>
            <a:xfrm rot="5400000" flipH="1">
              <a:off x="4489374" y="3111422"/>
              <a:ext cx="1287741" cy="1925508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BEF3E964-39A5-4919-9A02-6126D64E00A8}"/>
              </a:ext>
            </a:extLst>
          </p:cNvPr>
          <p:cNvGrpSpPr/>
          <p:nvPr/>
        </p:nvGrpSpPr>
        <p:grpSpPr>
          <a:xfrm>
            <a:off x="4598157" y="1831393"/>
            <a:ext cx="4397736" cy="799859"/>
            <a:chOff x="6100766" y="2742631"/>
            <a:chExt cx="5409060" cy="1066478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8D60D525-79A6-4B34-9235-31B040FEB252}"/>
                </a:ext>
              </a:extLst>
            </p:cNvPr>
            <p:cNvSpPr/>
            <p:nvPr/>
          </p:nvSpPr>
          <p:spPr>
            <a:xfrm flipH="1">
              <a:off x="8149861" y="2742631"/>
              <a:ext cx="3359965" cy="1064792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zamon, shaxs-son, mayl</a:t>
              </a:r>
              <a:endParaRPr lang="en-US" sz="20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Равнобедренный треугольник 22">
              <a:extLst>
                <a:ext uri="{FF2B5EF4-FFF2-40B4-BE49-F238E27FC236}">
                  <a16:creationId xmlns:a16="http://schemas.microsoft.com/office/drawing/2014/main" id="{3A4E7DC1-5FC9-4388-B293-C090A266E73C}"/>
                </a:ext>
              </a:extLst>
            </p:cNvPr>
            <p:cNvSpPr/>
            <p:nvPr/>
          </p:nvSpPr>
          <p:spPr>
            <a:xfrm rot="5400000" flipV="1">
              <a:off x="6592079" y="2251320"/>
              <a:ext cx="1066476" cy="2049101"/>
            </a:xfrm>
            <a:prstGeom prst="triangle">
              <a:avLst/>
            </a:pr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A9646896-3795-420F-BA6F-588DD44D13A0}"/>
              </a:ext>
            </a:extLst>
          </p:cNvPr>
          <p:cNvGrpSpPr/>
          <p:nvPr/>
        </p:nvGrpSpPr>
        <p:grpSpPr>
          <a:xfrm>
            <a:off x="4584742" y="2375805"/>
            <a:ext cx="4388568" cy="2440035"/>
            <a:chOff x="6260382" y="3226385"/>
            <a:chExt cx="5851423" cy="2927332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A7AC1118-7128-43A2-948E-E7232561E7E0}"/>
                </a:ext>
              </a:extLst>
            </p:cNvPr>
            <p:cNvSpPr/>
            <p:nvPr/>
          </p:nvSpPr>
          <p:spPr>
            <a:xfrm flipH="1">
              <a:off x="8379031" y="4944464"/>
              <a:ext cx="3732774" cy="1209253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noProof="1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kesim,ega</a:t>
              </a:r>
              <a:r>
                <a:rPr lang="en-US" sz="20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aniqlovchi, 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</a:t>
              </a:r>
              <a:r>
                <a:rPr lang="en-US" sz="2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‘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ldiruvchi</a:t>
              </a:r>
              <a:r>
                <a:rPr lang="en-US" sz="20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</a:t>
              </a:r>
              <a:endPara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Равнобедренный треугольник 7">
              <a:extLst>
                <a:ext uri="{FF2B5EF4-FFF2-40B4-BE49-F238E27FC236}">
                  <a16:creationId xmlns:a16="http://schemas.microsoft.com/office/drawing/2014/main" id="{B2073D20-2555-41D5-B6F9-D8C6C29F1EF0}"/>
                </a:ext>
              </a:extLst>
            </p:cNvPr>
            <p:cNvSpPr/>
            <p:nvPr/>
          </p:nvSpPr>
          <p:spPr>
            <a:xfrm rot="16200000">
              <a:off x="5953543" y="3533224"/>
              <a:ext cx="2754086" cy="2140407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2233097"/>
                <a:gd name="connsiteY0" fmla="*/ 2058626 h 2058626"/>
                <a:gd name="connsiteX1" fmla="*/ 2233097 w 2233097"/>
                <a:gd name="connsiteY1" fmla="*/ 0 h 2058626"/>
                <a:gd name="connsiteX2" fmla="*/ 751438 w 2233097"/>
                <a:gd name="connsiteY2" fmla="*/ 2058626 h 2058626"/>
                <a:gd name="connsiteX3" fmla="*/ 0 w 2233097"/>
                <a:gd name="connsiteY3" fmla="*/ 2058626 h 2058626"/>
                <a:gd name="connsiteX0" fmla="*/ 0 w 2197381"/>
                <a:gd name="connsiteY0" fmla="*/ 2053864 h 2053864"/>
                <a:gd name="connsiteX1" fmla="*/ 2197381 w 2197381"/>
                <a:gd name="connsiteY1" fmla="*/ 0 h 2053864"/>
                <a:gd name="connsiteX2" fmla="*/ 751438 w 2197381"/>
                <a:gd name="connsiteY2" fmla="*/ 2053864 h 2053864"/>
                <a:gd name="connsiteX3" fmla="*/ 0 w 2197381"/>
                <a:gd name="connsiteY3" fmla="*/ 2053864 h 2053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381" h="2053864">
                  <a:moveTo>
                    <a:pt x="0" y="2053864"/>
                  </a:moveTo>
                  <a:lnTo>
                    <a:pt x="2197381" y="0"/>
                  </a:lnTo>
                  <a:lnTo>
                    <a:pt x="751438" y="2053864"/>
                  </a:lnTo>
                  <a:lnTo>
                    <a:pt x="0" y="2053864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F2FF17D-2D96-44C5-BD87-E4410CEEC6FA}"/>
              </a:ext>
            </a:extLst>
          </p:cNvPr>
          <p:cNvGrpSpPr/>
          <p:nvPr/>
        </p:nvGrpSpPr>
        <p:grpSpPr>
          <a:xfrm>
            <a:off x="4632205" y="2450500"/>
            <a:ext cx="4394471" cy="1162729"/>
            <a:chOff x="6044086" y="3379437"/>
            <a:chExt cx="5121961" cy="813466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007A583B-3BD7-4F7E-A05E-BACA9B0EEAD1}"/>
                </a:ext>
              </a:extLst>
            </p:cNvPr>
            <p:cNvSpPr/>
            <p:nvPr/>
          </p:nvSpPr>
          <p:spPr>
            <a:xfrm flipH="1">
              <a:off x="7838418" y="3651089"/>
              <a:ext cx="3327629" cy="541814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 defTabSz="685800"/>
              <a:r>
                <a:rPr lang="en-US" sz="2000" noProof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vazifadosh </a:t>
              </a:r>
              <a:r>
                <a:rPr lang="en-US" sz="2000" noProof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(xoslangan) shakllariga ega </a:t>
              </a:r>
            </a:p>
            <a:p>
              <a:pPr algn="ctr" defTabSz="685800"/>
              <a:endParaRPr lang="ru-RU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Равнобедренный треугольник 8">
              <a:extLst>
                <a:ext uri="{FF2B5EF4-FFF2-40B4-BE49-F238E27FC236}">
                  <a16:creationId xmlns:a16="http://schemas.microsoft.com/office/drawing/2014/main" id="{CF3280B8-C227-4602-A49F-F138A56CF4A0}"/>
                </a:ext>
              </a:extLst>
            </p:cNvPr>
            <p:cNvSpPr/>
            <p:nvPr/>
          </p:nvSpPr>
          <p:spPr>
            <a:xfrm rot="16200000">
              <a:off x="6572609" y="2850914"/>
              <a:ext cx="718023" cy="1775070"/>
            </a:xfrm>
            <a:custGeom>
              <a:avLst/>
              <a:gdLst>
                <a:gd name="connsiteX0" fmla="*/ 0 w 751438"/>
                <a:gd name="connsiteY0" fmla="*/ 2049101 h 2049101"/>
                <a:gd name="connsiteX1" fmla="*/ 375719 w 751438"/>
                <a:gd name="connsiteY1" fmla="*/ 0 h 2049101"/>
                <a:gd name="connsiteX2" fmla="*/ 751438 w 751438"/>
                <a:gd name="connsiteY2" fmla="*/ 2049101 h 2049101"/>
                <a:gd name="connsiteX3" fmla="*/ 0 w 751438"/>
                <a:gd name="connsiteY3" fmla="*/ 2049101 h 2049101"/>
                <a:gd name="connsiteX0" fmla="*/ 0 w 1287741"/>
                <a:gd name="connsiteY0" fmla="*/ 2049101 h 2049101"/>
                <a:gd name="connsiteX1" fmla="*/ 1287741 w 1287741"/>
                <a:gd name="connsiteY1" fmla="*/ 0 h 2049101"/>
                <a:gd name="connsiteX2" fmla="*/ 751438 w 1287741"/>
                <a:gd name="connsiteY2" fmla="*/ 2049101 h 2049101"/>
                <a:gd name="connsiteX3" fmla="*/ 0 w 1287741"/>
                <a:gd name="connsiteY3" fmla="*/ 2049101 h 204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741" h="2049101">
                  <a:moveTo>
                    <a:pt x="0" y="2049101"/>
                  </a:moveTo>
                  <a:lnTo>
                    <a:pt x="1287741" y="0"/>
                  </a:lnTo>
                  <a:lnTo>
                    <a:pt x="751438" y="2049101"/>
                  </a:lnTo>
                  <a:lnTo>
                    <a:pt x="0" y="2049101"/>
                  </a:lnTo>
                  <a:close/>
                </a:path>
              </a:pathLst>
            </a:custGeom>
            <a:solidFill>
              <a:srgbClr val="00689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ru-RU">
                <a:solidFill>
                  <a:prstClr val="white"/>
                </a:solidFill>
                <a:latin typeface="Franklin Gothic Book"/>
              </a:endParaRPr>
            </a:p>
          </p:txBody>
        </p:sp>
      </p:grpSp>
      <p:sp>
        <p:nvSpPr>
          <p:cNvPr id="26" name="Овал 25">
            <a:extLst>
              <a:ext uri="{FF2B5EF4-FFF2-40B4-BE49-F238E27FC236}">
                <a16:creationId xmlns:a16="http://schemas.microsoft.com/office/drawing/2014/main" id="{715AAF74-B605-4424-B5BD-18576D604BD4}"/>
              </a:ext>
            </a:extLst>
          </p:cNvPr>
          <p:cNvSpPr/>
          <p:nvPr/>
        </p:nvSpPr>
        <p:spPr>
          <a:xfrm>
            <a:off x="3731757" y="1522972"/>
            <a:ext cx="1828800" cy="18288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800"/>
            <a:r>
              <a:rPr lang="en-US" sz="4000" noProof="1">
                <a:ln>
                  <a:solidFill>
                    <a:srgbClr val="9D0F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</a:p>
        </p:txBody>
      </p:sp>
      <p:sp>
        <p:nvSpPr>
          <p:cNvPr id="7" name="Развернутая стрелка 6"/>
          <p:cNvSpPr/>
          <p:nvPr/>
        </p:nvSpPr>
        <p:spPr>
          <a:xfrm>
            <a:off x="5783673" y="128974"/>
            <a:ext cx="2502222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rgbClr val="9D0F00"/>
              </a:solidFill>
              <a:latin typeface="Franklin Gothic Book"/>
            </a:endParaRPr>
          </a:p>
        </p:txBody>
      </p:sp>
      <p:sp>
        <p:nvSpPr>
          <p:cNvPr id="38" name="Развернутая стрелка 37"/>
          <p:cNvSpPr/>
          <p:nvPr/>
        </p:nvSpPr>
        <p:spPr>
          <a:xfrm flipH="1">
            <a:off x="1026925" y="44083"/>
            <a:ext cx="2495077" cy="464244"/>
          </a:xfrm>
          <a:prstGeom prst="uturnArrow">
            <a:avLst>
              <a:gd name="adj1" fmla="val 22655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chemeClr val="tx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sysClr val="windowText" lastClr="000000"/>
              </a:solidFill>
              <a:latin typeface="Franklin Gothic Book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97292" y="496137"/>
            <a:ext cx="3214955" cy="119331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8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8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Выноска со стрелкой вниз 38"/>
          <p:cNvSpPr/>
          <p:nvPr/>
        </p:nvSpPr>
        <p:spPr>
          <a:xfrm>
            <a:off x="5783673" y="674144"/>
            <a:ext cx="3277898" cy="1192046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8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Leksik-grammatik</a:t>
            </a:r>
            <a:r>
              <a:rPr lang="en-US" sz="2800" b="1" dirty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2800" b="1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575025" y="2677922"/>
            <a:ext cx="3584448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685800"/>
            <a:r>
              <a:rPr lang="en-US" sz="2000" noProof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qilmoq?</a:t>
            </a:r>
          </a:p>
          <a:p>
            <a:pPr algn="ctr" defTabSz="685800"/>
            <a:r>
              <a:rPr lang="en-US" sz="2000" noProof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noProof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bo‘lmoq</a:t>
            </a:r>
            <a:r>
              <a:rPr lang="en-US" sz="2000" noProof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noProof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80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3600" b="1" spc="338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‘llarning</a:t>
            </a:r>
            <a:r>
              <a:rPr lang="en-US" sz="3600" b="1" spc="33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338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600" b="1" spc="33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338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spc="33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338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600" b="1" spc="33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945309"/>
              </p:ext>
            </p:extLst>
          </p:nvPr>
        </p:nvGraphicFramePr>
        <p:xfrm>
          <a:off x="0" y="822960"/>
          <a:ext cx="9144000" cy="44555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etmoq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oldi-berdi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bordi-keldi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yozdi-qo‘ydi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84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bunyod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ketdi-qoldi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84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nisbatlari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shimchalar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391496"/>
              </p:ext>
            </p:extLst>
          </p:nvPr>
        </p:nvGraphicFramePr>
        <p:xfrm>
          <a:off x="0" y="822960"/>
          <a:ext cx="9144000" cy="587525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92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aytdi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92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O‘zlik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-(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)n, -(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)l </a:t>
                      </a:r>
                    </a:p>
                    <a:p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tarandi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ajraldi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7491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Orttirma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-t, 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giz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bitir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yotqiz,o‘tkaz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92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Majhul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-n, -l, -in, 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</a:t>
                      </a:r>
                      <a:endParaRPr lang="en-US" sz="28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kiyindi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kiyildi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491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Birgalik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sanash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chiqish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924">
                <a:tc>
                  <a:txBody>
                    <a:bodyPr/>
                    <a:lstStyle/>
                    <a:p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924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25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76304144"/>
              </p:ext>
            </p:extLst>
          </p:nvPr>
        </p:nvGraphicFramePr>
        <p:xfrm>
          <a:off x="1508760" y="617220"/>
          <a:ext cx="5047488" cy="4155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7085656" y="0"/>
            <a:ext cx="1936424" cy="277977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endParaRPr lang="en-US" sz="3200" dirty="0" smtClean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US" sz="3200" dirty="0" err="1" smtClean="0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o‘tarsano‘taylik</a:t>
            </a:r>
            <a:endParaRPr lang="en-US" sz="3200" dirty="0" smtClean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US" sz="3200" dirty="0" err="1">
                <a:solidFill>
                  <a:srgbClr val="9D0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endParaRPr lang="en-US" sz="3200" dirty="0">
              <a:solidFill>
                <a:srgbClr val="9D0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937430" y="1678179"/>
            <a:ext cx="1148226" cy="79465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>
              <a:solidFill>
                <a:prstClr val="white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316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C7DB31DF-A216-45BD-8537-2751345B00AD}"/>
              </a:ext>
            </a:extLst>
          </p:cNvPr>
          <p:cNvSpPr/>
          <p:nvPr/>
        </p:nvSpPr>
        <p:spPr>
          <a:xfrm>
            <a:off x="178420" y="1725786"/>
            <a:ext cx="3296300" cy="2968877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Yugurmoq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ekmoq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qaramoq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3C2EE09-F3A7-42C1-A86C-6A2D1EB2F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3499528"/>
              </p:ext>
            </p:extLst>
          </p:nvPr>
        </p:nvGraphicFramePr>
        <p:xfrm>
          <a:off x="2759764" y="682753"/>
          <a:ext cx="6250124" cy="436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9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0914" y="1040213"/>
            <a:ext cx="463296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-(u)v, -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moq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4365210" y="1939469"/>
            <a:ext cx="41358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8640" y="2403866"/>
            <a:ext cx="804672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Yasha+sh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kel+ish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ayt+uv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bil+moq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0177" y="3476286"/>
            <a:ext cx="4803648" cy="14005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v =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v =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tanuv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3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Ravishdosh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b="1" spc="338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shimchalar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16537"/>
              </p:ext>
            </p:extLst>
          </p:nvPr>
        </p:nvGraphicFramePr>
        <p:xfrm>
          <a:off x="0" y="822960"/>
          <a:ext cx="9144000" cy="49432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2456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unli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jarangli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undoshlar</a:t>
                      </a:r>
                      <a:endParaRPr lang="ru-RU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jarangsiz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undoshlar</a:t>
                      </a:r>
                      <a:endParaRPr lang="ru-RU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undoshi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tugagan</a:t>
                      </a:r>
                      <a:endParaRPr lang="ru-RU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gach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kach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guncha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kuncha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quncha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gancha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kancha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456"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98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9760" y="1132291"/>
            <a:ext cx="48768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3712" y="2487168"/>
            <a:ext cx="3669792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spc="33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sadigan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47488" y="2487168"/>
            <a:ext cx="3011423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spc="33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89504" y="3842045"/>
            <a:ext cx="3084576" cy="914400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93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6255</TotalTime>
  <Words>269</Words>
  <Application>Microsoft Office PowerPoint</Application>
  <PresentationFormat>Экран (16:9)</PresentationFormat>
  <Paragraphs>100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Тема Office</vt:lpstr>
      <vt:lpstr>ONA TILI</vt:lpstr>
      <vt:lpstr>Презентация PowerPoint</vt:lpstr>
      <vt:lpstr>  Fe‘llarning tuzilishiga ko‘ra turlari  </vt:lpstr>
      <vt:lpstr>Fe’l nisbatlari yasovchi qo‘shimchalar </vt:lpstr>
      <vt:lpstr>Презентация PowerPoint</vt:lpstr>
      <vt:lpstr>Uchta zamon shakllari</vt:lpstr>
      <vt:lpstr>Harakat nomi</vt:lpstr>
      <vt:lpstr>Ravishdosh yasovchi qo‘shimchalar</vt:lpstr>
      <vt:lpstr>Sifatdoshlar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575</cp:revision>
  <cp:lastPrinted>2020-08-26T14:48:01Z</cp:lastPrinted>
  <dcterms:created xsi:type="dcterms:W3CDTF">2020-04-11T16:25:36Z</dcterms:created>
  <dcterms:modified xsi:type="dcterms:W3CDTF">2020-09-24T11:04:39Z</dcterms:modified>
</cp:coreProperties>
</file>