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2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heme/theme4.xml" ContentType="application/vnd.openxmlformats-officedocument.theme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63" r:id="rId2"/>
    <p:sldMasterId id="2147483799" r:id="rId3"/>
    <p:sldMasterId id="2147483857" r:id="rId4"/>
    <p:sldMasterId id="2147483877" r:id="rId5"/>
  </p:sldMasterIdLst>
  <p:notesMasterIdLst>
    <p:notesMasterId r:id="rId16"/>
  </p:notesMasterIdLst>
  <p:handoutMasterIdLst>
    <p:handoutMasterId r:id="rId17"/>
  </p:handoutMasterIdLst>
  <p:sldIdLst>
    <p:sldId id="390" r:id="rId6"/>
    <p:sldId id="437" r:id="rId7"/>
    <p:sldId id="427" r:id="rId8"/>
    <p:sldId id="442" r:id="rId9"/>
    <p:sldId id="443" r:id="rId10"/>
    <p:sldId id="428" r:id="rId11"/>
    <p:sldId id="439" r:id="rId12"/>
    <p:sldId id="444" r:id="rId13"/>
    <p:sldId id="441" r:id="rId14"/>
    <p:sldId id="436" r:id="rId15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66FFFF"/>
    <a:srgbClr val="FFCCFF"/>
    <a:srgbClr val="FF33CC"/>
    <a:srgbClr val="FF66CC"/>
    <a:srgbClr val="FF9900"/>
    <a:srgbClr val="CC3399"/>
    <a:srgbClr val="FFCC99"/>
    <a:srgbClr val="008000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549" autoAdjust="0"/>
  </p:normalViewPr>
  <p:slideViewPr>
    <p:cSldViewPr snapToGrid="0">
      <p:cViewPr varScale="1">
        <p:scale>
          <a:sx n="74" d="100"/>
          <a:sy n="74" d="100"/>
        </p:scale>
        <p:origin x="120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2745DF-81DF-433C-820A-86C489873D15}" type="doc">
      <dgm:prSet loTypeId="urn:microsoft.com/office/officeart/2005/8/layout/radial5" loCatId="cycle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6ABE046-7D42-4B0B-B64F-661A04A6817A}">
      <dgm:prSet phldrT="[Текст]" custT="1"/>
      <dgm:spPr/>
      <dgm:t>
        <a:bodyPr/>
        <a:lstStyle/>
        <a:p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Mayl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shakllari</a:t>
          </a:r>
          <a:endParaRPr lang="ru-RU" sz="4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C7374A-89C9-4161-B4C9-0787D12ADA83}" type="parTrans" cxnId="{E778037A-4078-4FE5-8A3F-5DF54092F765}">
      <dgm:prSet/>
      <dgm:spPr/>
      <dgm:t>
        <a:bodyPr/>
        <a:lstStyle/>
        <a:p>
          <a:endParaRPr lang="ru-RU"/>
        </a:p>
      </dgm:t>
    </dgm:pt>
    <dgm:pt modelId="{31BD1946-7555-4533-A401-D834BAEEEE17}" type="sibTrans" cxnId="{E778037A-4078-4FE5-8A3F-5DF54092F765}">
      <dgm:prSet/>
      <dgm:spPr/>
      <dgm:t>
        <a:bodyPr/>
        <a:lstStyle/>
        <a:p>
          <a:endParaRPr lang="ru-RU"/>
        </a:p>
      </dgm:t>
    </dgm:pt>
    <dgm:pt modelId="{DECC5C60-354B-4C21-B4C7-85CBC8E7FE8C}">
      <dgm:prSet phldrT="[Текст]" custT="1"/>
      <dgm:spPr/>
      <dgm:t>
        <a:bodyPr/>
        <a:lstStyle/>
        <a:p>
          <a:r>
            <a:rPr lang="en-US" sz="4400" b="1" noProof="1" smtClean="0">
              <a:latin typeface="Arial" panose="020B0604020202020204" pitchFamily="34" charset="0"/>
              <a:cs typeface="Arial" panose="020B0604020202020204" pitchFamily="34" charset="0"/>
            </a:rPr>
            <a:t>xabar mayli </a:t>
          </a:r>
          <a:endParaRPr lang="en-US" sz="4400" b="1" noProof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4E7A04-7D7A-4223-850A-B5EE5ECEF189}" type="parTrans" cxnId="{B4AB2E8D-0299-4A13-98F8-EAB2065F4D89}">
      <dgm:prSet/>
      <dgm:spPr/>
      <dgm:t>
        <a:bodyPr/>
        <a:lstStyle/>
        <a:p>
          <a:endParaRPr lang="ru-RU"/>
        </a:p>
      </dgm:t>
    </dgm:pt>
    <dgm:pt modelId="{FF3566A2-6535-45F0-943F-5B555D1E4736}" type="sibTrans" cxnId="{B4AB2E8D-0299-4A13-98F8-EAB2065F4D89}">
      <dgm:prSet/>
      <dgm:spPr/>
      <dgm:t>
        <a:bodyPr/>
        <a:lstStyle/>
        <a:p>
          <a:endParaRPr lang="ru-RU"/>
        </a:p>
      </dgm:t>
    </dgm:pt>
    <dgm:pt modelId="{CBFFC5A7-63F7-4DDD-9148-05D5AD04E7BE}">
      <dgm:prSet phldrT="[Текст]" custT="1"/>
      <dgm:spPr/>
      <dgm:t>
        <a:bodyPr/>
        <a:lstStyle/>
        <a:p>
          <a:r>
            <a:rPr lang="en-US" sz="4000" b="1" noProof="1" smtClean="0">
              <a:latin typeface="Arial" panose="020B0604020202020204" pitchFamily="34" charset="0"/>
              <a:cs typeface="Arial" panose="020B0604020202020204" pitchFamily="34" charset="0"/>
            </a:rPr>
            <a:t>shart mayli</a:t>
          </a:r>
          <a:endParaRPr lang="en-US" sz="4000" b="1" noProof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26257FB-5A0B-491C-B391-0445474B68E9}" type="parTrans" cxnId="{BC3839DE-9E21-47E6-ACD0-CAFA4CF27D40}">
      <dgm:prSet/>
      <dgm:spPr/>
      <dgm:t>
        <a:bodyPr/>
        <a:lstStyle/>
        <a:p>
          <a:endParaRPr lang="ru-RU"/>
        </a:p>
      </dgm:t>
    </dgm:pt>
    <dgm:pt modelId="{DCF5FDC4-5E5C-4A44-818F-2B1BD689732A}" type="sibTrans" cxnId="{BC3839DE-9E21-47E6-ACD0-CAFA4CF27D40}">
      <dgm:prSet/>
      <dgm:spPr/>
      <dgm:t>
        <a:bodyPr/>
        <a:lstStyle/>
        <a:p>
          <a:endParaRPr lang="ru-RU"/>
        </a:p>
      </dgm:t>
    </dgm:pt>
    <dgm:pt modelId="{213E0774-6D97-486C-8ABE-7C38A7503A79}">
      <dgm:prSet phldrT="[Текст]" custT="1"/>
      <dgm:spPr/>
      <dgm:t>
        <a:bodyPr/>
        <a:lstStyle/>
        <a:p>
          <a:r>
            <a:rPr lang="en-US" sz="3600" b="1" noProof="1" smtClean="0">
              <a:latin typeface="Arial" panose="020B0604020202020204" pitchFamily="34" charset="0"/>
              <a:cs typeface="Arial" panose="020B0604020202020204" pitchFamily="34" charset="0"/>
            </a:rPr>
            <a:t>buyruq-istak mayli</a:t>
          </a:r>
          <a:endParaRPr lang="en-US" sz="3600" b="1" noProof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EDE5D7-A92A-42BE-ABD5-F66044226C16}" type="parTrans" cxnId="{02CA55A6-9283-4BC5-8423-C49A4081ED89}">
      <dgm:prSet/>
      <dgm:spPr/>
      <dgm:t>
        <a:bodyPr/>
        <a:lstStyle/>
        <a:p>
          <a:endParaRPr lang="ru-RU"/>
        </a:p>
      </dgm:t>
    </dgm:pt>
    <dgm:pt modelId="{03299246-7334-41A4-956E-ADECA05D1657}" type="sibTrans" cxnId="{02CA55A6-9283-4BC5-8423-C49A4081ED89}">
      <dgm:prSet/>
      <dgm:spPr/>
      <dgm:t>
        <a:bodyPr/>
        <a:lstStyle/>
        <a:p>
          <a:endParaRPr lang="ru-RU"/>
        </a:p>
      </dgm:t>
    </dgm:pt>
    <dgm:pt modelId="{99771ABC-026A-46F4-84E4-62DA4820AF8B}" type="pres">
      <dgm:prSet presAssocID="{1F2745DF-81DF-433C-820A-86C489873D1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176C366-3DCA-4982-8062-306BBE41EABF}" type="pres">
      <dgm:prSet presAssocID="{56ABE046-7D42-4B0B-B64F-661A04A6817A}" presName="centerShape" presStyleLbl="node0" presStyleIdx="0" presStyleCnt="1" custScaleX="292001" custScaleY="117116" custLinFactNeighborX="1262" custLinFactNeighborY="-9053"/>
      <dgm:spPr/>
      <dgm:t>
        <a:bodyPr/>
        <a:lstStyle/>
        <a:p>
          <a:endParaRPr lang="ru-RU"/>
        </a:p>
      </dgm:t>
    </dgm:pt>
    <dgm:pt modelId="{D7C0EBCF-E019-41A9-A556-0300EED03B36}" type="pres">
      <dgm:prSet presAssocID="{8E4E7A04-7D7A-4223-850A-B5EE5ECEF189}" presName="parTrans" presStyleLbl="sibTrans2D1" presStyleIdx="0" presStyleCnt="3"/>
      <dgm:spPr/>
      <dgm:t>
        <a:bodyPr/>
        <a:lstStyle/>
        <a:p>
          <a:endParaRPr lang="ru-RU"/>
        </a:p>
      </dgm:t>
    </dgm:pt>
    <dgm:pt modelId="{A11B4059-3B60-4530-93D1-EBCEC64A111C}" type="pres">
      <dgm:prSet presAssocID="{8E4E7A04-7D7A-4223-850A-B5EE5ECEF189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E2189F6F-748B-4190-A112-232C4CE0708E}" type="pres">
      <dgm:prSet presAssocID="{DECC5C60-354B-4C21-B4C7-85CBC8E7FE8C}" presName="node" presStyleLbl="node1" presStyleIdx="0" presStyleCnt="3" custScaleX="258242" custScaleY="117639" custRadScaleRad="96709" custRadScaleInc="220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37C409-2657-4866-B6AF-A1D94F4ED62B}" type="pres">
      <dgm:prSet presAssocID="{126257FB-5A0B-491C-B391-0445474B68E9}" presName="parTrans" presStyleLbl="sibTrans2D1" presStyleIdx="1" presStyleCnt="3" custScaleX="31205"/>
      <dgm:spPr/>
      <dgm:t>
        <a:bodyPr/>
        <a:lstStyle/>
        <a:p>
          <a:endParaRPr lang="ru-RU"/>
        </a:p>
      </dgm:t>
    </dgm:pt>
    <dgm:pt modelId="{E11BB582-349D-482B-AE42-16BD994AFC2C}" type="pres">
      <dgm:prSet presAssocID="{126257FB-5A0B-491C-B391-0445474B68E9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730923E7-C48C-4670-88E9-8C8E17E482E7}" type="pres">
      <dgm:prSet presAssocID="{CBFFC5A7-63F7-4DDD-9148-05D5AD04E7BE}" presName="node" presStyleLbl="node1" presStyleIdx="1" presStyleCnt="3" custScaleX="183784" custScaleY="124727" custRadScaleRad="111444" custRadScaleInc="81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32DACB-D9AF-4776-9D09-3686B8DE07C2}" type="pres">
      <dgm:prSet presAssocID="{71EDE5D7-A92A-42BE-ABD5-F66044226C16}" presName="parTrans" presStyleLbl="sibTrans2D1" presStyleIdx="2" presStyleCnt="3"/>
      <dgm:spPr/>
      <dgm:t>
        <a:bodyPr/>
        <a:lstStyle/>
        <a:p>
          <a:endParaRPr lang="ru-RU"/>
        </a:p>
      </dgm:t>
    </dgm:pt>
    <dgm:pt modelId="{AC3CD4E2-280D-4D02-B32E-8994A3EECA25}" type="pres">
      <dgm:prSet presAssocID="{71EDE5D7-A92A-42BE-ABD5-F66044226C16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A2D44414-F073-4368-8058-CEE6EC780F78}" type="pres">
      <dgm:prSet presAssocID="{213E0774-6D97-486C-8ABE-7C38A7503A79}" presName="node" presStyleLbl="node1" presStyleIdx="2" presStyleCnt="3" custScaleX="233236" custScaleY="120444" custRadScaleRad="117622" custRadScaleInc="-42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63EA29-1364-41D6-A907-9DCBC4DD159A}" type="presOf" srcId="{CBFFC5A7-63F7-4DDD-9148-05D5AD04E7BE}" destId="{730923E7-C48C-4670-88E9-8C8E17E482E7}" srcOrd="0" destOrd="0" presId="urn:microsoft.com/office/officeart/2005/8/layout/radial5"/>
    <dgm:cxn modelId="{D9A9A05E-FA09-4F1A-87F6-1C6DBDFBEBAF}" type="presOf" srcId="{71EDE5D7-A92A-42BE-ABD5-F66044226C16}" destId="{AC3CD4E2-280D-4D02-B32E-8994A3EECA25}" srcOrd="1" destOrd="0" presId="urn:microsoft.com/office/officeart/2005/8/layout/radial5"/>
    <dgm:cxn modelId="{9F0EEB3A-64D6-4274-A72F-4006F4B33B03}" type="presOf" srcId="{8E4E7A04-7D7A-4223-850A-B5EE5ECEF189}" destId="{D7C0EBCF-E019-41A9-A556-0300EED03B36}" srcOrd="0" destOrd="0" presId="urn:microsoft.com/office/officeart/2005/8/layout/radial5"/>
    <dgm:cxn modelId="{0B91DA7D-C944-4A2E-938F-938681948C16}" type="presOf" srcId="{126257FB-5A0B-491C-B391-0445474B68E9}" destId="{3D37C409-2657-4866-B6AF-A1D94F4ED62B}" srcOrd="0" destOrd="0" presId="urn:microsoft.com/office/officeart/2005/8/layout/radial5"/>
    <dgm:cxn modelId="{33FBC517-F55B-4E67-8D59-E104E3DCEB9C}" type="presOf" srcId="{56ABE046-7D42-4B0B-B64F-661A04A6817A}" destId="{7176C366-3DCA-4982-8062-306BBE41EABF}" srcOrd="0" destOrd="0" presId="urn:microsoft.com/office/officeart/2005/8/layout/radial5"/>
    <dgm:cxn modelId="{F9CD1290-13A5-4CAE-A48F-16D09FD3FD56}" type="presOf" srcId="{213E0774-6D97-486C-8ABE-7C38A7503A79}" destId="{A2D44414-F073-4368-8058-CEE6EC780F78}" srcOrd="0" destOrd="0" presId="urn:microsoft.com/office/officeart/2005/8/layout/radial5"/>
    <dgm:cxn modelId="{0E176D23-2079-49E8-877F-95276BBFCCA8}" type="presOf" srcId="{126257FB-5A0B-491C-B391-0445474B68E9}" destId="{E11BB582-349D-482B-AE42-16BD994AFC2C}" srcOrd="1" destOrd="0" presId="urn:microsoft.com/office/officeart/2005/8/layout/radial5"/>
    <dgm:cxn modelId="{02CA55A6-9283-4BC5-8423-C49A4081ED89}" srcId="{56ABE046-7D42-4B0B-B64F-661A04A6817A}" destId="{213E0774-6D97-486C-8ABE-7C38A7503A79}" srcOrd="2" destOrd="0" parTransId="{71EDE5D7-A92A-42BE-ABD5-F66044226C16}" sibTransId="{03299246-7334-41A4-956E-ADECA05D1657}"/>
    <dgm:cxn modelId="{67A88B69-22DE-4BCB-AD18-B2A5AC97DCAB}" type="presOf" srcId="{DECC5C60-354B-4C21-B4C7-85CBC8E7FE8C}" destId="{E2189F6F-748B-4190-A112-232C4CE0708E}" srcOrd="0" destOrd="0" presId="urn:microsoft.com/office/officeart/2005/8/layout/radial5"/>
    <dgm:cxn modelId="{65C255E2-BDA1-496B-94FA-8343062C9200}" type="presOf" srcId="{1F2745DF-81DF-433C-820A-86C489873D15}" destId="{99771ABC-026A-46F4-84E4-62DA4820AF8B}" srcOrd="0" destOrd="0" presId="urn:microsoft.com/office/officeart/2005/8/layout/radial5"/>
    <dgm:cxn modelId="{B4AB2E8D-0299-4A13-98F8-EAB2065F4D89}" srcId="{56ABE046-7D42-4B0B-B64F-661A04A6817A}" destId="{DECC5C60-354B-4C21-B4C7-85CBC8E7FE8C}" srcOrd="0" destOrd="0" parTransId="{8E4E7A04-7D7A-4223-850A-B5EE5ECEF189}" sibTransId="{FF3566A2-6535-45F0-943F-5B555D1E4736}"/>
    <dgm:cxn modelId="{16B9179E-8CDD-4513-BB75-BED50BC8BAA1}" type="presOf" srcId="{71EDE5D7-A92A-42BE-ABD5-F66044226C16}" destId="{4E32DACB-D9AF-4776-9D09-3686B8DE07C2}" srcOrd="0" destOrd="0" presId="urn:microsoft.com/office/officeart/2005/8/layout/radial5"/>
    <dgm:cxn modelId="{BC3839DE-9E21-47E6-ACD0-CAFA4CF27D40}" srcId="{56ABE046-7D42-4B0B-B64F-661A04A6817A}" destId="{CBFFC5A7-63F7-4DDD-9148-05D5AD04E7BE}" srcOrd="1" destOrd="0" parTransId="{126257FB-5A0B-491C-B391-0445474B68E9}" sibTransId="{DCF5FDC4-5E5C-4A44-818F-2B1BD689732A}"/>
    <dgm:cxn modelId="{E778037A-4078-4FE5-8A3F-5DF54092F765}" srcId="{1F2745DF-81DF-433C-820A-86C489873D15}" destId="{56ABE046-7D42-4B0B-B64F-661A04A6817A}" srcOrd="0" destOrd="0" parTransId="{03C7374A-89C9-4161-B4C9-0787D12ADA83}" sibTransId="{31BD1946-7555-4533-A401-D834BAEEEE17}"/>
    <dgm:cxn modelId="{88634535-F89E-434E-A88E-680B8E1FB569}" type="presOf" srcId="{8E4E7A04-7D7A-4223-850A-B5EE5ECEF189}" destId="{A11B4059-3B60-4530-93D1-EBCEC64A111C}" srcOrd="1" destOrd="0" presId="urn:microsoft.com/office/officeart/2005/8/layout/radial5"/>
    <dgm:cxn modelId="{F106620B-B596-4239-A7BA-8F06FDF417A8}" type="presParOf" srcId="{99771ABC-026A-46F4-84E4-62DA4820AF8B}" destId="{7176C366-3DCA-4982-8062-306BBE41EABF}" srcOrd="0" destOrd="0" presId="urn:microsoft.com/office/officeart/2005/8/layout/radial5"/>
    <dgm:cxn modelId="{37357531-8E86-4CFF-ABC4-BE6F5D89D254}" type="presParOf" srcId="{99771ABC-026A-46F4-84E4-62DA4820AF8B}" destId="{D7C0EBCF-E019-41A9-A556-0300EED03B36}" srcOrd="1" destOrd="0" presId="urn:microsoft.com/office/officeart/2005/8/layout/radial5"/>
    <dgm:cxn modelId="{74D2DC9F-B1B7-47A1-8F5D-0BAAC633AB2E}" type="presParOf" srcId="{D7C0EBCF-E019-41A9-A556-0300EED03B36}" destId="{A11B4059-3B60-4530-93D1-EBCEC64A111C}" srcOrd="0" destOrd="0" presId="urn:microsoft.com/office/officeart/2005/8/layout/radial5"/>
    <dgm:cxn modelId="{FBC042F8-83F6-40D5-867F-78F394EB9770}" type="presParOf" srcId="{99771ABC-026A-46F4-84E4-62DA4820AF8B}" destId="{E2189F6F-748B-4190-A112-232C4CE0708E}" srcOrd="2" destOrd="0" presId="urn:microsoft.com/office/officeart/2005/8/layout/radial5"/>
    <dgm:cxn modelId="{8883BD49-446E-4A66-9B3F-0B08ADCDCB6F}" type="presParOf" srcId="{99771ABC-026A-46F4-84E4-62DA4820AF8B}" destId="{3D37C409-2657-4866-B6AF-A1D94F4ED62B}" srcOrd="3" destOrd="0" presId="urn:microsoft.com/office/officeart/2005/8/layout/radial5"/>
    <dgm:cxn modelId="{BCA22839-B28C-41E8-BB9A-A44ED00ED2ED}" type="presParOf" srcId="{3D37C409-2657-4866-B6AF-A1D94F4ED62B}" destId="{E11BB582-349D-482B-AE42-16BD994AFC2C}" srcOrd="0" destOrd="0" presId="urn:microsoft.com/office/officeart/2005/8/layout/radial5"/>
    <dgm:cxn modelId="{E9E3DCAF-B433-4281-96B7-A7CBA40A8D74}" type="presParOf" srcId="{99771ABC-026A-46F4-84E4-62DA4820AF8B}" destId="{730923E7-C48C-4670-88E9-8C8E17E482E7}" srcOrd="4" destOrd="0" presId="urn:microsoft.com/office/officeart/2005/8/layout/radial5"/>
    <dgm:cxn modelId="{E6DC01D8-E883-4672-8309-F57171E48D40}" type="presParOf" srcId="{99771ABC-026A-46F4-84E4-62DA4820AF8B}" destId="{4E32DACB-D9AF-4776-9D09-3686B8DE07C2}" srcOrd="5" destOrd="0" presId="urn:microsoft.com/office/officeart/2005/8/layout/radial5"/>
    <dgm:cxn modelId="{8874A5A4-F8F4-4E3D-BEBB-E54AA37549D7}" type="presParOf" srcId="{4E32DACB-D9AF-4776-9D09-3686B8DE07C2}" destId="{AC3CD4E2-280D-4D02-B32E-8994A3EECA25}" srcOrd="0" destOrd="0" presId="urn:microsoft.com/office/officeart/2005/8/layout/radial5"/>
    <dgm:cxn modelId="{7ABE8B11-80A8-47DF-9D03-E15D6A6D629E}" type="presParOf" srcId="{99771ABC-026A-46F4-84E4-62DA4820AF8B}" destId="{A2D44414-F073-4368-8058-CEE6EC780F78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37ED29-FDCC-4503-AB45-841C441A0D35}" type="doc">
      <dgm:prSet loTypeId="urn:microsoft.com/office/officeart/2008/layout/VerticalCurvedList" loCatId="list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58D7B10F-3B62-43F7-B2A4-EC885B20C9C7}">
      <dgm:prSet phldrT="[Текст]" custT="1"/>
      <dgm:spPr/>
      <dgm:t>
        <a:bodyPr/>
        <a:lstStyle/>
        <a:p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yugurdi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yugurgan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yugurib</a:t>
          </a:r>
          <a:r>
            <a:rPr lang="ru-RU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DDF6E6-2E65-4FCA-BEB7-CE660AE00467}" type="parTrans" cxnId="{614583F7-2262-4615-8C97-E743456A09F5}">
      <dgm:prSet/>
      <dgm:spPr/>
      <dgm:t>
        <a:bodyPr/>
        <a:lstStyle/>
        <a:p>
          <a:endParaRPr lang="ru-RU"/>
        </a:p>
      </dgm:t>
    </dgm:pt>
    <dgm:pt modelId="{3CCBCDA7-2B66-4D6A-B169-00649F59C1B8}" type="sibTrans" cxnId="{614583F7-2262-4615-8C97-E743456A09F5}">
      <dgm:prSet/>
      <dgm:spPr/>
      <dgm:t>
        <a:bodyPr/>
        <a:lstStyle/>
        <a:p>
          <a:endParaRPr lang="ru-RU"/>
        </a:p>
      </dgm:t>
    </dgm:pt>
    <dgm:pt modelId="{818B4605-63E1-4F40-9A6E-6C6F97E04C86}">
      <dgm:prSet phldrT="[Текст]" custT="1"/>
      <dgm:spPr/>
      <dgm:t>
        <a:bodyPr/>
        <a:lstStyle/>
        <a:p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ekmoqda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ekayotir</a:t>
          </a:r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A8E6A5-DD47-4403-AC32-8ADD4A135009}" type="parTrans" cxnId="{2841C98A-7EE2-4A91-943E-4C4439A136C1}">
      <dgm:prSet/>
      <dgm:spPr/>
      <dgm:t>
        <a:bodyPr/>
        <a:lstStyle/>
        <a:p>
          <a:endParaRPr lang="ru-RU"/>
        </a:p>
      </dgm:t>
    </dgm:pt>
    <dgm:pt modelId="{45B0B082-269F-477A-9FDB-C5C1BC0261F8}" type="sibTrans" cxnId="{2841C98A-7EE2-4A91-943E-4C4439A136C1}">
      <dgm:prSet/>
      <dgm:spPr/>
      <dgm:t>
        <a:bodyPr/>
        <a:lstStyle/>
        <a:p>
          <a:endParaRPr lang="ru-RU"/>
        </a:p>
      </dgm:t>
    </dgm:pt>
    <dgm:pt modelId="{D89A786D-E98B-4426-BF35-405FB8A19654}">
      <dgm:prSet phldrT="[Текст]" custT="1"/>
      <dgm:spPr/>
      <dgm:t>
        <a:bodyPr/>
        <a:lstStyle/>
        <a:p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qaraydi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qarardi</a:t>
          </a:r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D5E5BD-9EB6-4B56-B7A5-E7584B8B0187}" type="parTrans" cxnId="{951091E7-7C8F-4EF5-B5A0-DAC0982562BD}">
      <dgm:prSet/>
      <dgm:spPr/>
      <dgm:t>
        <a:bodyPr/>
        <a:lstStyle/>
        <a:p>
          <a:endParaRPr lang="ru-RU"/>
        </a:p>
      </dgm:t>
    </dgm:pt>
    <dgm:pt modelId="{83C5C6A2-E8C5-4CDD-A580-695671AD166E}" type="sibTrans" cxnId="{951091E7-7C8F-4EF5-B5A0-DAC0982562BD}">
      <dgm:prSet/>
      <dgm:spPr/>
      <dgm:t>
        <a:bodyPr/>
        <a:lstStyle/>
        <a:p>
          <a:endParaRPr lang="ru-RU"/>
        </a:p>
      </dgm:t>
    </dgm:pt>
    <dgm:pt modelId="{D293F7D8-A69C-4065-8B1E-74C363AF860A}" type="pres">
      <dgm:prSet presAssocID="{DA37ED29-FDCC-4503-AB45-841C441A0D3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FD48D947-030B-4A62-BFE2-03FC61EEBEBA}" type="pres">
      <dgm:prSet presAssocID="{DA37ED29-FDCC-4503-AB45-841C441A0D35}" presName="Name1" presStyleCnt="0"/>
      <dgm:spPr/>
      <dgm:t>
        <a:bodyPr/>
        <a:lstStyle/>
        <a:p>
          <a:endParaRPr lang="ru-RU"/>
        </a:p>
      </dgm:t>
    </dgm:pt>
    <dgm:pt modelId="{AF77CED7-7109-4228-B582-31CAF69BDF54}" type="pres">
      <dgm:prSet presAssocID="{DA37ED29-FDCC-4503-AB45-841C441A0D35}" presName="cycle" presStyleCnt="0"/>
      <dgm:spPr/>
      <dgm:t>
        <a:bodyPr/>
        <a:lstStyle/>
        <a:p>
          <a:endParaRPr lang="ru-RU"/>
        </a:p>
      </dgm:t>
    </dgm:pt>
    <dgm:pt modelId="{04EFBA2F-DEDA-4B95-8E33-6387A3EC1000}" type="pres">
      <dgm:prSet presAssocID="{DA37ED29-FDCC-4503-AB45-841C441A0D35}" presName="srcNode" presStyleLbl="node1" presStyleIdx="0" presStyleCnt="3"/>
      <dgm:spPr/>
      <dgm:t>
        <a:bodyPr/>
        <a:lstStyle/>
        <a:p>
          <a:endParaRPr lang="ru-RU"/>
        </a:p>
      </dgm:t>
    </dgm:pt>
    <dgm:pt modelId="{BF6252FB-4DC6-4322-8F39-8E5E4DF911CB}" type="pres">
      <dgm:prSet presAssocID="{DA37ED29-FDCC-4503-AB45-841C441A0D35}" presName="conn" presStyleLbl="parChTrans1D2" presStyleIdx="0" presStyleCnt="1"/>
      <dgm:spPr/>
      <dgm:t>
        <a:bodyPr/>
        <a:lstStyle/>
        <a:p>
          <a:endParaRPr lang="ru-RU"/>
        </a:p>
      </dgm:t>
    </dgm:pt>
    <dgm:pt modelId="{75E27F1A-467A-4AE5-8BAA-D2589D27D3CB}" type="pres">
      <dgm:prSet presAssocID="{DA37ED29-FDCC-4503-AB45-841C441A0D35}" presName="extraNode" presStyleLbl="node1" presStyleIdx="0" presStyleCnt="3"/>
      <dgm:spPr/>
      <dgm:t>
        <a:bodyPr/>
        <a:lstStyle/>
        <a:p>
          <a:endParaRPr lang="ru-RU"/>
        </a:p>
      </dgm:t>
    </dgm:pt>
    <dgm:pt modelId="{3E09B7D6-25B7-433D-A883-D768D2633514}" type="pres">
      <dgm:prSet presAssocID="{DA37ED29-FDCC-4503-AB45-841C441A0D35}" presName="dstNode" presStyleLbl="node1" presStyleIdx="0" presStyleCnt="3"/>
      <dgm:spPr/>
      <dgm:t>
        <a:bodyPr/>
        <a:lstStyle/>
        <a:p>
          <a:endParaRPr lang="ru-RU"/>
        </a:p>
      </dgm:t>
    </dgm:pt>
    <dgm:pt modelId="{C7B13450-F710-4BD4-B2B4-3ACBA0456710}" type="pres">
      <dgm:prSet presAssocID="{58D7B10F-3B62-43F7-B2A4-EC885B20C9C7}" presName="text_1" presStyleLbl="node1" presStyleIdx="0" presStyleCnt="3" custLinFactNeighborX="3239" custLinFactNeighborY="-30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A1C331-CEE4-4441-A14D-655B79CAA1E0}" type="pres">
      <dgm:prSet presAssocID="{58D7B10F-3B62-43F7-B2A4-EC885B20C9C7}" presName="accent_1" presStyleCnt="0"/>
      <dgm:spPr/>
      <dgm:t>
        <a:bodyPr/>
        <a:lstStyle/>
        <a:p>
          <a:endParaRPr lang="ru-RU"/>
        </a:p>
      </dgm:t>
    </dgm:pt>
    <dgm:pt modelId="{99DAF37E-5F32-48B7-9BA1-7BF379882FB3}" type="pres">
      <dgm:prSet presAssocID="{58D7B10F-3B62-43F7-B2A4-EC885B20C9C7}" presName="accentRepeatNode" presStyleLbl="solidFgAcc1" presStyleIdx="0" presStyleCnt="3"/>
      <dgm:spPr/>
      <dgm:t>
        <a:bodyPr/>
        <a:lstStyle/>
        <a:p>
          <a:endParaRPr lang="ru-RU"/>
        </a:p>
      </dgm:t>
    </dgm:pt>
    <dgm:pt modelId="{7102F4AF-59F5-4FF1-A895-82968C4D5FBF}" type="pres">
      <dgm:prSet presAssocID="{818B4605-63E1-4F40-9A6E-6C6F97E04C86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4EE432-8C92-4621-8969-31A9DBA7A593}" type="pres">
      <dgm:prSet presAssocID="{818B4605-63E1-4F40-9A6E-6C6F97E04C86}" presName="accent_2" presStyleCnt="0"/>
      <dgm:spPr/>
      <dgm:t>
        <a:bodyPr/>
        <a:lstStyle/>
        <a:p>
          <a:endParaRPr lang="ru-RU"/>
        </a:p>
      </dgm:t>
    </dgm:pt>
    <dgm:pt modelId="{667650CA-140F-4972-BB84-315C4665665A}" type="pres">
      <dgm:prSet presAssocID="{818B4605-63E1-4F40-9A6E-6C6F97E04C86}" presName="accentRepeatNode" presStyleLbl="solidFgAcc1" presStyleIdx="1" presStyleCnt="3"/>
      <dgm:spPr/>
      <dgm:t>
        <a:bodyPr/>
        <a:lstStyle/>
        <a:p>
          <a:endParaRPr lang="ru-RU"/>
        </a:p>
      </dgm:t>
    </dgm:pt>
    <dgm:pt modelId="{CFDA897B-2176-417B-BDE3-B49D92EF0E56}" type="pres">
      <dgm:prSet presAssocID="{D89A786D-E98B-4426-BF35-405FB8A19654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4DAD81-26C6-4077-8EDD-36B3583139BD}" type="pres">
      <dgm:prSet presAssocID="{D89A786D-E98B-4426-BF35-405FB8A19654}" presName="accent_3" presStyleCnt="0"/>
      <dgm:spPr/>
      <dgm:t>
        <a:bodyPr/>
        <a:lstStyle/>
        <a:p>
          <a:endParaRPr lang="ru-RU"/>
        </a:p>
      </dgm:t>
    </dgm:pt>
    <dgm:pt modelId="{E00AD336-44F6-443C-A7A3-48BE263CB579}" type="pres">
      <dgm:prSet presAssocID="{D89A786D-E98B-4426-BF35-405FB8A19654}" presName="accentRepeatNode" presStyleLbl="solidFgAcc1" presStyleIdx="2" presStyleCnt="3"/>
      <dgm:spPr/>
      <dgm:t>
        <a:bodyPr/>
        <a:lstStyle/>
        <a:p>
          <a:endParaRPr lang="ru-RU"/>
        </a:p>
      </dgm:t>
    </dgm:pt>
  </dgm:ptLst>
  <dgm:cxnLst>
    <dgm:cxn modelId="{614583F7-2262-4615-8C97-E743456A09F5}" srcId="{DA37ED29-FDCC-4503-AB45-841C441A0D35}" destId="{58D7B10F-3B62-43F7-B2A4-EC885B20C9C7}" srcOrd="0" destOrd="0" parTransId="{B1DDF6E6-2E65-4FCA-BEB7-CE660AE00467}" sibTransId="{3CCBCDA7-2B66-4D6A-B169-00649F59C1B8}"/>
    <dgm:cxn modelId="{35EBD98F-3C26-493F-A03C-85B79628815B}" type="presOf" srcId="{58D7B10F-3B62-43F7-B2A4-EC885B20C9C7}" destId="{C7B13450-F710-4BD4-B2B4-3ACBA0456710}" srcOrd="0" destOrd="0" presId="urn:microsoft.com/office/officeart/2008/layout/VerticalCurvedList"/>
    <dgm:cxn modelId="{951091E7-7C8F-4EF5-B5A0-DAC0982562BD}" srcId="{DA37ED29-FDCC-4503-AB45-841C441A0D35}" destId="{D89A786D-E98B-4426-BF35-405FB8A19654}" srcOrd="2" destOrd="0" parTransId="{ACD5E5BD-9EB6-4B56-B7A5-E7584B8B0187}" sibTransId="{83C5C6A2-E8C5-4CDD-A580-695671AD166E}"/>
    <dgm:cxn modelId="{2841C98A-7EE2-4A91-943E-4C4439A136C1}" srcId="{DA37ED29-FDCC-4503-AB45-841C441A0D35}" destId="{818B4605-63E1-4F40-9A6E-6C6F97E04C86}" srcOrd="1" destOrd="0" parTransId="{6CA8E6A5-DD47-4403-AC32-8ADD4A135009}" sibTransId="{45B0B082-269F-477A-9FDB-C5C1BC0261F8}"/>
    <dgm:cxn modelId="{9F9C64B6-81B3-4403-BD94-DDFF3B812614}" type="presOf" srcId="{3CCBCDA7-2B66-4D6A-B169-00649F59C1B8}" destId="{BF6252FB-4DC6-4322-8F39-8E5E4DF911CB}" srcOrd="0" destOrd="0" presId="urn:microsoft.com/office/officeart/2008/layout/VerticalCurvedList"/>
    <dgm:cxn modelId="{EBCAB2D2-24BE-48B3-B7D0-160E27B54079}" type="presOf" srcId="{D89A786D-E98B-4426-BF35-405FB8A19654}" destId="{CFDA897B-2176-417B-BDE3-B49D92EF0E56}" srcOrd="0" destOrd="0" presId="urn:microsoft.com/office/officeart/2008/layout/VerticalCurvedList"/>
    <dgm:cxn modelId="{74C8F5DF-B86E-4877-909A-69B08263B843}" type="presOf" srcId="{818B4605-63E1-4F40-9A6E-6C6F97E04C86}" destId="{7102F4AF-59F5-4FF1-A895-82968C4D5FBF}" srcOrd="0" destOrd="0" presId="urn:microsoft.com/office/officeart/2008/layout/VerticalCurvedList"/>
    <dgm:cxn modelId="{5422AC3A-5196-44BB-BDFC-9FAE7D7C372D}" type="presOf" srcId="{DA37ED29-FDCC-4503-AB45-841C441A0D35}" destId="{D293F7D8-A69C-4065-8B1E-74C363AF860A}" srcOrd="0" destOrd="0" presId="urn:microsoft.com/office/officeart/2008/layout/VerticalCurvedList"/>
    <dgm:cxn modelId="{E635AA86-4C8A-47B1-96D0-528D08B06228}" type="presParOf" srcId="{D293F7D8-A69C-4065-8B1E-74C363AF860A}" destId="{FD48D947-030B-4A62-BFE2-03FC61EEBEBA}" srcOrd="0" destOrd="0" presId="urn:microsoft.com/office/officeart/2008/layout/VerticalCurvedList"/>
    <dgm:cxn modelId="{3F1317E3-4F72-40C2-85FC-AD11FBD49F0E}" type="presParOf" srcId="{FD48D947-030B-4A62-BFE2-03FC61EEBEBA}" destId="{AF77CED7-7109-4228-B582-31CAF69BDF54}" srcOrd="0" destOrd="0" presId="urn:microsoft.com/office/officeart/2008/layout/VerticalCurvedList"/>
    <dgm:cxn modelId="{3FF71B92-D269-45CB-BB55-801DC53DAB52}" type="presParOf" srcId="{AF77CED7-7109-4228-B582-31CAF69BDF54}" destId="{04EFBA2F-DEDA-4B95-8E33-6387A3EC1000}" srcOrd="0" destOrd="0" presId="urn:microsoft.com/office/officeart/2008/layout/VerticalCurvedList"/>
    <dgm:cxn modelId="{9900E8BF-411A-44A4-B1FD-156E7A668366}" type="presParOf" srcId="{AF77CED7-7109-4228-B582-31CAF69BDF54}" destId="{BF6252FB-4DC6-4322-8F39-8E5E4DF911CB}" srcOrd="1" destOrd="0" presId="urn:microsoft.com/office/officeart/2008/layout/VerticalCurvedList"/>
    <dgm:cxn modelId="{1A04F829-FD70-4E78-B2C7-3DD5B4814AE0}" type="presParOf" srcId="{AF77CED7-7109-4228-B582-31CAF69BDF54}" destId="{75E27F1A-467A-4AE5-8BAA-D2589D27D3CB}" srcOrd="2" destOrd="0" presId="urn:microsoft.com/office/officeart/2008/layout/VerticalCurvedList"/>
    <dgm:cxn modelId="{96D670C0-2FB0-4C81-9B79-B0607EB4BDF9}" type="presParOf" srcId="{AF77CED7-7109-4228-B582-31CAF69BDF54}" destId="{3E09B7D6-25B7-433D-A883-D768D2633514}" srcOrd="3" destOrd="0" presId="urn:microsoft.com/office/officeart/2008/layout/VerticalCurvedList"/>
    <dgm:cxn modelId="{05D7B3C3-88A8-4D65-9000-3F4190698EA2}" type="presParOf" srcId="{FD48D947-030B-4A62-BFE2-03FC61EEBEBA}" destId="{C7B13450-F710-4BD4-B2B4-3ACBA0456710}" srcOrd="1" destOrd="0" presId="urn:microsoft.com/office/officeart/2008/layout/VerticalCurvedList"/>
    <dgm:cxn modelId="{980DC0C7-334B-405C-B504-E1DD3191AC0A}" type="presParOf" srcId="{FD48D947-030B-4A62-BFE2-03FC61EEBEBA}" destId="{CCA1C331-CEE4-4441-A14D-655B79CAA1E0}" srcOrd="2" destOrd="0" presId="urn:microsoft.com/office/officeart/2008/layout/VerticalCurvedList"/>
    <dgm:cxn modelId="{655C8CC3-CC9C-401B-A808-37BE88401784}" type="presParOf" srcId="{CCA1C331-CEE4-4441-A14D-655B79CAA1E0}" destId="{99DAF37E-5F32-48B7-9BA1-7BF379882FB3}" srcOrd="0" destOrd="0" presId="urn:microsoft.com/office/officeart/2008/layout/VerticalCurvedList"/>
    <dgm:cxn modelId="{91D69221-A9A6-4319-B14C-A56E28E8ADA2}" type="presParOf" srcId="{FD48D947-030B-4A62-BFE2-03FC61EEBEBA}" destId="{7102F4AF-59F5-4FF1-A895-82968C4D5FBF}" srcOrd="3" destOrd="0" presId="urn:microsoft.com/office/officeart/2008/layout/VerticalCurvedList"/>
    <dgm:cxn modelId="{C5E6C08A-D0DF-43FC-B2EB-D709A8887B20}" type="presParOf" srcId="{FD48D947-030B-4A62-BFE2-03FC61EEBEBA}" destId="{B64EE432-8C92-4621-8969-31A9DBA7A593}" srcOrd="4" destOrd="0" presId="urn:microsoft.com/office/officeart/2008/layout/VerticalCurvedList"/>
    <dgm:cxn modelId="{E8B05540-0188-437F-81AD-5CF144EC9790}" type="presParOf" srcId="{B64EE432-8C92-4621-8969-31A9DBA7A593}" destId="{667650CA-140F-4972-BB84-315C4665665A}" srcOrd="0" destOrd="0" presId="urn:microsoft.com/office/officeart/2008/layout/VerticalCurvedList"/>
    <dgm:cxn modelId="{043856B3-251D-4C4D-A35B-C83D69588377}" type="presParOf" srcId="{FD48D947-030B-4A62-BFE2-03FC61EEBEBA}" destId="{CFDA897B-2176-417B-BDE3-B49D92EF0E56}" srcOrd="5" destOrd="0" presId="urn:microsoft.com/office/officeart/2008/layout/VerticalCurvedList"/>
    <dgm:cxn modelId="{BF93309C-3754-4F88-9EC3-AB1A00923335}" type="presParOf" srcId="{FD48D947-030B-4A62-BFE2-03FC61EEBEBA}" destId="{3B4DAD81-26C6-4077-8EDD-36B3583139BD}" srcOrd="6" destOrd="0" presId="urn:microsoft.com/office/officeart/2008/layout/VerticalCurvedList"/>
    <dgm:cxn modelId="{919750F9-EDFE-4909-91FA-78397B3A7F39}" type="presParOf" srcId="{3B4DAD81-26C6-4077-8EDD-36B3583139BD}" destId="{E00AD336-44F6-443C-A7A3-48BE263CB57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76C366-3DCA-4982-8062-306BBE41EABF}">
      <dsp:nvSpPr>
        <dsp:cNvPr id="0" name=""/>
        <dsp:cNvSpPr/>
      </dsp:nvSpPr>
      <dsp:spPr>
        <a:xfrm>
          <a:off x="782647" y="1399895"/>
          <a:ext cx="3907774" cy="156733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Mayl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shakllari</a:t>
          </a:r>
          <a:endParaRPr lang="ru-RU" sz="4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54927" y="1629426"/>
        <a:ext cx="2763214" cy="1108271"/>
      </dsp:txXfrm>
    </dsp:sp>
    <dsp:sp modelId="{D7C0EBCF-E019-41A9-A556-0300EED03B36}">
      <dsp:nvSpPr>
        <dsp:cNvPr id="0" name=""/>
        <dsp:cNvSpPr/>
      </dsp:nvSpPr>
      <dsp:spPr>
        <a:xfrm rot="6266232">
          <a:off x="2883393" y="1242044"/>
          <a:ext cx="73923" cy="4550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0800000">
        <a:off x="2897246" y="1322309"/>
        <a:ext cx="51746" cy="273007"/>
      </dsp:txXfrm>
    </dsp:sp>
    <dsp:sp modelId="{E2189F6F-748B-4190-A112-232C4CE0708E}">
      <dsp:nvSpPr>
        <dsp:cNvPr id="0" name=""/>
        <dsp:cNvSpPr/>
      </dsp:nvSpPr>
      <dsp:spPr>
        <a:xfrm>
          <a:off x="1375728" y="-29860"/>
          <a:ext cx="3455986" cy="1574332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noProof="1" smtClean="0">
              <a:latin typeface="Arial" panose="020B0604020202020204" pitchFamily="34" charset="0"/>
              <a:cs typeface="Arial" panose="020B0604020202020204" pitchFamily="34" charset="0"/>
            </a:rPr>
            <a:t>xabar mayli </a:t>
          </a:r>
          <a:endParaRPr lang="en-US" sz="4400" b="1" kern="1200" noProof="1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81845" y="200696"/>
        <a:ext cx="2443752" cy="1113220"/>
      </dsp:txXfrm>
    </dsp:sp>
    <dsp:sp modelId="{3D37C409-2657-4866-B6AF-A1D94F4ED62B}">
      <dsp:nvSpPr>
        <dsp:cNvPr id="0" name=""/>
        <dsp:cNvSpPr/>
      </dsp:nvSpPr>
      <dsp:spPr>
        <a:xfrm rot="13140507">
          <a:off x="3556327" y="2626990"/>
          <a:ext cx="16987" cy="4550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1906234"/>
            <a:satOff val="0"/>
            <a:lumOff val="-13921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0800000">
        <a:off x="3560855" y="2719597"/>
        <a:ext cx="11891" cy="273007"/>
      </dsp:txXfrm>
    </dsp:sp>
    <dsp:sp modelId="{730923E7-C48C-4670-88E9-8C8E17E482E7}">
      <dsp:nvSpPr>
        <dsp:cNvPr id="0" name=""/>
        <dsp:cNvSpPr/>
      </dsp:nvSpPr>
      <dsp:spPr>
        <a:xfrm>
          <a:off x="3083722" y="2626345"/>
          <a:ext cx="2459534" cy="1669189"/>
        </a:xfrm>
        <a:prstGeom prst="ellipse">
          <a:avLst/>
        </a:prstGeom>
        <a:gradFill rotWithShape="0">
          <a:gsLst>
            <a:gs pos="0">
              <a:schemeClr val="accent5">
                <a:hueOff val="1906234"/>
                <a:satOff val="0"/>
                <a:lumOff val="-1392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1906234"/>
                <a:satOff val="0"/>
                <a:lumOff val="-1392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1906234"/>
                <a:satOff val="0"/>
                <a:lumOff val="-1392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noProof="1" smtClean="0">
              <a:latin typeface="Arial" panose="020B0604020202020204" pitchFamily="34" charset="0"/>
              <a:cs typeface="Arial" panose="020B0604020202020204" pitchFamily="34" charset="0"/>
            </a:rPr>
            <a:t>shart mayli</a:t>
          </a:r>
          <a:endParaRPr lang="en-US" sz="4000" b="1" kern="1200" noProof="1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43912" y="2870792"/>
        <a:ext cx="1739154" cy="1180295"/>
      </dsp:txXfrm>
    </dsp:sp>
    <dsp:sp modelId="{4E32DACB-D9AF-4776-9D09-3686B8DE07C2}">
      <dsp:nvSpPr>
        <dsp:cNvPr id="0" name=""/>
        <dsp:cNvSpPr/>
      </dsp:nvSpPr>
      <dsp:spPr>
        <a:xfrm rot="19356886">
          <a:off x="1845180" y="2609078"/>
          <a:ext cx="73558" cy="4550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3812468"/>
            <a:satOff val="0"/>
            <a:lumOff val="-27843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1847447" y="2706780"/>
        <a:ext cx="51491" cy="273007"/>
      </dsp:txXfrm>
    </dsp:sp>
    <dsp:sp modelId="{A2D44414-F073-4368-8058-CEE6EC780F78}">
      <dsp:nvSpPr>
        <dsp:cNvPr id="0" name=""/>
        <dsp:cNvSpPr/>
      </dsp:nvSpPr>
      <dsp:spPr>
        <a:xfrm>
          <a:off x="-495768" y="2655004"/>
          <a:ext cx="3121337" cy="1611871"/>
        </a:xfrm>
        <a:prstGeom prst="ellipse">
          <a:avLst/>
        </a:prstGeom>
        <a:gradFill rotWithShape="0">
          <a:gsLst>
            <a:gs pos="0">
              <a:schemeClr val="accent5">
                <a:hueOff val="3812468"/>
                <a:satOff val="0"/>
                <a:lumOff val="-278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3812468"/>
                <a:satOff val="0"/>
                <a:lumOff val="-278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3812468"/>
                <a:satOff val="0"/>
                <a:lumOff val="-278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noProof="1" smtClean="0">
              <a:latin typeface="Arial" panose="020B0604020202020204" pitchFamily="34" charset="0"/>
              <a:cs typeface="Arial" panose="020B0604020202020204" pitchFamily="34" charset="0"/>
            </a:rPr>
            <a:t>buyruq-istak mayli</a:t>
          </a:r>
          <a:endParaRPr lang="en-US" sz="3600" b="1" kern="1200" noProof="1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-38659" y="2891057"/>
        <a:ext cx="2207119" cy="11397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6252FB-4DC6-4322-8F39-8E5E4DF911CB}">
      <dsp:nvSpPr>
        <dsp:cNvPr id="0" name=""/>
        <dsp:cNvSpPr/>
      </dsp:nvSpPr>
      <dsp:spPr>
        <a:xfrm>
          <a:off x="-4939124" y="-756824"/>
          <a:ext cx="5882400" cy="5882400"/>
        </a:xfrm>
        <a:prstGeom prst="blockArc">
          <a:avLst>
            <a:gd name="adj1" fmla="val 18900000"/>
            <a:gd name="adj2" fmla="val 2700000"/>
            <a:gd name="adj3" fmla="val 367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B13450-F710-4BD4-B2B4-3ACBA0456710}">
      <dsp:nvSpPr>
        <dsp:cNvPr id="0" name=""/>
        <dsp:cNvSpPr/>
      </dsp:nvSpPr>
      <dsp:spPr>
        <a:xfrm>
          <a:off x="666671" y="410452"/>
          <a:ext cx="5583452" cy="8737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3539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yugurdi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yugurgan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yugurib</a:t>
          </a:r>
          <a:r>
            <a:rPr lang="ru-RU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6671" y="410452"/>
        <a:ext cx="5583452" cy="873750"/>
      </dsp:txXfrm>
    </dsp:sp>
    <dsp:sp modelId="{99DAF37E-5F32-48B7-9BA1-7BF379882FB3}">
      <dsp:nvSpPr>
        <dsp:cNvPr id="0" name=""/>
        <dsp:cNvSpPr/>
      </dsp:nvSpPr>
      <dsp:spPr>
        <a:xfrm>
          <a:off x="60577" y="327656"/>
          <a:ext cx="1092187" cy="10921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02F4AF-59F5-4FF1-A895-82968C4D5FBF}">
      <dsp:nvSpPr>
        <dsp:cNvPr id="0" name=""/>
        <dsp:cNvSpPr/>
      </dsp:nvSpPr>
      <dsp:spPr>
        <a:xfrm>
          <a:off x="924279" y="1747500"/>
          <a:ext cx="5265844" cy="873750"/>
        </a:xfrm>
        <a:prstGeom prst="rec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3539" tIns="91440" rIns="91440" bIns="9144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ekmoqda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ekayotir</a:t>
          </a:r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24279" y="1747500"/>
        <a:ext cx="5265844" cy="873750"/>
      </dsp:txXfrm>
    </dsp:sp>
    <dsp:sp modelId="{667650CA-140F-4972-BB84-315C4665665A}">
      <dsp:nvSpPr>
        <dsp:cNvPr id="0" name=""/>
        <dsp:cNvSpPr/>
      </dsp:nvSpPr>
      <dsp:spPr>
        <a:xfrm>
          <a:off x="378185" y="1638281"/>
          <a:ext cx="1092187" cy="10921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DA897B-2176-417B-BDE3-B49D92EF0E56}">
      <dsp:nvSpPr>
        <dsp:cNvPr id="0" name=""/>
        <dsp:cNvSpPr/>
      </dsp:nvSpPr>
      <dsp:spPr>
        <a:xfrm>
          <a:off x="606671" y="3058125"/>
          <a:ext cx="5583452" cy="873750"/>
        </a:xfrm>
        <a:prstGeom prst="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3539" tIns="91440" rIns="91440" bIns="9144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qaraydi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qarardi</a:t>
          </a:r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6671" y="3058125"/>
        <a:ext cx="5583452" cy="873750"/>
      </dsp:txXfrm>
    </dsp:sp>
    <dsp:sp modelId="{E00AD336-44F6-443C-A7A3-48BE263CB579}">
      <dsp:nvSpPr>
        <dsp:cNvPr id="0" name=""/>
        <dsp:cNvSpPr/>
      </dsp:nvSpPr>
      <dsp:spPr>
        <a:xfrm>
          <a:off x="60577" y="2948906"/>
          <a:ext cx="1092187" cy="10921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1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726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8890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60564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09476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509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9690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3.png"/></Relationships>
</file>

<file path=ppt/slideLayouts/_rels/slideLayout1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1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3.png"/></Relationships>
</file>

<file path=ppt/slideLayouts/_rels/slideLayout1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3.png"/></Relationships>
</file>

<file path=ppt/slideLayouts/_rels/slideLayout1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7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9/24/2020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418623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5"/>
            <a:ext cx="7826817" cy="209124"/>
          </a:xfrm>
        </p:spPr>
        <p:txBody>
          <a:bodyPr lIns="0" tIns="0" rIns="0" bIns="0"/>
          <a:lstStyle>
            <a:lvl1pPr>
              <a:defRPr sz="135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9/24/2020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513648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2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9/24/2020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055437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9/24/2020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033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9/24/2020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129673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5" y="209974"/>
            <a:ext cx="77724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5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7392540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9525" y="-9525"/>
            <a:ext cx="9159240" cy="5161598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6" name="Полилиния: Фигура 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1" name="Полилиния: Фигура 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5" name="Полилиния: Фигура 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6094742" y="3845900"/>
            <a:ext cx="2972693" cy="644075"/>
          </a:xfrm>
        </p:spPr>
        <p:txBody>
          <a:bodyPr rtlCol="0" anchor="ctr" anchorCtr="0">
            <a:normAutofit/>
          </a:bodyPr>
          <a:lstStyle>
            <a:lvl1pPr marL="0" indent="0" algn="l">
              <a:buNone/>
              <a:defRPr sz="19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ru-RU" noProof="0"/>
              <a:t>ЩЕЛКНИТЕ, ЧТОБЫ ИЗМЕНИТЬ ОБРАЗЕЦ</a:t>
            </a:r>
          </a:p>
        </p:txBody>
      </p:sp>
      <p:sp>
        <p:nvSpPr>
          <p:cNvPr id="42" name="Рисунок 26">
            <a:extLst>
              <a:ext uri="{FF2B5EF4-FFF2-40B4-BE49-F238E27FC236}">
                <a16:creationId xmlns:a16="http://schemas.microsoft.com/office/drawing/2014/main" id="{C109A47C-99A8-42F1-AF6B-F5CB08E6BC9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8" y="836311"/>
            <a:ext cx="4672993" cy="398595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5446838" y="2044605"/>
            <a:ext cx="3638514" cy="1370302"/>
          </a:xfrm>
        </p:spPr>
        <p:txBody>
          <a:bodyPr rtlCol="0" anchor="ctr" anchorCtr="0">
            <a:normAutofit/>
          </a:bodyPr>
          <a:lstStyle>
            <a:lvl1pPr algn="l">
              <a:defRPr sz="4125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презентации</a:t>
            </a:r>
          </a:p>
        </p:txBody>
      </p:sp>
      <p:sp>
        <p:nvSpPr>
          <p:cNvPr id="45" name="Текст 44">
            <a:extLst>
              <a:ext uri="{FF2B5EF4-FFF2-40B4-BE49-F238E27FC236}">
                <a16:creationId xmlns:a16="http://schemas.microsoft.com/office/drawing/2014/main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7178791" y="435498"/>
            <a:ext cx="1043831" cy="644128"/>
          </a:xfrm>
        </p:spPr>
        <p:txBody>
          <a:bodyPr rtlCol="0">
            <a:normAutofit/>
          </a:bodyPr>
          <a:lstStyle>
            <a:lvl1pPr marL="0" indent="0" algn="ctr">
              <a:buNone/>
              <a:defRPr sz="1950" b="1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МЕСЯЦ</a:t>
            </a:r>
            <a:br>
              <a:rPr lang="ru-RU" noProof="0"/>
            </a:br>
            <a:r>
              <a:rPr lang="ru-RU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1954688463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485180" y="390080"/>
            <a:ext cx="7664542" cy="4762952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4" name="Полилиния: Фигура 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Рисунок 15">
            <a:extLst>
              <a:ext uri="{FF2B5EF4-FFF2-40B4-BE49-F238E27FC236}">
                <a16:creationId xmlns:a16="http://schemas.microsoft.com/office/drawing/2014/main" id="{18500C30-FF27-4A5C-AA4F-B1D5C57A0F7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485680" y="594913"/>
            <a:ext cx="6658320" cy="4548587"/>
          </a:xfrm>
          <a:custGeom>
            <a:avLst/>
            <a:gdLst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7023591 w 8534400"/>
              <a:gd name="connsiteY2" fmla="*/ 0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8518563 w 8534400"/>
              <a:gd name="connsiteY2" fmla="*/ 14514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317991 w 8852391"/>
              <a:gd name="connsiteY0" fmla="*/ 6028722 h 6028722"/>
              <a:gd name="connsiteX1" fmla="*/ 0 w 8852391"/>
              <a:gd name="connsiteY1" fmla="*/ 2162629 h 6028722"/>
              <a:gd name="connsiteX2" fmla="*/ 8836554 w 8852391"/>
              <a:gd name="connsiteY2" fmla="*/ 0 h 6028722"/>
              <a:gd name="connsiteX3" fmla="*/ 8852391 w 8852391"/>
              <a:gd name="connsiteY3" fmla="*/ 6028722 h 6028722"/>
              <a:gd name="connsiteX4" fmla="*/ 317991 w 8852391"/>
              <a:gd name="connsiteY4" fmla="*/ 6028722 h 6028722"/>
              <a:gd name="connsiteX0" fmla="*/ 913076 w 8852391"/>
              <a:gd name="connsiteY0" fmla="*/ 6043236 h 6043236"/>
              <a:gd name="connsiteX1" fmla="*/ 0 w 8852391"/>
              <a:gd name="connsiteY1" fmla="*/ 2162629 h 6043236"/>
              <a:gd name="connsiteX2" fmla="*/ 8836554 w 8852391"/>
              <a:gd name="connsiteY2" fmla="*/ 0 h 6043236"/>
              <a:gd name="connsiteX3" fmla="*/ 8852391 w 8852391"/>
              <a:gd name="connsiteY3" fmla="*/ 6028722 h 6043236"/>
              <a:gd name="connsiteX4" fmla="*/ 913076 w 8852391"/>
              <a:gd name="connsiteY4" fmla="*/ 6043236 h 6043236"/>
              <a:gd name="connsiteX0" fmla="*/ 933682 w 8872997"/>
              <a:gd name="connsiteY0" fmla="*/ 6043236 h 6043236"/>
              <a:gd name="connsiteX1" fmla="*/ 0 w 8872997"/>
              <a:gd name="connsiteY1" fmla="*/ 2167781 h 6043236"/>
              <a:gd name="connsiteX2" fmla="*/ 8857160 w 8872997"/>
              <a:gd name="connsiteY2" fmla="*/ 0 h 6043236"/>
              <a:gd name="connsiteX3" fmla="*/ 8872997 w 8872997"/>
              <a:gd name="connsiteY3" fmla="*/ 6028722 h 6043236"/>
              <a:gd name="connsiteX4" fmla="*/ 933682 w 8872997"/>
              <a:gd name="connsiteY4" fmla="*/ 6043236 h 6043236"/>
              <a:gd name="connsiteX0" fmla="*/ 933682 w 8872997"/>
              <a:gd name="connsiteY0" fmla="*/ 6050963 h 6050963"/>
              <a:gd name="connsiteX1" fmla="*/ 0 w 8872997"/>
              <a:gd name="connsiteY1" fmla="*/ 2167781 h 6050963"/>
              <a:gd name="connsiteX2" fmla="*/ 8857160 w 8872997"/>
              <a:gd name="connsiteY2" fmla="*/ 0 h 6050963"/>
              <a:gd name="connsiteX3" fmla="*/ 8872997 w 8872997"/>
              <a:gd name="connsiteY3" fmla="*/ 6028722 h 6050963"/>
              <a:gd name="connsiteX4" fmla="*/ 933682 w 8872997"/>
              <a:gd name="connsiteY4" fmla="*/ 6050963 h 6050963"/>
              <a:gd name="connsiteX0" fmla="*/ 933682 w 8872997"/>
              <a:gd name="connsiteY0" fmla="*/ 6050963 h 6054480"/>
              <a:gd name="connsiteX1" fmla="*/ 0 w 8872997"/>
              <a:gd name="connsiteY1" fmla="*/ 2167781 h 6054480"/>
              <a:gd name="connsiteX2" fmla="*/ 8857160 w 8872997"/>
              <a:gd name="connsiteY2" fmla="*/ 0 h 6054480"/>
              <a:gd name="connsiteX3" fmla="*/ 8872997 w 8872997"/>
              <a:gd name="connsiteY3" fmla="*/ 6054480 h 6054480"/>
              <a:gd name="connsiteX4" fmla="*/ 933682 w 8872997"/>
              <a:gd name="connsiteY4" fmla="*/ 6050963 h 6054480"/>
              <a:gd name="connsiteX0" fmla="*/ 933682 w 8875190"/>
              <a:gd name="connsiteY0" fmla="*/ 6063842 h 6067359"/>
              <a:gd name="connsiteX1" fmla="*/ 0 w 8875190"/>
              <a:gd name="connsiteY1" fmla="*/ 2180660 h 6067359"/>
              <a:gd name="connsiteX2" fmla="*/ 8875190 w 8875190"/>
              <a:gd name="connsiteY2" fmla="*/ 0 h 6067359"/>
              <a:gd name="connsiteX3" fmla="*/ 8872997 w 8875190"/>
              <a:gd name="connsiteY3" fmla="*/ 6067359 h 6067359"/>
              <a:gd name="connsiteX4" fmla="*/ 933682 w 8875190"/>
              <a:gd name="connsiteY4" fmla="*/ 6063842 h 6067359"/>
              <a:gd name="connsiteX0" fmla="*/ 933682 w 8872997"/>
              <a:gd name="connsiteY0" fmla="*/ 6061266 h 6064783"/>
              <a:gd name="connsiteX1" fmla="*/ 0 w 8872997"/>
              <a:gd name="connsiteY1" fmla="*/ 2178084 h 6064783"/>
              <a:gd name="connsiteX2" fmla="*/ 8872614 w 8872997"/>
              <a:gd name="connsiteY2" fmla="*/ 0 h 6064783"/>
              <a:gd name="connsiteX3" fmla="*/ 8872997 w 8872997"/>
              <a:gd name="connsiteY3" fmla="*/ 6064783 h 6064783"/>
              <a:gd name="connsiteX4" fmla="*/ 933682 w 8872997"/>
              <a:gd name="connsiteY4" fmla="*/ 6061266 h 6064783"/>
              <a:gd name="connsiteX0" fmla="*/ 938445 w 8877760"/>
              <a:gd name="connsiteY0" fmla="*/ 6061266 h 6064783"/>
              <a:gd name="connsiteX1" fmla="*/ 0 w 8877760"/>
              <a:gd name="connsiteY1" fmla="*/ 2175703 h 6064783"/>
              <a:gd name="connsiteX2" fmla="*/ 8877377 w 8877760"/>
              <a:gd name="connsiteY2" fmla="*/ 0 h 6064783"/>
              <a:gd name="connsiteX3" fmla="*/ 8877760 w 8877760"/>
              <a:gd name="connsiteY3" fmla="*/ 6064783 h 6064783"/>
              <a:gd name="connsiteX4" fmla="*/ 938445 w 8877760"/>
              <a:gd name="connsiteY4" fmla="*/ 6061266 h 606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760" h="6064783">
                <a:moveTo>
                  <a:pt x="938445" y="6061266"/>
                </a:moveTo>
                <a:lnTo>
                  <a:pt x="0" y="2175703"/>
                </a:lnTo>
                <a:lnTo>
                  <a:pt x="8877377" y="0"/>
                </a:lnTo>
                <a:cubicBezTo>
                  <a:pt x="8877505" y="2021594"/>
                  <a:pt x="8877632" y="4043189"/>
                  <a:pt x="8877760" y="6064783"/>
                </a:cubicBezTo>
                <a:lnTo>
                  <a:pt x="938445" y="6061266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02618" y="751118"/>
            <a:ext cx="3048813" cy="525632"/>
          </a:xfrm>
        </p:spPr>
        <p:txBody>
          <a:bodyPr rtlCol="0">
            <a:normAutofit/>
          </a:bodyPr>
          <a:lstStyle>
            <a:lvl1pPr>
              <a:defRPr sz="3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Слайд-разделитель</a:t>
            </a:r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</p:spTree>
    <p:extLst>
      <p:ext uri="{BB962C8B-B14F-4D97-AF65-F5344CB8AC3E}">
        <p14:creationId xmlns:p14="http://schemas.microsoft.com/office/powerpoint/2010/main" val="2394909661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афический объект 16">
            <a:extLst>
              <a:ext uri="{FF2B5EF4-FFF2-40B4-BE49-F238E27FC236}">
                <a16:creationId xmlns:a16="http://schemas.microsoft.com/office/drawing/2014/main" id="{AD638337-297E-49B3-AE0F-B36EC9D01661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8" name="Полилиния: Фигура 7">
              <a:extLst>
                <a:ext uri="{FF2B5EF4-FFF2-40B4-BE49-F238E27FC236}">
                  <a16:creationId xmlns:a16="http://schemas.microsoft.com/office/drawing/2014/main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9" name="Полилиния: Фигура 8">
              <a:extLst>
                <a:ext uri="{FF2B5EF4-FFF2-40B4-BE49-F238E27FC236}">
                  <a16:creationId xmlns:a16="http://schemas.microsoft.com/office/drawing/2014/main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:a16="http://schemas.microsoft.com/office/drawing/2014/main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1023" y="1831785"/>
            <a:ext cx="2935224" cy="60350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:a16="http://schemas.microsoft.com/office/drawing/2014/main" id="{74E08599-4D6A-4CDA-9228-3DBD31E1E64D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:a16="http://schemas.microsoft.com/office/drawing/2014/main" id="{548D0821-4E36-47CF-A7AC-8FB339F5F24A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34583" y="731161"/>
            <a:ext cx="2950215" cy="550811"/>
          </a:xfrm>
        </p:spPr>
        <p:txBody>
          <a:bodyPr rtlCol="0"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1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B8041375-FFF3-48A5-8985-52AD4D496A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6743" y="2544467"/>
            <a:ext cx="2934891" cy="1687116"/>
          </a:xfrm>
        </p:spPr>
        <p:txBody>
          <a:bodyPr rtlCol="0">
            <a:normAutofit/>
          </a:bodyPr>
          <a:lstStyle>
            <a:lvl1pPr marL="135000" indent="-135000">
              <a:spcBef>
                <a:spcPts val="450"/>
              </a:spcBef>
              <a:buClr>
                <a:schemeClr val="accent2"/>
              </a:buClr>
              <a:defRPr sz="1200" b="0">
                <a:latin typeface="+mn-lt"/>
              </a:defRPr>
            </a:lvl1pPr>
            <a:lvl2pPr marL="342900" indent="0">
              <a:buNone/>
              <a:defRPr sz="1200">
                <a:latin typeface="Franklin Gothic Book" panose="020B0503020102020204" pitchFamily="34" charset="0"/>
              </a:defRPr>
            </a:lvl2pPr>
            <a:lvl3pPr>
              <a:defRPr sz="1200">
                <a:latin typeface="Franklin Gothic Book" panose="020B0503020102020204" pitchFamily="34" charset="0"/>
              </a:defRPr>
            </a:lvl3pPr>
            <a:lvl4pPr>
              <a:defRPr sz="1200">
                <a:latin typeface="Franklin Gothic Book" panose="020B0503020102020204" pitchFamily="34" charset="0"/>
              </a:defRPr>
            </a:lvl4pPr>
            <a:lvl5pP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grpSp>
        <p:nvGrpSpPr>
          <p:cNvPr id="19" name="Графический объект 17">
            <a:extLst>
              <a:ext uri="{FF2B5EF4-FFF2-40B4-BE49-F238E27FC236}">
                <a16:creationId xmlns:a16="http://schemas.microsoft.com/office/drawing/2014/main" id="{1CF7F5A7-666B-4C97-8F1C-0930361F612E}"/>
              </a:ext>
            </a:extLst>
          </p:cNvPr>
          <p:cNvGrpSpPr/>
          <p:nvPr/>
        </p:nvGrpSpPr>
        <p:grpSpPr>
          <a:xfrm>
            <a:off x="4148043" y="0"/>
            <a:ext cx="4755490" cy="4822200"/>
            <a:chOff x="5530724" y="0"/>
            <a:chExt cx="6340653" cy="6429600"/>
          </a:xfrm>
        </p:grpSpPr>
        <p:sp>
          <p:nvSpPr>
            <p:cNvPr id="20" name="Полилиния: Фигура 19">
              <a:extLst>
                <a:ext uri="{FF2B5EF4-FFF2-40B4-BE49-F238E27FC236}">
                  <a16:creationId xmlns:a16="http://schemas.microsoft.com/office/drawing/2014/main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1" name="Полилиния: Фигура 20">
              <a:extLst>
                <a:ext uri="{FF2B5EF4-FFF2-40B4-BE49-F238E27FC236}">
                  <a16:creationId xmlns:a16="http://schemas.microsoft.com/office/drawing/2014/main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2" name="Полилиния: фигура 21">
              <a:extLst>
                <a:ext uri="{FF2B5EF4-FFF2-40B4-BE49-F238E27FC236}">
                  <a16:creationId xmlns:a16="http://schemas.microsoft.com/office/drawing/2014/main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4" name="Рисунок 23">
            <a:extLst>
              <a:ext uri="{FF2B5EF4-FFF2-40B4-BE49-F238E27FC236}">
                <a16:creationId xmlns:a16="http://schemas.microsoft.com/office/drawing/2014/main" id="{76641E2E-882B-485E-AD7C-2BC054BEA52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 rot="720000">
            <a:off x="4788141" y="157143"/>
            <a:ext cx="3485774" cy="4104076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3748287250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афический объект 16">
            <a:extLst>
              <a:ext uri="{FF2B5EF4-FFF2-40B4-BE49-F238E27FC236}">
                <a16:creationId xmlns:a16="http://schemas.microsoft.com/office/drawing/2014/main" id="{AD4D64B1-E729-4A4C-8FF7-134EACCE9ED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9" name="Полилиния: Фигура 8">
              <a:extLst>
                <a:ext uri="{FF2B5EF4-FFF2-40B4-BE49-F238E27FC236}">
                  <a16:creationId xmlns:a16="http://schemas.microsoft.com/office/drawing/2014/main" id="{57668185-4891-4CEF-B849-B73B1AD90FD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2A3C1BE6-5446-49A0-9C65-D92077D0E911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5" name="Дата 4">
            <a:extLst>
              <a:ext uri="{FF2B5EF4-FFF2-40B4-BE49-F238E27FC236}">
                <a16:creationId xmlns:a16="http://schemas.microsoft.com/office/drawing/2014/main" id="{BC7C1B33-ECEC-4E34-B218-27830F70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31CE7A-B999-4982-BCDD-EEC4E9A2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317B1B-B559-4F47-A9AB-834EB93A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23F3C396-D7E8-4134-99CB-83AC5015781D}"/>
              </a:ext>
            </a:extLst>
          </p:cNvPr>
          <p:cNvGrpSpPr/>
          <p:nvPr userDrawn="1"/>
        </p:nvGrpSpPr>
        <p:grpSpPr>
          <a:xfrm flipH="1">
            <a:off x="5491258" y="440397"/>
            <a:ext cx="3663985" cy="1224492"/>
            <a:chOff x="-26126" y="587196"/>
            <a:chExt cx="4885313" cy="1632656"/>
          </a:xfrm>
        </p:grpSpPr>
        <p:sp>
          <p:nvSpPr>
            <p:cNvPr id="11" name="Графический объект 23">
              <a:extLst>
                <a:ext uri="{FF2B5EF4-FFF2-40B4-BE49-F238E27FC236}">
                  <a16:creationId xmlns:a16="http://schemas.microsoft.com/office/drawing/2014/main" id="{545A4C09-DA17-4F53-9893-7152B53CD712}"/>
                </a:ext>
              </a:extLst>
            </p:cNvPr>
            <p:cNvSpPr/>
            <p:nvPr userDrawn="1"/>
          </p:nvSpPr>
          <p:spPr>
            <a:xfrm>
              <a:off x="-24517" y="970945"/>
              <a:ext cx="4593600" cy="1238400"/>
            </a:xfrm>
            <a:custGeom>
              <a:avLst/>
              <a:gdLst>
                <a:gd name="connsiteX0" fmla="*/ 3451384 w 3457575"/>
                <a:gd name="connsiteY0" fmla="*/ 842439 h 942975"/>
                <a:gd name="connsiteX1" fmla="*/ 3367564 w 3457575"/>
                <a:gd name="connsiteY1" fmla="*/ 44244 h 942975"/>
                <a:gd name="connsiteX2" fmla="*/ 7144 w 3457575"/>
                <a:gd name="connsiteY2" fmla="*/ 129969 h 942975"/>
                <a:gd name="connsiteX3" fmla="*/ 7144 w 3457575"/>
                <a:gd name="connsiteY3" fmla="*/ 936736 h 942975"/>
                <a:gd name="connsiteX4" fmla="*/ 3451384 w 3457575"/>
                <a:gd name="connsiteY4" fmla="*/ 842439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575" h="942975">
                  <a:moveTo>
                    <a:pt x="3451384" y="842439"/>
                  </a:moveTo>
                  <a:lnTo>
                    <a:pt x="3367564" y="44244"/>
                  </a:lnTo>
                  <a:cubicBezTo>
                    <a:pt x="3367564" y="44244"/>
                    <a:pt x="2172176" y="-81486"/>
                    <a:pt x="7144" y="129969"/>
                  </a:cubicBezTo>
                  <a:lnTo>
                    <a:pt x="7144" y="936736"/>
                  </a:lnTo>
                  <a:cubicBezTo>
                    <a:pt x="1989296" y="739569"/>
                    <a:pt x="3451384" y="842439"/>
                    <a:pt x="3451384" y="84243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88000">
                  <a:schemeClr val="accent2">
                    <a:alpha val="50000"/>
                  </a:schemeClr>
                </a:gs>
              </a:gsLst>
              <a:lin ang="108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2" name="Графический объект 6">
              <a:extLst>
                <a:ext uri="{FF2B5EF4-FFF2-40B4-BE49-F238E27FC236}">
                  <a16:creationId xmlns:a16="http://schemas.microsoft.com/office/drawing/2014/main" id="{2D92C53E-EB06-4CBC-A335-BC3156E96896}"/>
                </a:ext>
              </a:extLst>
            </p:cNvPr>
            <p:cNvSpPr/>
            <p:nvPr userDrawn="1"/>
          </p:nvSpPr>
          <p:spPr>
            <a:xfrm>
              <a:off x="-26126" y="587196"/>
              <a:ext cx="4885313" cy="1632656"/>
            </a:xfrm>
            <a:custGeom>
              <a:avLst/>
              <a:gdLst>
                <a:gd name="connsiteX0" fmla="*/ 12607 w 4885312"/>
                <a:gd name="connsiteY0" fmla="*/ 1627544 h 1632656"/>
                <a:gd name="connsiteX1" fmla="*/ 4876404 w 4885312"/>
                <a:gd name="connsiteY1" fmla="*/ 1073201 h 1632656"/>
                <a:gd name="connsiteX2" fmla="*/ 4765029 w 4885312"/>
                <a:gd name="connsiteY2" fmla="*/ 12607 h 1632656"/>
                <a:gd name="connsiteX3" fmla="*/ 12607 w 4885312"/>
                <a:gd name="connsiteY3" fmla="*/ 554294 h 163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5312" h="1632656">
                  <a:moveTo>
                    <a:pt x="12607" y="1627544"/>
                  </a:moveTo>
                  <a:lnTo>
                    <a:pt x="4876404" y="1073201"/>
                  </a:lnTo>
                  <a:lnTo>
                    <a:pt x="4765029" y="12607"/>
                  </a:lnTo>
                  <a:lnTo>
                    <a:pt x="12607" y="554294"/>
                  </a:lnTo>
                  <a:close/>
                </a:path>
              </a:pathLst>
            </a:custGeom>
            <a:gradFill flip="none" rotWithShape="1">
              <a:gsLst>
                <a:gs pos="9000">
                  <a:schemeClr val="accent1"/>
                </a:gs>
                <a:gs pos="100000">
                  <a:schemeClr val="accent2"/>
                </a:gs>
              </a:gsLst>
              <a:lin ang="360000" scaled="0"/>
              <a:tileRect/>
            </a:gradFill>
            <a:ln w="126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D3A443B5-C60C-4149-99AA-5309F8B41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360000">
            <a:off x="5516134" y="671445"/>
            <a:ext cx="3551594" cy="759437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2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D901BA76-252C-47D8-A48A-ECBA799BFCC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159290" y="1831785"/>
            <a:ext cx="2935224" cy="603504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Текст 16">
            <a:extLst>
              <a:ext uri="{FF2B5EF4-FFF2-40B4-BE49-F238E27FC236}">
                <a16:creationId xmlns:a16="http://schemas.microsoft.com/office/drawing/2014/main" id="{9D30E37C-4282-4FD1-9238-5F541F189E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9631" y="2550968"/>
            <a:ext cx="3260950" cy="519971"/>
          </a:xfrm>
        </p:spPr>
        <p:txBody>
          <a:bodyPr rtlCol="0">
            <a:normAutofit/>
          </a:bodyPr>
          <a:lstStyle>
            <a:lvl1pPr marL="0" indent="0">
              <a:spcBef>
                <a:spcPts val="450"/>
              </a:spcBef>
              <a:buClr>
                <a:schemeClr val="accent2"/>
              </a:buClr>
              <a:buNone/>
              <a:defRPr sz="1200">
                <a:solidFill>
                  <a:schemeClr val="accent4"/>
                </a:solidFill>
                <a:latin typeface="+mn-lt"/>
              </a:defRPr>
            </a:lvl1pPr>
            <a:lvl2pPr marL="342900" indent="0">
              <a:buNone/>
              <a:defRPr sz="1200">
                <a:latin typeface="Franklin Gothic Book" panose="020B0503020102020204" pitchFamily="34" charset="0"/>
              </a:defRPr>
            </a:lvl2pPr>
            <a:lvl3pPr>
              <a:defRPr sz="1200">
                <a:latin typeface="Franklin Gothic Book" panose="020B0503020102020204" pitchFamily="34" charset="0"/>
              </a:defRPr>
            </a:lvl3pPr>
            <a:lvl4pPr>
              <a:defRPr sz="1200">
                <a:latin typeface="Franklin Gothic Book" panose="020B0503020102020204" pitchFamily="34" charset="0"/>
              </a:defRPr>
            </a:lvl4pPr>
            <a:lvl5pP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0" name="Текст 16">
            <a:extLst>
              <a:ext uri="{FF2B5EF4-FFF2-40B4-BE49-F238E27FC236}">
                <a16:creationId xmlns:a16="http://schemas.microsoft.com/office/drawing/2014/main" id="{2B21A588-9CF1-4122-959A-D1A3DA672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199631" y="3150232"/>
            <a:ext cx="3260950" cy="1056557"/>
          </a:xfrm>
        </p:spPr>
        <p:txBody>
          <a:bodyPr rtlCol="0">
            <a:normAutofit/>
          </a:bodyPr>
          <a:lstStyle>
            <a:lvl1pPr marL="135000" indent="-135000">
              <a:spcBef>
                <a:spcPts val="450"/>
              </a:spcBef>
              <a:buClr>
                <a:schemeClr val="accent2"/>
              </a:buClr>
              <a:defRPr sz="1200">
                <a:solidFill>
                  <a:schemeClr val="accent4"/>
                </a:solidFill>
                <a:latin typeface="+mn-lt"/>
              </a:defRPr>
            </a:lvl1pPr>
            <a:lvl2pPr marL="342900" indent="0">
              <a:buNone/>
              <a:defRPr sz="1200">
                <a:latin typeface="Franklin Gothic Book" panose="020B0503020102020204" pitchFamily="34" charset="0"/>
              </a:defRPr>
            </a:lvl2pPr>
            <a:lvl3pPr>
              <a:defRPr sz="1200">
                <a:latin typeface="Franklin Gothic Book" panose="020B0503020102020204" pitchFamily="34" charset="0"/>
              </a:defRPr>
            </a:lvl3pPr>
            <a:lvl4pPr>
              <a:defRPr sz="1200">
                <a:latin typeface="Franklin Gothic Book" panose="020B0503020102020204" pitchFamily="34" charset="0"/>
              </a:defRPr>
            </a:lvl4pPr>
            <a:lvl5pP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grpSp>
        <p:nvGrpSpPr>
          <p:cNvPr id="22" name="Графический объект 20">
            <a:extLst>
              <a:ext uri="{FF2B5EF4-FFF2-40B4-BE49-F238E27FC236}">
                <a16:creationId xmlns:a16="http://schemas.microsoft.com/office/drawing/2014/main" id="{15D5C0A2-3C70-442D-AAF6-E16ADACDBF4F}"/>
              </a:ext>
            </a:extLst>
          </p:cNvPr>
          <p:cNvGrpSpPr/>
          <p:nvPr/>
        </p:nvGrpSpPr>
        <p:grpSpPr>
          <a:xfrm>
            <a:off x="-9500" y="-9500"/>
            <a:ext cx="4814228" cy="4620689"/>
            <a:chOff x="-12667" y="-12667"/>
            <a:chExt cx="6418971" cy="6160919"/>
          </a:xfrm>
        </p:grpSpPr>
        <p:sp>
          <p:nvSpPr>
            <p:cNvPr id="23" name="Полилиния: Фигура 22">
              <a:extLst>
                <a:ext uri="{FF2B5EF4-FFF2-40B4-BE49-F238E27FC236}">
                  <a16:creationId xmlns:a16="http://schemas.microsoft.com/office/drawing/2014/main" id="{DBA690C0-CF33-41CB-B76C-FC462F39BB66}"/>
                </a:ext>
              </a:extLst>
            </p:cNvPr>
            <p:cNvSpPr/>
            <p:nvPr/>
          </p:nvSpPr>
          <p:spPr>
            <a:xfrm>
              <a:off x="0" y="4388743"/>
              <a:ext cx="6396137" cy="1759509"/>
            </a:xfrm>
            <a:custGeom>
              <a:avLst/>
              <a:gdLst>
                <a:gd name="connsiteX0" fmla="*/ 6346644 w 6418971"/>
                <a:gd name="connsiteY0" fmla="*/ 12667 h 1776000"/>
                <a:gd name="connsiteX1" fmla="*/ 12667 w 6418971"/>
                <a:gd name="connsiteY1" fmla="*/ 456667 h 1776000"/>
                <a:gd name="connsiteX2" fmla="*/ 12667 w 6418971"/>
                <a:gd name="connsiteY2" fmla="*/ 1772176 h 1776000"/>
                <a:gd name="connsiteX3" fmla="*/ 6408804 w 6418971"/>
                <a:gd name="connsiteY3" fmla="*/ 909547 h 1776000"/>
                <a:gd name="connsiteX4" fmla="*/ 6346644 w 6418971"/>
                <a:gd name="connsiteY4" fmla="*/ 12667 h 1776000"/>
                <a:gd name="connsiteX0" fmla="*/ 6333977 w 6396137"/>
                <a:gd name="connsiteY0" fmla="*/ 0 h 1759509"/>
                <a:gd name="connsiteX1" fmla="*/ 0 w 6396137"/>
                <a:gd name="connsiteY1" fmla="*/ 444000 h 1759509"/>
                <a:gd name="connsiteX2" fmla="*/ 0 w 6396137"/>
                <a:gd name="connsiteY2" fmla="*/ 1759509 h 1759509"/>
                <a:gd name="connsiteX3" fmla="*/ 6396137 w 6396137"/>
                <a:gd name="connsiteY3" fmla="*/ 834832 h 1759509"/>
                <a:gd name="connsiteX4" fmla="*/ 6333977 w 6396137"/>
                <a:gd name="connsiteY4" fmla="*/ 0 h 1759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6137" h="1759509">
                  <a:moveTo>
                    <a:pt x="6333977" y="0"/>
                  </a:moveTo>
                  <a:lnTo>
                    <a:pt x="0" y="444000"/>
                  </a:lnTo>
                  <a:lnTo>
                    <a:pt x="0" y="1759509"/>
                  </a:lnTo>
                  <a:cubicBezTo>
                    <a:pt x="1074480" y="1438560"/>
                    <a:pt x="3085166" y="949003"/>
                    <a:pt x="6396137" y="834832"/>
                  </a:cubicBezTo>
                  <a:cubicBezTo>
                    <a:pt x="6369497" y="303301"/>
                    <a:pt x="6333977" y="0"/>
                    <a:pt x="633397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0"/>
                  </a:schemeClr>
                </a:gs>
                <a:gs pos="100000">
                  <a:schemeClr val="accent5">
                    <a:alpha val="6000"/>
                  </a:schemeClr>
                </a:gs>
              </a:gsLst>
              <a:lin ang="10800000" scaled="1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4" name="Полилиния: Фигура 23">
              <a:extLst>
                <a:ext uri="{FF2B5EF4-FFF2-40B4-BE49-F238E27FC236}">
                  <a16:creationId xmlns:a16="http://schemas.microsoft.com/office/drawing/2014/main" id="{36D855DB-2DC5-479D-94A0-542899B6911B}"/>
                </a:ext>
              </a:extLst>
            </p:cNvPr>
            <p:cNvSpPr/>
            <p:nvPr/>
          </p:nvSpPr>
          <p:spPr>
            <a:xfrm>
              <a:off x="-12667" y="-12667"/>
              <a:ext cx="6418971" cy="5683200"/>
            </a:xfrm>
            <a:custGeom>
              <a:avLst/>
              <a:gdLst>
                <a:gd name="connsiteX0" fmla="*/ 12667 w 6418971"/>
                <a:gd name="connsiteY0" fmla="*/ 5681913 h 5683200"/>
                <a:gd name="connsiteX1" fmla="*/ 6408804 w 6418971"/>
                <a:gd name="connsiteY1" fmla="*/ 5234107 h 5683200"/>
                <a:gd name="connsiteX2" fmla="*/ 6043456 w 6418971"/>
                <a:gd name="connsiteY2" fmla="*/ 12667 h 5683200"/>
                <a:gd name="connsiteX3" fmla="*/ 12667 w 6418971"/>
                <a:gd name="connsiteY3" fmla="*/ 12667 h 568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8971" h="5683200">
                  <a:moveTo>
                    <a:pt x="12667" y="5681913"/>
                  </a:moveTo>
                  <a:lnTo>
                    <a:pt x="6408804" y="5234107"/>
                  </a:lnTo>
                  <a:lnTo>
                    <a:pt x="6043456" y="12667"/>
                  </a:lnTo>
                  <a:lnTo>
                    <a:pt x="12667" y="12667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840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5" name="Полилиния: Фигура 24">
              <a:extLst>
                <a:ext uri="{FF2B5EF4-FFF2-40B4-BE49-F238E27FC236}">
                  <a16:creationId xmlns:a16="http://schemas.microsoft.com/office/drawing/2014/main" id="{C2DADFD8-5DEE-449A-A576-39F98BB2A88B}"/>
                </a:ext>
              </a:extLst>
            </p:cNvPr>
            <p:cNvSpPr/>
            <p:nvPr/>
          </p:nvSpPr>
          <p:spPr>
            <a:xfrm>
              <a:off x="-12667" y="-12667"/>
              <a:ext cx="6114514" cy="5404114"/>
            </a:xfrm>
            <a:custGeom>
              <a:avLst/>
              <a:gdLst>
                <a:gd name="connsiteX0" fmla="*/ 6080244 w 6114514"/>
                <a:gd name="connsiteY0" fmla="*/ 4942336 h 5404114"/>
                <a:gd name="connsiteX1" fmla="*/ 12667 w 6114514"/>
                <a:gd name="connsiteY1" fmla="*/ 5367307 h 5404114"/>
                <a:gd name="connsiteX2" fmla="*/ 12667 w 6114514"/>
                <a:gd name="connsiteY2" fmla="*/ 5392679 h 5404114"/>
                <a:gd name="connsiteX3" fmla="*/ 6095467 w 6114514"/>
                <a:gd name="connsiteY3" fmla="*/ 4966439 h 5404114"/>
                <a:gd name="connsiteX4" fmla="*/ 6108153 w 6114514"/>
                <a:gd name="connsiteY4" fmla="*/ 4966439 h 5404114"/>
                <a:gd name="connsiteX5" fmla="*/ 5761833 w 6114514"/>
                <a:gd name="connsiteY5" fmla="*/ 12667 h 5404114"/>
                <a:gd name="connsiteX6" fmla="*/ 5736462 w 6114514"/>
                <a:gd name="connsiteY6" fmla="*/ 12667 h 540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4514" h="5404114">
                  <a:moveTo>
                    <a:pt x="6080244" y="4942336"/>
                  </a:moveTo>
                  <a:lnTo>
                    <a:pt x="12667" y="5367307"/>
                  </a:lnTo>
                  <a:lnTo>
                    <a:pt x="12667" y="5392679"/>
                  </a:lnTo>
                  <a:lnTo>
                    <a:pt x="6095467" y="4966439"/>
                  </a:lnTo>
                  <a:lnTo>
                    <a:pt x="6108153" y="4966439"/>
                  </a:lnTo>
                  <a:lnTo>
                    <a:pt x="5761833" y="12667"/>
                  </a:lnTo>
                  <a:lnTo>
                    <a:pt x="5736462" y="12667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7" name="Рисунок 26">
            <a:extLst>
              <a:ext uri="{FF2B5EF4-FFF2-40B4-BE49-F238E27FC236}">
                <a16:creationId xmlns:a16="http://schemas.microsoft.com/office/drawing/2014/main" id="{BBA8375B-3CE5-468D-91DF-8151963A953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521" y="0"/>
            <a:ext cx="4549475" cy="4016869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5966" h="5408602">
                <a:moveTo>
                  <a:pt x="693" y="5408602"/>
                </a:moveTo>
                <a:cubicBezTo>
                  <a:pt x="4546" y="3609465"/>
                  <a:pt x="-2683" y="1799137"/>
                  <a:pt x="1170" y="0"/>
                </a:cubicBezTo>
                <a:lnTo>
                  <a:pt x="5725098" y="841"/>
                </a:lnTo>
                <a:lnTo>
                  <a:pt x="6065966" y="4979386"/>
                </a:lnTo>
                <a:lnTo>
                  <a:pt x="693" y="5408602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81037288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с под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афический объект 16">
            <a:extLst>
              <a:ext uri="{FF2B5EF4-FFF2-40B4-BE49-F238E27FC236}">
                <a16:creationId xmlns:a16="http://schemas.microsoft.com/office/drawing/2014/main" id="{6E486D59-536F-433A-BA1F-E5D8171D28EE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9" name="Полилиния: Фигура 18">
              <a:extLst>
                <a:ext uri="{FF2B5EF4-FFF2-40B4-BE49-F238E27FC236}">
                  <a16:creationId xmlns:a16="http://schemas.microsoft.com/office/drawing/2014/main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0" name="Полилиния: Фигура 19">
              <a:extLst>
                <a:ext uri="{FF2B5EF4-FFF2-40B4-BE49-F238E27FC236}">
                  <a16:creationId xmlns:a16="http://schemas.microsoft.com/office/drawing/2014/main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:a16="http://schemas.microsoft.com/office/drawing/2014/main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74554" y="1985962"/>
            <a:ext cx="3445200" cy="450056"/>
          </a:xfrm>
        </p:spPr>
        <p:txBody>
          <a:bodyPr rtlCol="0" anchor="b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EF9F20-7EC3-4301-8D75-2F88B498A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2604" y="2436019"/>
            <a:ext cx="3430004" cy="1733904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200">
                <a:latin typeface="+mn-lt"/>
              </a:defRPr>
            </a:lvl1pPr>
            <a:lvl2pPr>
              <a:buClr>
                <a:schemeClr val="accent2"/>
              </a:buClr>
              <a:defRPr sz="1200">
                <a:latin typeface="+mn-lt"/>
              </a:defRPr>
            </a:lvl2pPr>
            <a:lvl3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:a16="http://schemas.microsoft.com/office/drawing/2014/main" id="{69BE7BF4-3069-409E-BFA9-64375BC3D04B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:a16="http://schemas.microsoft.com/office/drawing/2014/main" id="{F3C766CD-B979-4D7C-8A2C-417E79767E3A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22921" y="636987"/>
            <a:ext cx="2942474" cy="781869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Сравнение</a:t>
            </a:r>
          </a:p>
        </p:txBody>
      </p:sp>
      <p:sp>
        <p:nvSpPr>
          <p:cNvPr id="15" name="Текст 2">
            <a:extLst>
              <a:ext uri="{FF2B5EF4-FFF2-40B4-BE49-F238E27FC236}">
                <a16:creationId xmlns:a16="http://schemas.microsoft.com/office/drawing/2014/main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655523" y="1985962"/>
            <a:ext cx="3807008" cy="450056"/>
          </a:xfrm>
        </p:spPr>
        <p:txBody>
          <a:bodyPr rtlCol="0" anchor="b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16" name="Объект 3">
            <a:extLst>
              <a:ext uri="{FF2B5EF4-FFF2-40B4-BE49-F238E27FC236}">
                <a16:creationId xmlns:a16="http://schemas.microsoft.com/office/drawing/2014/main" id="{159211AA-05DE-48A1-97CC-3BE597E7149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655523" y="2436019"/>
            <a:ext cx="3805058" cy="1733904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200">
                <a:latin typeface="+mn-lt"/>
              </a:defRPr>
            </a:lvl1pPr>
            <a:lvl2pPr>
              <a:buClr>
                <a:schemeClr val="accent2"/>
              </a:buClr>
              <a:defRPr sz="1200">
                <a:latin typeface="+mn-lt"/>
              </a:defRPr>
            </a:lvl2pPr>
            <a:lvl3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257675" y="1030966"/>
            <a:ext cx="3902202" cy="836676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2" name="Полилиния: фигура 21">
            <a:extLst>
              <a:ext uri="{FF2B5EF4-FFF2-40B4-BE49-F238E27FC236}">
                <a16:creationId xmlns:a16="http://schemas.microsoft.com/office/drawing/2014/main" id="{0313A844-31D3-4D0D-8043-C498865AF65B}"/>
              </a:ext>
            </a:extLst>
          </p:cNvPr>
          <p:cNvSpPr/>
          <p:nvPr/>
        </p:nvSpPr>
        <p:spPr>
          <a:xfrm>
            <a:off x="3150676" y="4244095"/>
            <a:ext cx="1381544" cy="905149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3" name="Полилиния: Фигура 22">
            <a:extLst>
              <a:ext uri="{FF2B5EF4-FFF2-40B4-BE49-F238E27FC236}">
                <a16:creationId xmlns:a16="http://schemas.microsoft.com/office/drawing/2014/main" id="{8948DAA4-D083-418A-B253-F1F56A7613B3}"/>
              </a:ext>
            </a:extLst>
          </p:cNvPr>
          <p:cNvSpPr/>
          <p:nvPr/>
        </p:nvSpPr>
        <p:spPr>
          <a:xfrm>
            <a:off x="3305029" y="4143099"/>
            <a:ext cx="1533989" cy="1009956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182575595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28403" y="632030"/>
            <a:ext cx="2970533" cy="79613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диаграммы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1023" y="2066834"/>
            <a:ext cx="2043684" cy="170078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3" name="Диаграмма 21">
            <a:extLst>
              <a:ext uri="{FF2B5EF4-FFF2-40B4-BE49-F238E27FC236}">
                <a16:creationId xmlns:a16="http://schemas.microsoft.com/office/drawing/2014/main" id="{DD959D31-8095-4F0E-8AA3-33ABE262D130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3869531" y="1010842"/>
            <a:ext cx="4591050" cy="30682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диаграмму</a:t>
            </a:r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306343938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таблиц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28403" y="632030"/>
            <a:ext cx="2970533" cy="79613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таблицы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1023" y="2485932"/>
            <a:ext cx="2400300" cy="1275588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5" name="Таблица 14">
            <a:extLst>
              <a:ext uri="{FF2B5EF4-FFF2-40B4-BE49-F238E27FC236}">
                <a16:creationId xmlns:a16="http://schemas.microsoft.com/office/drawing/2014/main" id="{7658F6E5-229A-4857-8140-782AA94211B5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3869531" y="1010842"/>
            <a:ext cx="4591050" cy="30682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таблицу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:a16="http://schemas.microsoft.com/office/drawing/2014/main" id="{9FB4E85B-0FE6-4367-8B3F-4F3B5621BF3B}"/>
              </a:ext>
            </a:extLst>
          </p:cNvPr>
          <p:cNvSpPr/>
          <p:nvPr/>
        </p:nvSpPr>
        <p:spPr>
          <a:xfrm>
            <a:off x="1981447" y="4244095"/>
            <a:ext cx="1381544" cy="905149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8" name="Полилиния: Фигура 17">
            <a:extLst>
              <a:ext uri="{FF2B5EF4-FFF2-40B4-BE49-F238E27FC236}">
                <a16:creationId xmlns:a16="http://schemas.microsoft.com/office/drawing/2014/main" id="{6AC08F80-E4EE-498F-927C-7F97FBA89C96}"/>
              </a:ext>
            </a:extLst>
          </p:cNvPr>
          <p:cNvSpPr/>
          <p:nvPr/>
        </p:nvSpPr>
        <p:spPr>
          <a:xfrm>
            <a:off x="2135800" y="4143099"/>
            <a:ext cx="1533989" cy="1009956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76814" t="10702" r="6336" b="-114608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152536086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афический объект 16">
            <a:extLst>
              <a:ext uri="{FF2B5EF4-FFF2-40B4-BE49-F238E27FC236}">
                <a16:creationId xmlns:a16="http://schemas.microsoft.com/office/drawing/2014/main" id="{A6C11E25-2AF0-4EBF-905C-81BDCFB5E4C8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7" name="Полилиния: Фигура 6">
              <a:extLst>
                <a:ext uri="{FF2B5EF4-FFF2-40B4-BE49-F238E27FC236}">
                  <a16:creationId xmlns:a16="http://schemas.microsoft.com/office/drawing/2014/main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8" name="Полилиния: Фигура 7">
              <a:extLst>
                <a:ext uri="{FF2B5EF4-FFF2-40B4-BE49-F238E27FC236}">
                  <a16:creationId xmlns:a16="http://schemas.microsoft.com/office/drawing/2014/main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C97017C-1C1C-4B7D-A1F6-792FC58C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247CDBA-2DF6-4122-86A8-F7C1A644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9" name="Графический объект 4">
            <a:extLst>
              <a:ext uri="{FF2B5EF4-FFF2-40B4-BE49-F238E27FC236}">
                <a16:creationId xmlns:a16="http://schemas.microsoft.com/office/drawing/2014/main" id="{EA075FD4-B92A-4706-AF9F-516E4D97661A}"/>
              </a:ext>
            </a:extLst>
          </p:cNvPr>
          <p:cNvGrpSpPr/>
          <p:nvPr/>
        </p:nvGrpSpPr>
        <p:grpSpPr>
          <a:xfrm>
            <a:off x="2325757" y="-9520"/>
            <a:ext cx="6821106" cy="4267426"/>
            <a:chOff x="227974" y="-12694"/>
            <a:chExt cx="11967843" cy="5689901"/>
          </a:xfrm>
        </p:grpSpPr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CC47232B-AA36-4054-91B9-8A58B1EB5A7C}"/>
                </a:ext>
              </a:extLst>
            </p:cNvPr>
            <p:cNvSpPr/>
            <p:nvPr/>
          </p:nvSpPr>
          <p:spPr>
            <a:xfrm>
              <a:off x="227974" y="-12694"/>
              <a:ext cx="2146414" cy="5677200"/>
            </a:xfrm>
            <a:custGeom>
              <a:avLst/>
              <a:gdLst>
                <a:gd name="connsiteX0" fmla="*/ 1684102 w 2146413"/>
                <a:gd name="connsiteY0" fmla="*/ 12694 h 5677200"/>
                <a:gd name="connsiteX1" fmla="*/ 12694 w 2146413"/>
                <a:gd name="connsiteY1" fmla="*/ 508020 h 5677200"/>
                <a:gd name="connsiteX2" fmla="*/ 1184966 w 2146413"/>
                <a:gd name="connsiteY2" fmla="*/ 5677194 h 5677200"/>
                <a:gd name="connsiteX3" fmla="*/ 2136246 w 2146413"/>
                <a:gd name="connsiteY3" fmla="*/ 5494304 h 5677200"/>
                <a:gd name="connsiteX4" fmla="*/ 1945736 w 2146413"/>
                <a:gd name="connsiteY4" fmla="*/ 12694 h 5677200"/>
                <a:gd name="connsiteX5" fmla="*/ 1684102 w 2146413"/>
                <a:gd name="connsiteY5" fmla="*/ 12694 h 567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6413" h="5677200">
                  <a:moveTo>
                    <a:pt x="1684102" y="12694"/>
                  </a:moveTo>
                  <a:cubicBezTo>
                    <a:pt x="1158295" y="151131"/>
                    <a:pt x="12694" y="508020"/>
                    <a:pt x="12694" y="508020"/>
                  </a:cubicBezTo>
                  <a:cubicBezTo>
                    <a:pt x="12694" y="508020"/>
                    <a:pt x="764574" y="1905094"/>
                    <a:pt x="1184966" y="5677194"/>
                  </a:cubicBezTo>
                  <a:cubicBezTo>
                    <a:pt x="1404688" y="5606070"/>
                    <a:pt x="2136246" y="5494304"/>
                    <a:pt x="2136246" y="5494304"/>
                  </a:cubicBezTo>
                  <a:cubicBezTo>
                    <a:pt x="2136246" y="5494304"/>
                    <a:pt x="1963517" y="568983"/>
                    <a:pt x="1945736" y="12694"/>
                  </a:cubicBezTo>
                  <a:lnTo>
                    <a:pt x="1684102" y="12694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accent5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1" name="Полилиния: Фигура 10">
              <a:extLst>
                <a:ext uri="{FF2B5EF4-FFF2-40B4-BE49-F238E27FC236}">
                  <a16:creationId xmlns:a16="http://schemas.microsoft.com/office/drawing/2014/main" id="{A10FD2C3-F226-42E6-A01E-50BAFB037D89}"/>
                </a:ext>
              </a:extLst>
            </p:cNvPr>
            <p:cNvSpPr/>
            <p:nvPr/>
          </p:nvSpPr>
          <p:spPr>
            <a:xfrm>
              <a:off x="866818" y="-12694"/>
              <a:ext cx="11328999" cy="5689901"/>
            </a:xfrm>
            <a:custGeom>
              <a:avLst/>
              <a:gdLst>
                <a:gd name="connsiteX0" fmla="*/ 11322642 w 11328999"/>
                <a:gd name="connsiteY0" fmla="*/ 4653519 h 5689900"/>
                <a:gd name="connsiteX1" fmla="*/ 11322642 w 11328999"/>
                <a:gd name="connsiteY1" fmla="*/ 12694 h 5689900"/>
                <a:gd name="connsiteX2" fmla="*/ 12694 w 11328999"/>
                <a:gd name="connsiteY2" fmla="*/ 12694 h 5689900"/>
                <a:gd name="connsiteX3" fmla="*/ 560093 w 11328999"/>
                <a:gd name="connsiteY3" fmla="*/ 5689894 h 568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999" h="5689900">
                  <a:moveTo>
                    <a:pt x="11322642" y="4653519"/>
                  </a:moveTo>
                  <a:lnTo>
                    <a:pt x="11322642" y="12694"/>
                  </a:lnTo>
                  <a:lnTo>
                    <a:pt x="12694" y="12694"/>
                  </a:lnTo>
                  <a:lnTo>
                    <a:pt x="560093" y="568989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D326E1C1-191D-4CBC-9151-C6FB8AFCA679}"/>
                </a:ext>
              </a:extLst>
            </p:cNvPr>
            <p:cNvSpPr/>
            <p:nvPr/>
          </p:nvSpPr>
          <p:spPr>
            <a:xfrm>
              <a:off x="1152583" y="-12694"/>
              <a:ext cx="11036884" cy="5410486"/>
            </a:xfrm>
            <a:custGeom>
              <a:avLst/>
              <a:gdLst>
                <a:gd name="connsiteX0" fmla="*/ 11036877 w 11036883"/>
                <a:gd name="connsiteY0" fmla="*/ 4372834 h 5410485"/>
                <a:gd name="connsiteX1" fmla="*/ 555013 w 11036883"/>
                <a:gd name="connsiteY1" fmla="*/ 5382538 h 5410485"/>
                <a:gd name="connsiteX2" fmla="*/ 38095 w 11036883"/>
                <a:gd name="connsiteY2" fmla="*/ 12694 h 5410485"/>
                <a:gd name="connsiteX3" fmla="*/ 12694 w 11036883"/>
                <a:gd name="connsiteY3" fmla="*/ 12694 h 5410485"/>
                <a:gd name="connsiteX4" fmla="*/ 530881 w 11036883"/>
                <a:gd name="connsiteY4" fmla="*/ 5396509 h 5410485"/>
                <a:gd name="connsiteX5" fmla="*/ 532151 w 11036883"/>
                <a:gd name="connsiteY5" fmla="*/ 5409209 h 5410485"/>
                <a:gd name="connsiteX6" fmla="*/ 11036877 w 11036883"/>
                <a:gd name="connsiteY6" fmla="*/ 4398236 h 541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36883" h="5410485">
                  <a:moveTo>
                    <a:pt x="11036877" y="4372834"/>
                  </a:moveTo>
                  <a:lnTo>
                    <a:pt x="555013" y="5382538"/>
                  </a:lnTo>
                  <a:lnTo>
                    <a:pt x="38095" y="12694"/>
                  </a:lnTo>
                  <a:lnTo>
                    <a:pt x="12694" y="12694"/>
                  </a:lnTo>
                  <a:lnTo>
                    <a:pt x="530881" y="5396509"/>
                  </a:lnTo>
                  <a:lnTo>
                    <a:pt x="532151" y="5409209"/>
                  </a:lnTo>
                  <a:lnTo>
                    <a:pt x="11036877" y="4398236"/>
                  </a:lnTo>
                  <a:close/>
                </a:path>
              </a:pathLst>
            </a:custGeom>
            <a:solidFill>
              <a:schemeClr val="bg1"/>
            </a:soli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16" name="Текст 3">
            <a:extLst>
              <a:ext uri="{FF2B5EF4-FFF2-40B4-BE49-F238E27FC236}">
                <a16:creationId xmlns:a16="http://schemas.microsoft.com/office/drawing/2014/main" id="{768D53E4-BBD0-4F2E-B5E9-1CDB627A84B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71227" y="1712213"/>
            <a:ext cx="2291684" cy="2552036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108000" rIns="108000" bIns="108000" rtlCol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1500" b="1">
                <a:solidFill>
                  <a:schemeClr val="bg1"/>
                </a:solidFill>
              </a:defRPr>
            </a:lvl1pPr>
          </a:lstStyle>
          <a:p>
            <a:pPr marL="171450" lvl="0" indent="-171450" rtl="0"/>
            <a:r>
              <a:rPr lang="ru-RU" noProof="0"/>
              <a:t>ОБРАЗЕЦ ТЕКСТА</a:t>
            </a:r>
          </a:p>
        </p:txBody>
      </p:sp>
      <p:sp>
        <p:nvSpPr>
          <p:cNvPr id="20" name="Рисунок 19">
            <a:extLst>
              <a:ext uri="{FF2B5EF4-FFF2-40B4-BE49-F238E27FC236}">
                <a16:creationId xmlns:a16="http://schemas.microsoft.com/office/drawing/2014/main" id="{C9B40841-64AD-4F36-A387-121624847296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2777983" y="1"/>
            <a:ext cx="6371261" cy="4264248"/>
          </a:xfrm>
          <a:custGeom>
            <a:avLst/>
            <a:gdLst>
              <a:gd name="connsiteX0" fmla="*/ 0 w 10973163"/>
              <a:gd name="connsiteY0" fmla="*/ 0 h 5778507"/>
              <a:gd name="connsiteX1" fmla="*/ 10973163 w 10973163"/>
              <a:gd name="connsiteY1" fmla="*/ 0 h 5778507"/>
              <a:gd name="connsiteX2" fmla="*/ 10973163 w 10973163"/>
              <a:gd name="connsiteY2" fmla="*/ 4708234 h 5778507"/>
              <a:gd name="connsiteX3" fmla="*/ 637629 w 10973163"/>
              <a:gd name="connsiteY3" fmla="*/ 5778507 h 5778507"/>
              <a:gd name="connsiteX4" fmla="*/ 513924 w 10973163"/>
              <a:gd name="connsiteY4" fmla="*/ 5778507 h 5778507"/>
              <a:gd name="connsiteX5" fmla="*/ 0 w 10973163"/>
              <a:gd name="connsiteY5" fmla="*/ 11 h 5778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73163" h="5778507">
                <a:moveTo>
                  <a:pt x="0" y="0"/>
                </a:moveTo>
                <a:lnTo>
                  <a:pt x="10973163" y="0"/>
                </a:lnTo>
                <a:lnTo>
                  <a:pt x="10973163" y="4708234"/>
                </a:lnTo>
                <a:lnTo>
                  <a:pt x="637629" y="5778507"/>
                </a:lnTo>
                <a:lnTo>
                  <a:pt x="513924" y="5778507"/>
                </a:lnTo>
                <a:lnTo>
                  <a:pt x="0" y="1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5" name="Заголовок 22">
            <a:extLst>
              <a:ext uri="{FF2B5EF4-FFF2-40B4-BE49-F238E27FC236}">
                <a16:creationId xmlns:a16="http://schemas.microsoft.com/office/drawing/2014/main" id="{A7AAB7EE-08F8-4859-95A3-BAB2909A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-45874" y="689344"/>
            <a:ext cx="2917916" cy="818962"/>
          </a:xfrm>
          <a:custGeom>
            <a:avLst/>
            <a:gdLst>
              <a:gd name="connsiteX0" fmla="*/ 0 w 4011780"/>
              <a:gd name="connsiteY0" fmla="*/ 916770 h 916770"/>
              <a:gd name="connsiteX1" fmla="*/ 229193 w 4011780"/>
              <a:gd name="connsiteY1" fmla="*/ 0 h 916770"/>
              <a:gd name="connsiteX2" fmla="*/ 3782588 w 4011780"/>
              <a:gd name="connsiteY2" fmla="*/ 0 h 916770"/>
              <a:gd name="connsiteX3" fmla="*/ 4011780 w 4011780"/>
              <a:gd name="connsiteY3" fmla="*/ 916770 h 916770"/>
              <a:gd name="connsiteX4" fmla="*/ 0 w 4011780"/>
              <a:gd name="connsiteY4" fmla="*/ 916770 h 916770"/>
              <a:gd name="connsiteX0" fmla="*/ 0 w 4187844"/>
              <a:gd name="connsiteY0" fmla="*/ 916770 h 1051526"/>
              <a:gd name="connsiteX1" fmla="*/ 229193 w 4187844"/>
              <a:gd name="connsiteY1" fmla="*/ 0 h 1051526"/>
              <a:gd name="connsiteX2" fmla="*/ 3782588 w 4187844"/>
              <a:gd name="connsiteY2" fmla="*/ 0 h 1051526"/>
              <a:gd name="connsiteX3" fmla="*/ 4187844 w 4187844"/>
              <a:gd name="connsiteY3" fmla="*/ 1051526 h 1051526"/>
              <a:gd name="connsiteX4" fmla="*/ 0 w 4187844"/>
              <a:gd name="connsiteY4" fmla="*/ 916770 h 1051526"/>
              <a:gd name="connsiteX0" fmla="*/ 0 w 4187844"/>
              <a:gd name="connsiteY0" fmla="*/ 939936 h 1074692"/>
              <a:gd name="connsiteX1" fmla="*/ 229193 w 4187844"/>
              <a:gd name="connsiteY1" fmla="*/ 23166 h 1074692"/>
              <a:gd name="connsiteX2" fmla="*/ 4165479 w 4187844"/>
              <a:gd name="connsiteY2" fmla="*/ 0 h 1074692"/>
              <a:gd name="connsiteX3" fmla="*/ 4187844 w 4187844"/>
              <a:gd name="connsiteY3" fmla="*/ 1074692 h 1074692"/>
              <a:gd name="connsiteX4" fmla="*/ 0 w 4187844"/>
              <a:gd name="connsiteY4" fmla="*/ 939936 h 1074692"/>
              <a:gd name="connsiteX0" fmla="*/ 0 w 4860085"/>
              <a:gd name="connsiteY0" fmla="*/ 1101781 h 1101781"/>
              <a:gd name="connsiteX1" fmla="*/ 901434 w 4860085"/>
              <a:gd name="connsiteY1" fmla="*/ 23166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60085"/>
              <a:gd name="connsiteY0" fmla="*/ 1101781 h 1101781"/>
              <a:gd name="connsiteX1" fmla="*/ 84487 w 4860085"/>
              <a:gd name="connsiteY1" fmla="*/ 53552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86832"/>
              <a:gd name="connsiteY0" fmla="*/ 1098969 h 1098969"/>
              <a:gd name="connsiteX1" fmla="*/ 111234 w 4886832"/>
              <a:gd name="connsiteY1" fmla="*/ 53552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86832"/>
              <a:gd name="connsiteY0" fmla="*/ 1098969 h 1098969"/>
              <a:gd name="connsiteX1" fmla="*/ 95749 w 4886832"/>
              <a:gd name="connsiteY1" fmla="*/ 46516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92182"/>
              <a:gd name="connsiteY0" fmla="*/ 1098407 h 1098407"/>
              <a:gd name="connsiteX1" fmla="*/ 101099 w 4892182"/>
              <a:gd name="connsiteY1" fmla="*/ 46516 h 1098407"/>
              <a:gd name="connsiteX2" fmla="*/ 4869817 w 4892182"/>
              <a:gd name="connsiteY2" fmla="*/ 0 h 1098407"/>
              <a:gd name="connsiteX3" fmla="*/ 4892182 w 4892182"/>
              <a:gd name="connsiteY3" fmla="*/ 1074692 h 1098407"/>
              <a:gd name="connsiteX4" fmla="*/ 0 w 4892182"/>
              <a:gd name="connsiteY4" fmla="*/ 1098407 h 1098407"/>
              <a:gd name="connsiteX0" fmla="*/ 5888 w 4898070"/>
              <a:gd name="connsiteY0" fmla="*/ 1098407 h 1098407"/>
              <a:gd name="connsiteX1" fmla="*/ 0 w 4898070"/>
              <a:gd name="connsiteY1" fmla="*/ 35271 h 1098407"/>
              <a:gd name="connsiteX2" fmla="*/ 4875705 w 4898070"/>
              <a:gd name="connsiteY2" fmla="*/ 0 h 1098407"/>
              <a:gd name="connsiteX3" fmla="*/ 4898070 w 4898070"/>
              <a:gd name="connsiteY3" fmla="*/ 1074692 h 1098407"/>
              <a:gd name="connsiteX4" fmla="*/ 5888 w 4898070"/>
              <a:gd name="connsiteY4" fmla="*/ 1098407 h 1098407"/>
              <a:gd name="connsiteX0" fmla="*/ 25 w 5005106"/>
              <a:gd name="connsiteY0" fmla="*/ 1091949 h 1091949"/>
              <a:gd name="connsiteX1" fmla="*/ 107036 w 5005106"/>
              <a:gd name="connsiteY1" fmla="*/ 35271 h 1091949"/>
              <a:gd name="connsiteX2" fmla="*/ 4982741 w 5005106"/>
              <a:gd name="connsiteY2" fmla="*/ 0 h 1091949"/>
              <a:gd name="connsiteX3" fmla="*/ 5005106 w 5005106"/>
              <a:gd name="connsiteY3" fmla="*/ 1074692 h 1091949"/>
              <a:gd name="connsiteX4" fmla="*/ 25 w 5005106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081" h="1091949">
                <a:moveTo>
                  <a:pt x="0" y="1091949"/>
                </a:moveTo>
                <a:lnTo>
                  <a:pt x="107011" y="35271"/>
                </a:lnTo>
                <a:lnTo>
                  <a:pt x="4982716" y="0"/>
                </a:lnTo>
                <a:lnTo>
                  <a:pt x="5005081" y="1074692"/>
                </a:lnTo>
                <a:lnTo>
                  <a:pt x="0" y="1091949"/>
                </a:lnTo>
                <a:close/>
              </a:path>
            </a:pathLst>
          </a:custGeom>
          <a:gradFill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</a:gradFill>
          <a:ln>
            <a:solidFill>
              <a:srgbClr val="99B898"/>
            </a:solidFill>
          </a:ln>
        </p:spPr>
        <p:txBody>
          <a:bodyPr lIns="954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Большое изображение</a:t>
            </a:r>
          </a:p>
        </p:txBody>
      </p:sp>
    </p:spTree>
    <p:extLst>
      <p:ext uri="{BB962C8B-B14F-4D97-AF65-F5344CB8AC3E}">
        <p14:creationId xmlns:p14="http://schemas.microsoft.com/office/powerpoint/2010/main" val="1745745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идео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афический объект 16">
            <a:extLst>
              <a:ext uri="{FF2B5EF4-FFF2-40B4-BE49-F238E27FC236}">
                <a16:creationId xmlns:a16="http://schemas.microsoft.com/office/drawing/2014/main" id="{10E52898-F619-494E-9A8E-D3CD0AF8B0E9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B07EB11E-BCCF-4D3D-94A5-C5461CC106A2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1" name="Полилиния: Фигура 10">
              <a:extLst>
                <a:ext uri="{FF2B5EF4-FFF2-40B4-BE49-F238E27FC236}">
                  <a16:creationId xmlns:a16="http://schemas.microsoft.com/office/drawing/2014/main" id="{760EF36E-DD5E-492D-AD65-5711A7E6D3CD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F02D3A-D463-46FA-BA54-F231414BB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83814" y="4036631"/>
            <a:ext cx="2976372" cy="624078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rtlCol="0" anchor="ctr" anchorCtr="0">
            <a:normAutofit/>
          </a:bodyPr>
          <a:lstStyle>
            <a:lvl1pPr algn="l">
              <a:defRPr sz="15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13FE47-714B-440C-B0F1-CF020E28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C9E707-512B-4E7C-A2EE-18CCAB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Замещающее медиа 12">
            <a:extLst>
              <a:ext uri="{FF2B5EF4-FFF2-40B4-BE49-F238E27FC236}">
                <a16:creationId xmlns:a16="http://schemas.microsoft.com/office/drawing/2014/main" id="{60B14607-605B-4FF3-A0F5-BB2FCD9460CC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1307592" y="834783"/>
            <a:ext cx="6528816" cy="3038094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медиа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:a16="http://schemas.microsoft.com/office/drawing/2014/main" id="{C014D0AB-6E42-4C38-96B3-E4512EF81B12}"/>
              </a:ext>
            </a:extLst>
          </p:cNvPr>
          <p:cNvSpPr/>
          <p:nvPr/>
        </p:nvSpPr>
        <p:spPr>
          <a:xfrm>
            <a:off x="-9547" y="2292413"/>
            <a:ext cx="982195" cy="352827"/>
          </a:xfrm>
          <a:custGeom>
            <a:avLst/>
            <a:gdLst>
              <a:gd name="connsiteX0" fmla="*/ 1296892 w 1309592"/>
              <a:gd name="connsiteY0" fmla="*/ 12728 h 470436"/>
              <a:gd name="connsiteX1" fmla="*/ 544194 w 1309592"/>
              <a:gd name="connsiteY1" fmla="*/ 13999 h 470436"/>
              <a:gd name="connsiteX2" fmla="*/ 12728 w 1309592"/>
              <a:gd name="connsiteY2" fmla="*/ 128430 h 470436"/>
              <a:gd name="connsiteX3" fmla="*/ 12728 w 1309592"/>
              <a:gd name="connsiteY3" fmla="*/ 469178 h 470436"/>
              <a:gd name="connsiteX4" fmla="*/ 652267 w 1309592"/>
              <a:gd name="connsiteY4" fmla="*/ 335676 h 47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92" h="470436">
                <a:moveTo>
                  <a:pt x="1296892" y="12728"/>
                </a:moveTo>
                <a:lnTo>
                  <a:pt x="544194" y="13999"/>
                </a:lnTo>
                <a:lnTo>
                  <a:pt x="12728" y="128430"/>
                </a:lnTo>
                <a:lnTo>
                  <a:pt x="12728" y="469178"/>
                </a:lnTo>
                <a:lnTo>
                  <a:pt x="652267" y="335676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:a16="http://schemas.microsoft.com/office/drawing/2014/main" id="{D0C0C476-0F93-4FFD-8D6A-6F1E2859E1FF}"/>
              </a:ext>
            </a:extLst>
          </p:cNvPr>
          <p:cNvSpPr/>
          <p:nvPr/>
        </p:nvSpPr>
        <p:spPr>
          <a:xfrm>
            <a:off x="-9546" y="2246641"/>
            <a:ext cx="1144304" cy="553081"/>
          </a:xfrm>
          <a:custGeom>
            <a:avLst/>
            <a:gdLst>
              <a:gd name="connsiteX0" fmla="*/ 12728 w 1525739"/>
              <a:gd name="connsiteY0" fmla="*/ 736182 h 737440"/>
              <a:gd name="connsiteX1" fmla="*/ 1520667 w 1525739"/>
              <a:gd name="connsiteY1" fmla="*/ 415777 h 737440"/>
              <a:gd name="connsiteX2" fmla="*/ 1435480 w 1525739"/>
              <a:gd name="connsiteY2" fmla="*/ 12728 h 737440"/>
              <a:gd name="connsiteX3" fmla="*/ 12728 w 1525739"/>
              <a:gd name="connsiteY3" fmla="*/ 315333 h 73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5739" h="737440">
                <a:moveTo>
                  <a:pt x="12728" y="736182"/>
                </a:moveTo>
                <a:lnTo>
                  <a:pt x="1520667" y="415777"/>
                </a:lnTo>
                <a:lnTo>
                  <a:pt x="1435480" y="12728"/>
                </a:lnTo>
                <a:lnTo>
                  <a:pt x="12728" y="315333"/>
                </a:lnTo>
                <a:close/>
              </a:path>
            </a:pathLst>
          </a:custGeom>
          <a:blipFill>
            <a:blip r:embed="rId2"/>
            <a:srcRect/>
            <a:stretch>
              <a:fillRect l="-173104" t="23847" r="3068" b="-7479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r>
              <a:rPr lang="ru-RU" sz="1013" noProof="0"/>
              <a:t> </a:t>
            </a:r>
          </a:p>
        </p:txBody>
      </p:sp>
      <p:sp>
        <p:nvSpPr>
          <p:cNvPr id="19" name="Полилиния: Фигура 18">
            <a:extLst>
              <a:ext uri="{FF2B5EF4-FFF2-40B4-BE49-F238E27FC236}">
                <a16:creationId xmlns:a16="http://schemas.microsoft.com/office/drawing/2014/main" id="{37DED860-B2F3-4B02-B7C4-F0FC61CFA7AC}"/>
              </a:ext>
            </a:extLst>
          </p:cNvPr>
          <p:cNvSpPr/>
          <p:nvPr/>
        </p:nvSpPr>
        <p:spPr>
          <a:xfrm>
            <a:off x="8094036" y="-9546"/>
            <a:ext cx="1048946" cy="1249199"/>
          </a:xfrm>
          <a:custGeom>
            <a:avLst/>
            <a:gdLst>
              <a:gd name="connsiteX0" fmla="*/ 1206619 w 1398594"/>
              <a:gd name="connsiteY0" fmla="*/ 12728 h 1665598"/>
              <a:gd name="connsiteX1" fmla="*/ 333133 w 1398594"/>
              <a:gd name="connsiteY1" fmla="*/ 1010815 h 1665598"/>
              <a:gd name="connsiteX2" fmla="*/ 12728 w 1398594"/>
              <a:gd name="connsiteY2" fmla="*/ 1656712 h 1665598"/>
              <a:gd name="connsiteX3" fmla="*/ 612852 w 1398594"/>
              <a:gd name="connsiteY3" fmla="*/ 1202804 h 1665598"/>
              <a:gd name="connsiteX4" fmla="*/ 1394793 w 1398594"/>
              <a:gd name="connsiteY4" fmla="*/ 297532 h 1665598"/>
              <a:gd name="connsiteX5" fmla="*/ 1394793 w 1398594"/>
              <a:gd name="connsiteY5" fmla="*/ 12728 h 166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594" h="1665598">
                <a:moveTo>
                  <a:pt x="1206619" y="12728"/>
                </a:moveTo>
                <a:lnTo>
                  <a:pt x="333133" y="1010815"/>
                </a:lnTo>
                <a:lnTo>
                  <a:pt x="12728" y="1656712"/>
                </a:lnTo>
                <a:lnTo>
                  <a:pt x="612852" y="1202804"/>
                </a:lnTo>
                <a:lnTo>
                  <a:pt x="1394793" y="297532"/>
                </a:lnTo>
                <a:lnTo>
                  <a:pt x="1394793" y="12728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8" name="Полилиния: Фигура 17">
            <a:extLst>
              <a:ext uri="{FF2B5EF4-FFF2-40B4-BE49-F238E27FC236}">
                <a16:creationId xmlns:a16="http://schemas.microsoft.com/office/drawing/2014/main" id="{A8325BE9-BD79-4F37-99D7-6CE4487E9256}"/>
              </a:ext>
            </a:extLst>
          </p:cNvPr>
          <p:cNvSpPr/>
          <p:nvPr/>
        </p:nvSpPr>
        <p:spPr>
          <a:xfrm>
            <a:off x="8014842" y="-9546"/>
            <a:ext cx="1134769" cy="1487596"/>
          </a:xfrm>
          <a:custGeom>
            <a:avLst/>
            <a:gdLst>
              <a:gd name="connsiteX0" fmla="*/ 1505410 w 1513024"/>
              <a:gd name="connsiteY0" fmla="*/ 12728 h 1983460"/>
              <a:gd name="connsiteX1" fmla="*/ 1504139 w 1513024"/>
              <a:gd name="connsiteY1" fmla="*/ 12728 h 1983460"/>
              <a:gd name="connsiteX2" fmla="*/ 12728 w 1513024"/>
              <a:gd name="connsiteY2" fmla="*/ 1699941 h 1983460"/>
              <a:gd name="connsiteX3" fmla="*/ 321691 w 1513024"/>
              <a:gd name="connsiteY3" fmla="*/ 1972031 h 1983460"/>
              <a:gd name="connsiteX4" fmla="*/ 1505410 w 1513024"/>
              <a:gd name="connsiteY4" fmla="*/ 633195 h 19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24" h="1983460">
                <a:moveTo>
                  <a:pt x="1505410" y="12728"/>
                </a:moveTo>
                <a:lnTo>
                  <a:pt x="1504139" y="12728"/>
                </a:lnTo>
                <a:lnTo>
                  <a:pt x="12728" y="1699941"/>
                </a:lnTo>
                <a:lnTo>
                  <a:pt x="321691" y="1972031"/>
                </a:lnTo>
                <a:lnTo>
                  <a:pt x="1505410" y="633195"/>
                </a:lnTo>
                <a:close/>
              </a:path>
            </a:pathLst>
          </a:custGeom>
          <a:blipFill>
            <a:blip r:embed="rId3"/>
            <a:srcRect/>
            <a:stretch>
              <a:fillRect l="10185" t="-69719" r="-101663" b="637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600807235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благодарнос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Графический объект 35">
            <a:extLst>
              <a:ext uri="{FF2B5EF4-FFF2-40B4-BE49-F238E27FC236}">
                <a16:creationId xmlns:a16="http://schemas.microsoft.com/office/drawing/2014/main" id="{B00A1772-2B8D-4677-8511-3E067F67A72F}"/>
              </a:ext>
            </a:extLst>
          </p:cNvPr>
          <p:cNvGrpSpPr/>
          <p:nvPr userDrawn="1"/>
        </p:nvGrpSpPr>
        <p:grpSpPr>
          <a:xfrm>
            <a:off x="5008877" y="1072640"/>
            <a:ext cx="4144656" cy="1960386"/>
            <a:chOff x="6678503" y="665690"/>
            <a:chExt cx="5526208" cy="2613848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:a16="http://schemas.microsoft.com/office/drawing/2014/main" id="{FB0F16C2-C8ED-4461-B34C-5CEB29F1C450}"/>
                </a:ext>
              </a:extLst>
            </p:cNvPr>
            <p:cNvSpPr/>
            <p:nvPr/>
          </p:nvSpPr>
          <p:spPr>
            <a:xfrm>
              <a:off x="6678503" y="1272318"/>
              <a:ext cx="5526208" cy="2007220"/>
            </a:xfrm>
            <a:custGeom>
              <a:avLst/>
              <a:gdLst>
                <a:gd name="connsiteX0" fmla="*/ 5514767 w 5526207"/>
                <a:gd name="connsiteY0" fmla="*/ 573560 h 2007220"/>
                <a:gd name="connsiteX1" fmla="*/ 355703 w 5526207"/>
                <a:gd name="connsiteY1" fmla="*/ 33643 h 2007220"/>
                <a:gd name="connsiteX2" fmla="*/ 12697 w 5526207"/>
                <a:gd name="connsiteY2" fmla="*/ 1284980 h 2007220"/>
                <a:gd name="connsiteX3" fmla="*/ 5514767 w 5526207"/>
                <a:gd name="connsiteY3" fmla="*/ 1998940 h 2007220"/>
                <a:gd name="connsiteX4" fmla="*/ 5514767 w 5526207"/>
                <a:gd name="connsiteY4" fmla="*/ 573560 h 200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26207" h="2007220">
                  <a:moveTo>
                    <a:pt x="5514767" y="573560"/>
                  </a:moveTo>
                  <a:cubicBezTo>
                    <a:pt x="2157119" y="-150564"/>
                    <a:pt x="355703" y="33643"/>
                    <a:pt x="355703" y="33643"/>
                  </a:cubicBezTo>
                  <a:lnTo>
                    <a:pt x="12697" y="1284980"/>
                  </a:lnTo>
                  <a:cubicBezTo>
                    <a:pt x="12697" y="1284980"/>
                    <a:pt x="1368206" y="967381"/>
                    <a:pt x="5514767" y="1998940"/>
                  </a:cubicBezTo>
                  <a:lnTo>
                    <a:pt x="5514767" y="573560"/>
                  </a:lnTo>
                  <a:close/>
                </a:path>
              </a:pathLst>
            </a:custGeom>
            <a:gradFill>
              <a:gsLst>
                <a:gs pos="22000">
                  <a:schemeClr val="accent2">
                    <a:alpha val="10000"/>
                  </a:schemeClr>
                </a:gs>
                <a:gs pos="100000">
                  <a:schemeClr val="accent2">
                    <a:alpha val="40000"/>
                  </a:schemeClr>
                </a:gs>
              </a:gsLst>
              <a:lin ang="102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963814A1-9202-49D2-B985-1785CC4860DE}"/>
                </a:ext>
              </a:extLst>
            </p:cNvPr>
            <p:cNvSpPr/>
            <p:nvPr/>
          </p:nvSpPr>
          <p:spPr>
            <a:xfrm>
              <a:off x="7262884" y="665690"/>
              <a:ext cx="4941827" cy="2591601"/>
            </a:xfrm>
            <a:custGeom>
              <a:avLst/>
              <a:gdLst>
                <a:gd name="connsiteX0" fmla="*/ 4930387 w 4941827"/>
                <a:gd name="connsiteY0" fmla="*/ 1138265 h 2591601"/>
                <a:gd name="connsiteX1" fmla="*/ 383651 w 4941827"/>
                <a:gd name="connsiteY1" fmla="*/ 12697 h 2591601"/>
                <a:gd name="connsiteX2" fmla="*/ 12697 w 4941827"/>
                <a:gd name="connsiteY2" fmla="*/ 1366935 h 2591601"/>
                <a:gd name="connsiteX3" fmla="*/ 4930387 w 4941827"/>
                <a:gd name="connsiteY3" fmla="*/ 2583971 h 259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1827" h="2591601">
                  <a:moveTo>
                    <a:pt x="4930387" y="1138265"/>
                  </a:moveTo>
                  <a:lnTo>
                    <a:pt x="383651" y="12697"/>
                  </a:lnTo>
                  <a:lnTo>
                    <a:pt x="12697" y="1366935"/>
                  </a:lnTo>
                  <a:lnTo>
                    <a:pt x="4930387" y="258397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44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14" name="Полилиния: Фигура 13">
            <a:extLst>
              <a:ext uri="{FF2B5EF4-FFF2-40B4-BE49-F238E27FC236}">
                <a16:creationId xmlns:a16="http://schemas.microsoft.com/office/drawing/2014/main" id="{D2973908-D73D-4ECB-A29B-831C44983FB3}"/>
              </a:ext>
            </a:extLst>
          </p:cNvPr>
          <p:cNvSpPr/>
          <p:nvPr/>
        </p:nvSpPr>
        <p:spPr>
          <a:xfrm>
            <a:off x="4414822" y="3930402"/>
            <a:ext cx="1114535" cy="1219320"/>
          </a:xfrm>
          <a:custGeom>
            <a:avLst/>
            <a:gdLst>
              <a:gd name="connsiteX0" fmla="*/ 1482236 w 1486046"/>
              <a:gd name="connsiteY0" fmla="*/ 12701 h 1625760"/>
              <a:gd name="connsiteX1" fmla="*/ 901789 w 1486046"/>
              <a:gd name="connsiteY1" fmla="*/ 491538 h 1625760"/>
              <a:gd name="connsiteX2" fmla="*/ 12701 w 1486046"/>
              <a:gd name="connsiteY2" fmla="*/ 1618139 h 1625760"/>
              <a:gd name="connsiteX3" fmla="*/ 431843 w 1486046"/>
              <a:gd name="connsiteY3" fmla="*/ 1618139 h 1625760"/>
              <a:gd name="connsiteX4" fmla="*/ 1188837 w 1486046"/>
              <a:gd name="connsiteY4" fmla="*/ 670626 h 1625760"/>
              <a:gd name="connsiteX5" fmla="*/ 1482236 w 1486046"/>
              <a:gd name="connsiteY5" fmla="*/ 12701 h 162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6046" h="1625760">
                <a:moveTo>
                  <a:pt x="1482236" y="12701"/>
                </a:moveTo>
                <a:lnTo>
                  <a:pt x="901789" y="491538"/>
                </a:lnTo>
                <a:lnTo>
                  <a:pt x="12701" y="1618139"/>
                </a:lnTo>
                <a:lnTo>
                  <a:pt x="431843" y="1618139"/>
                </a:lnTo>
                <a:lnTo>
                  <a:pt x="1188837" y="670626"/>
                </a:lnTo>
                <a:lnTo>
                  <a:pt x="1482236" y="1270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5000"/>
                </a:schemeClr>
              </a:gs>
              <a:gs pos="100000">
                <a:schemeClr val="accent6">
                  <a:alpha val="20000"/>
                </a:schemeClr>
              </a:gs>
            </a:gsLst>
            <a:lin ang="74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0" name="Полилиния: Фигура 9">
            <a:extLst>
              <a:ext uri="{FF2B5EF4-FFF2-40B4-BE49-F238E27FC236}">
                <a16:creationId xmlns:a16="http://schemas.microsoft.com/office/drawing/2014/main" id="{334FC528-8248-470A-AD71-53711E01005E}"/>
              </a:ext>
            </a:extLst>
          </p:cNvPr>
          <p:cNvSpPr/>
          <p:nvPr/>
        </p:nvSpPr>
        <p:spPr>
          <a:xfrm>
            <a:off x="-9976" y="223860"/>
            <a:ext cx="2009973" cy="571556"/>
          </a:xfrm>
          <a:custGeom>
            <a:avLst/>
            <a:gdLst>
              <a:gd name="connsiteX0" fmla="*/ 12701 w 2679963"/>
              <a:gd name="connsiteY0" fmla="*/ 425492 h 762075"/>
              <a:gd name="connsiteX1" fmla="*/ 12701 w 2679963"/>
              <a:gd name="connsiteY1" fmla="*/ 755724 h 762075"/>
              <a:gd name="connsiteX2" fmla="*/ 2023309 w 2679963"/>
              <a:gd name="connsiteY2" fmla="*/ 334043 h 762075"/>
              <a:gd name="connsiteX3" fmla="*/ 2667263 w 2679963"/>
              <a:gd name="connsiteY3" fmla="*/ 12701 h 762075"/>
              <a:gd name="connsiteX4" fmla="*/ 2667263 w 2679963"/>
              <a:gd name="connsiteY4" fmla="*/ 12701 h 762075"/>
              <a:gd name="connsiteX5" fmla="*/ 1915349 w 2679963"/>
              <a:gd name="connsiteY5" fmla="*/ 12701 h 7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9963" h="762075">
                <a:moveTo>
                  <a:pt x="12701" y="425492"/>
                </a:moveTo>
                <a:lnTo>
                  <a:pt x="12701" y="755724"/>
                </a:lnTo>
                <a:lnTo>
                  <a:pt x="2023309" y="334043"/>
                </a:lnTo>
                <a:lnTo>
                  <a:pt x="2667263" y="12701"/>
                </a:lnTo>
                <a:lnTo>
                  <a:pt x="2667263" y="12701"/>
                </a:lnTo>
                <a:lnTo>
                  <a:pt x="1915349" y="12701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2" name="Полилиния: фигура 11">
            <a:extLst>
              <a:ext uri="{FF2B5EF4-FFF2-40B4-BE49-F238E27FC236}">
                <a16:creationId xmlns:a16="http://schemas.microsoft.com/office/drawing/2014/main" id="{AC925586-1EA9-4B0D-9E80-91777899FF7C}"/>
              </a:ext>
            </a:extLst>
          </p:cNvPr>
          <p:cNvSpPr/>
          <p:nvPr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:a16="http://schemas.microsoft.com/office/drawing/2014/main" id="{082ADE93-C591-447F-A2DD-56E8D22B23F6}"/>
              </a:ext>
            </a:extLst>
          </p:cNvPr>
          <p:cNvSpPr/>
          <p:nvPr/>
        </p:nvSpPr>
        <p:spPr>
          <a:xfrm>
            <a:off x="5814182" y="3074636"/>
            <a:ext cx="3334079" cy="828757"/>
          </a:xfrm>
          <a:custGeom>
            <a:avLst/>
            <a:gdLst>
              <a:gd name="connsiteX0" fmla="*/ 4441627 w 4445437"/>
              <a:gd name="connsiteY0" fmla="*/ 297539 h 1105008"/>
              <a:gd name="connsiteX1" fmla="*/ 204490 w 4445437"/>
              <a:gd name="connsiteY1" fmla="*/ 13031 h 1105008"/>
              <a:gd name="connsiteX2" fmla="*/ 12701 w 4445437"/>
              <a:gd name="connsiteY2" fmla="*/ 786537 h 1105008"/>
              <a:gd name="connsiteX3" fmla="*/ 4441627 w 4445437"/>
              <a:gd name="connsiteY3" fmla="*/ 1092638 h 1105008"/>
              <a:gd name="connsiteX4" fmla="*/ 4441627 w 4445437"/>
              <a:gd name="connsiteY4" fmla="*/ 297539 h 11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5437" h="1105008">
                <a:moveTo>
                  <a:pt x="4441627" y="297539"/>
                </a:moveTo>
                <a:cubicBezTo>
                  <a:pt x="2135080" y="-8561"/>
                  <a:pt x="204490" y="13031"/>
                  <a:pt x="204490" y="13031"/>
                </a:cubicBezTo>
                <a:lnTo>
                  <a:pt x="12701" y="786537"/>
                </a:lnTo>
                <a:cubicBezTo>
                  <a:pt x="12701" y="786537"/>
                  <a:pt x="2273524" y="725572"/>
                  <a:pt x="4441627" y="1092638"/>
                </a:cubicBezTo>
                <a:lnTo>
                  <a:pt x="4441627" y="297539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9" name="Полилиния: Фигура 8">
            <a:extLst>
              <a:ext uri="{FF2B5EF4-FFF2-40B4-BE49-F238E27FC236}">
                <a16:creationId xmlns:a16="http://schemas.microsoft.com/office/drawing/2014/main" id="{4F539762-F7DA-4468-979C-780676B34A92}"/>
              </a:ext>
            </a:extLst>
          </p:cNvPr>
          <p:cNvSpPr/>
          <p:nvPr/>
        </p:nvSpPr>
        <p:spPr>
          <a:xfrm>
            <a:off x="-9976" y="178135"/>
            <a:ext cx="2171914" cy="771601"/>
          </a:xfrm>
          <a:custGeom>
            <a:avLst/>
            <a:gdLst>
              <a:gd name="connsiteX0" fmla="*/ 12701 w 2895885"/>
              <a:gd name="connsiteY0" fmla="*/ 1026261 h 1028801"/>
              <a:gd name="connsiteX1" fmla="*/ 2890805 w 2895885"/>
              <a:gd name="connsiteY1" fmla="*/ 414061 h 1028801"/>
              <a:gd name="connsiteX2" fmla="*/ 2805706 w 2895885"/>
              <a:gd name="connsiteY2" fmla="*/ 12701 h 1028801"/>
              <a:gd name="connsiteX3" fmla="*/ 12701 w 2895885"/>
              <a:gd name="connsiteY3" fmla="*/ 605850 h 102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5885" h="1028801">
                <a:moveTo>
                  <a:pt x="12701" y="1026261"/>
                </a:moveTo>
                <a:lnTo>
                  <a:pt x="2890805" y="414061"/>
                </a:lnTo>
                <a:lnTo>
                  <a:pt x="2805706" y="12701"/>
                </a:lnTo>
                <a:lnTo>
                  <a:pt x="12701" y="605850"/>
                </a:lnTo>
                <a:close/>
              </a:path>
            </a:pathLst>
          </a:custGeom>
          <a:blipFill>
            <a:blip r:embed="rId2"/>
            <a:srcRect/>
            <a:stretch>
              <a:fillRect l="-39712" t="16306" r="1769" b="-21354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1" name="Полилиния: Фигура 10">
            <a:extLst>
              <a:ext uri="{FF2B5EF4-FFF2-40B4-BE49-F238E27FC236}">
                <a16:creationId xmlns:a16="http://schemas.microsoft.com/office/drawing/2014/main" id="{7BBC2EFA-0E51-48DC-AF99-0FEF25085843}"/>
              </a:ext>
            </a:extLst>
          </p:cNvPr>
          <p:cNvSpPr/>
          <p:nvPr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3"/>
            <a:srcRect/>
            <a:stretch>
              <a:fillRect l="10612" t="-169914" r="-117944" b="10062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3" name="Полилиния: Фигура 12">
            <a:extLst>
              <a:ext uri="{FF2B5EF4-FFF2-40B4-BE49-F238E27FC236}">
                <a16:creationId xmlns:a16="http://schemas.microsoft.com/office/drawing/2014/main" id="{7893AAC6-8427-4BAA-B44F-7B6300936A25}"/>
              </a:ext>
            </a:extLst>
          </p:cNvPr>
          <p:cNvSpPr/>
          <p:nvPr/>
        </p:nvSpPr>
        <p:spPr>
          <a:xfrm>
            <a:off x="4525323" y="3840859"/>
            <a:ext cx="1286002" cy="1305053"/>
          </a:xfrm>
          <a:custGeom>
            <a:avLst/>
            <a:gdLst>
              <a:gd name="connsiteX0" fmla="*/ 12701 w 1714668"/>
              <a:gd name="connsiteY0" fmla="*/ 1737531 h 1740071"/>
              <a:gd name="connsiteX1" fmla="*/ 538533 w 1714668"/>
              <a:gd name="connsiteY1" fmla="*/ 1737531 h 1740071"/>
              <a:gd name="connsiteX2" fmla="*/ 1707048 w 1714668"/>
              <a:gd name="connsiteY2" fmla="*/ 269266 h 1740071"/>
              <a:gd name="connsiteX3" fmla="*/ 1385707 w 1714668"/>
              <a:gd name="connsiteY3" fmla="*/ 12701 h 1740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668" h="1740071">
                <a:moveTo>
                  <a:pt x="12701" y="1737531"/>
                </a:moveTo>
                <a:lnTo>
                  <a:pt x="538533" y="1737531"/>
                </a:lnTo>
                <a:lnTo>
                  <a:pt x="1707048" y="269266"/>
                </a:lnTo>
                <a:lnTo>
                  <a:pt x="1385707" y="12701"/>
                </a:lnTo>
                <a:close/>
              </a:path>
            </a:pathLst>
          </a:custGeom>
          <a:blipFill>
            <a:blip r:embed="rId4"/>
            <a:srcRect/>
            <a:stretch>
              <a:fillRect l="-67195" t="6186" r="8111" b="-10045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5" name="Полилиния: Фигура 14">
            <a:extLst>
              <a:ext uri="{FF2B5EF4-FFF2-40B4-BE49-F238E27FC236}">
                <a16:creationId xmlns:a16="http://schemas.microsoft.com/office/drawing/2014/main" id="{92C0F1FD-7849-4263-82D0-842B579C6E4E}"/>
              </a:ext>
            </a:extLst>
          </p:cNvPr>
          <p:cNvSpPr/>
          <p:nvPr/>
        </p:nvSpPr>
        <p:spPr>
          <a:xfrm>
            <a:off x="6171406" y="2637643"/>
            <a:ext cx="2981618" cy="1247898"/>
          </a:xfrm>
          <a:custGeom>
            <a:avLst/>
            <a:gdLst>
              <a:gd name="connsiteX0" fmla="*/ 187978 w 3975491"/>
              <a:gd name="connsiteY0" fmla="*/ 12701 h 1663863"/>
              <a:gd name="connsiteX1" fmla="*/ 12701 w 3975491"/>
              <a:gd name="connsiteY1" fmla="*/ 859875 h 1663863"/>
              <a:gd name="connsiteX2" fmla="*/ 3965330 w 3975491"/>
              <a:gd name="connsiteY2" fmla="*/ 1657513 h 1663863"/>
              <a:gd name="connsiteX3" fmla="*/ 3965330 w 3975491"/>
              <a:gd name="connsiteY3" fmla="*/ 773506 h 166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5491" h="1663863">
                <a:moveTo>
                  <a:pt x="187978" y="12701"/>
                </a:moveTo>
                <a:lnTo>
                  <a:pt x="12701" y="859875"/>
                </a:lnTo>
                <a:lnTo>
                  <a:pt x="3965330" y="1657513"/>
                </a:lnTo>
                <a:lnTo>
                  <a:pt x="3965330" y="773506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1" name="Заголовок 1">
            <a:extLst>
              <a:ext uri="{FF2B5EF4-FFF2-40B4-BE49-F238E27FC236}">
                <a16:creationId xmlns:a16="http://schemas.microsoft.com/office/drawing/2014/main" id="{380A7FB8-9381-48A6-9B35-958A6319C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840000">
            <a:off x="5541446" y="1533815"/>
            <a:ext cx="3615914" cy="994172"/>
          </a:xfrm>
        </p:spPr>
        <p:txBody>
          <a:bodyPr rtlCol="0">
            <a:normAutofit/>
          </a:bodyPr>
          <a:lstStyle>
            <a:lvl1pPr algn="ctr">
              <a:defRPr sz="4125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Спасибо за внимание!</a:t>
            </a:r>
          </a:p>
        </p:txBody>
      </p:sp>
      <p:grpSp>
        <p:nvGrpSpPr>
          <p:cNvPr id="23" name="Графический объект 21">
            <a:extLst>
              <a:ext uri="{FF2B5EF4-FFF2-40B4-BE49-F238E27FC236}">
                <a16:creationId xmlns:a16="http://schemas.microsoft.com/office/drawing/2014/main" id="{D5BA1DFF-80CB-48BB-B37F-4E2BCFC360C5}"/>
              </a:ext>
            </a:extLst>
          </p:cNvPr>
          <p:cNvGrpSpPr/>
          <p:nvPr/>
        </p:nvGrpSpPr>
        <p:grpSpPr>
          <a:xfrm>
            <a:off x="-9500" y="538600"/>
            <a:ext cx="4833257" cy="4609671"/>
            <a:chOff x="-12667" y="718133"/>
            <a:chExt cx="6444343" cy="6146228"/>
          </a:xfrm>
        </p:grpSpPr>
        <p:sp>
          <p:nvSpPr>
            <p:cNvPr id="24" name="Полилиния: Фигура 23">
              <a:extLst>
                <a:ext uri="{FF2B5EF4-FFF2-40B4-BE49-F238E27FC236}">
                  <a16:creationId xmlns:a16="http://schemas.microsoft.com/office/drawing/2014/main" id="{F56FD6C1-6CCE-49C3-AC4A-61DC82552BCB}"/>
                </a:ext>
              </a:extLst>
            </p:cNvPr>
            <p:cNvSpPr/>
            <p:nvPr/>
          </p:nvSpPr>
          <p:spPr>
            <a:xfrm>
              <a:off x="-12667" y="4352590"/>
              <a:ext cx="6431657" cy="2511771"/>
            </a:xfrm>
            <a:custGeom>
              <a:avLst/>
              <a:gdLst>
                <a:gd name="connsiteX0" fmla="*/ 6224862 w 6431657"/>
                <a:gd name="connsiteY0" fmla="*/ 12667 h 2511771"/>
                <a:gd name="connsiteX1" fmla="*/ 12667 w 6431657"/>
                <a:gd name="connsiteY1" fmla="*/ 1593307 h 2511771"/>
                <a:gd name="connsiteX2" fmla="*/ 12667 w 6431657"/>
                <a:gd name="connsiteY2" fmla="*/ 2500336 h 2511771"/>
                <a:gd name="connsiteX3" fmla="*/ 1746804 w 6431657"/>
                <a:gd name="connsiteY3" fmla="*/ 2500336 h 2511771"/>
                <a:gd name="connsiteX4" fmla="*/ 6431638 w 6431657"/>
                <a:gd name="connsiteY4" fmla="*/ 1191170 h 2511771"/>
                <a:gd name="connsiteX5" fmla="*/ 6224862 w 6431657"/>
                <a:gd name="connsiteY5" fmla="*/ 12667 h 251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31657" h="2511771">
                  <a:moveTo>
                    <a:pt x="6224862" y="12667"/>
                  </a:moveTo>
                  <a:cubicBezTo>
                    <a:pt x="3088953" y="398313"/>
                    <a:pt x="777616" y="1274896"/>
                    <a:pt x="12667" y="1593307"/>
                  </a:cubicBezTo>
                  <a:lnTo>
                    <a:pt x="12667" y="2500336"/>
                  </a:lnTo>
                  <a:lnTo>
                    <a:pt x="1746804" y="2500336"/>
                  </a:lnTo>
                  <a:cubicBezTo>
                    <a:pt x="2964633" y="2034770"/>
                    <a:pt x="4634073" y="1490553"/>
                    <a:pt x="6431638" y="1191170"/>
                  </a:cubicBezTo>
                  <a:cubicBezTo>
                    <a:pt x="6351719" y="725604"/>
                    <a:pt x="6316198" y="469353"/>
                    <a:pt x="6224862" y="12667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54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5" name="Полилиния: Фигура 24">
              <a:extLst>
                <a:ext uri="{FF2B5EF4-FFF2-40B4-BE49-F238E27FC236}">
                  <a16:creationId xmlns:a16="http://schemas.microsoft.com/office/drawing/2014/main" id="{84BDD5BB-895B-42CC-BF18-F102D9F03740}"/>
                </a:ext>
              </a:extLst>
            </p:cNvPr>
            <p:cNvSpPr/>
            <p:nvPr/>
          </p:nvSpPr>
          <p:spPr>
            <a:xfrm>
              <a:off x="-12667" y="718133"/>
              <a:ext cx="6444343" cy="5936914"/>
            </a:xfrm>
            <a:custGeom>
              <a:avLst/>
              <a:gdLst>
                <a:gd name="connsiteX0" fmla="*/ 12667 w 6444342"/>
                <a:gd name="connsiteY0" fmla="*/ 5930553 h 5936914"/>
                <a:gd name="connsiteX1" fmla="*/ 6443056 w 6444342"/>
                <a:gd name="connsiteY1" fmla="*/ 4796450 h 5936914"/>
                <a:gd name="connsiteX2" fmla="*/ 6443056 w 6444342"/>
                <a:gd name="connsiteY2" fmla="*/ 4785033 h 5936914"/>
                <a:gd name="connsiteX3" fmla="*/ 5605798 w 6444342"/>
                <a:gd name="connsiteY3" fmla="*/ 12667 h 5936914"/>
                <a:gd name="connsiteX4" fmla="*/ 12667 w 6444342"/>
                <a:gd name="connsiteY4" fmla="*/ 994541 h 5936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4342" h="5936914">
                  <a:moveTo>
                    <a:pt x="12667" y="5930553"/>
                  </a:moveTo>
                  <a:lnTo>
                    <a:pt x="6443056" y="4796450"/>
                  </a:lnTo>
                  <a:lnTo>
                    <a:pt x="6443056" y="4785033"/>
                  </a:lnTo>
                  <a:lnTo>
                    <a:pt x="5605798" y="12667"/>
                  </a:lnTo>
                  <a:lnTo>
                    <a:pt x="12667" y="9945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10800000" scaled="1"/>
              <a:tileRect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B9D3DF9C-F94C-4251-879E-05A0C17C1AC4}"/>
                </a:ext>
              </a:extLst>
            </p:cNvPr>
            <p:cNvSpPr/>
            <p:nvPr/>
          </p:nvSpPr>
          <p:spPr>
            <a:xfrm>
              <a:off x="-12667" y="1036544"/>
              <a:ext cx="6114514" cy="5366057"/>
            </a:xfrm>
            <a:custGeom>
              <a:avLst/>
              <a:gdLst>
                <a:gd name="connsiteX0" fmla="*/ 5366039 w 6114514"/>
                <a:gd name="connsiteY0" fmla="*/ 12667 h 5366057"/>
                <a:gd name="connsiteX1" fmla="*/ 12667 w 6114514"/>
                <a:gd name="connsiteY1" fmla="*/ 976781 h 5366057"/>
                <a:gd name="connsiteX2" fmla="*/ 12667 w 6114514"/>
                <a:gd name="connsiteY2" fmla="*/ 1014838 h 5366057"/>
                <a:gd name="connsiteX3" fmla="*/ 5335593 w 6114514"/>
                <a:gd name="connsiteY3" fmla="*/ 57067 h 5366057"/>
                <a:gd name="connsiteX4" fmla="*/ 6062484 w 6114514"/>
                <a:gd name="connsiteY4" fmla="*/ 4231936 h 5366057"/>
                <a:gd name="connsiteX5" fmla="*/ 12667 w 6114514"/>
                <a:gd name="connsiteY5" fmla="*/ 5320370 h 5366057"/>
                <a:gd name="connsiteX6" fmla="*/ 12667 w 6114514"/>
                <a:gd name="connsiteY6" fmla="*/ 5358427 h 5366057"/>
                <a:gd name="connsiteX7" fmla="*/ 6087856 w 6114514"/>
                <a:gd name="connsiteY7" fmla="*/ 4266187 h 5366057"/>
                <a:gd name="connsiteX8" fmla="*/ 6106884 w 6114514"/>
                <a:gd name="connsiteY8" fmla="*/ 4262382 h 5366057"/>
                <a:gd name="connsiteX9" fmla="*/ 5369844 w 6114514"/>
                <a:gd name="connsiteY9" fmla="*/ 31696 h 53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14514" h="5366057">
                  <a:moveTo>
                    <a:pt x="5366039" y="12667"/>
                  </a:moveTo>
                  <a:lnTo>
                    <a:pt x="12667" y="976781"/>
                  </a:lnTo>
                  <a:lnTo>
                    <a:pt x="12667" y="1014838"/>
                  </a:lnTo>
                  <a:lnTo>
                    <a:pt x="5335593" y="57067"/>
                  </a:lnTo>
                  <a:lnTo>
                    <a:pt x="6062484" y="4231936"/>
                  </a:lnTo>
                  <a:lnTo>
                    <a:pt x="12667" y="5320370"/>
                  </a:lnTo>
                  <a:lnTo>
                    <a:pt x="12667" y="5358427"/>
                  </a:lnTo>
                  <a:lnTo>
                    <a:pt x="6087856" y="4266187"/>
                  </a:lnTo>
                  <a:lnTo>
                    <a:pt x="6106884" y="4262382"/>
                  </a:lnTo>
                  <a:lnTo>
                    <a:pt x="5369844" y="31696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0" name="Рисунок 28">
            <a:extLst>
              <a:ext uri="{FF2B5EF4-FFF2-40B4-BE49-F238E27FC236}">
                <a16:creationId xmlns:a16="http://schemas.microsoft.com/office/drawing/2014/main" id="{F9A3D860-4FE0-494E-B1EC-0DC1F2574D4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200" y="822222"/>
            <a:ext cx="4539414" cy="3944882"/>
          </a:xfrm>
          <a:custGeom>
            <a:avLst/>
            <a:gdLst>
              <a:gd name="connsiteX0" fmla="*/ 0 w 914400"/>
              <a:gd name="connsiteY0" fmla="*/ 914400 h 914400"/>
              <a:gd name="connsiteX1" fmla="*/ 228600 w 914400"/>
              <a:gd name="connsiteY1" fmla="*/ 0 h 914400"/>
              <a:gd name="connsiteX2" fmla="*/ 685800 w 914400"/>
              <a:gd name="connsiteY2" fmla="*/ 0 h 914400"/>
              <a:gd name="connsiteX3" fmla="*/ 914400 w 914400"/>
              <a:gd name="connsiteY3" fmla="*/ 914400 h 914400"/>
              <a:gd name="connsiteX4" fmla="*/ 0 w 914400"/>
              <a:gd name="connsiteY4" fmla="*/ 914400 h 914400"/>
              <a:gd name="connsiteX0" fmla="*/ 0 w 914400"/>
              <a:gd name="connsiteY0" fmla="*/ 939114 h 939114"/>
              <a:gd name="connsiteX1" fmla="*/ 228600 w 914400"/>
              <a:gd name="connsiteY1" fmla="*/ 24714 h 939114"/>
              <a:gd name="connsiteX2" fmla="*/ 681681 w 914400"/>
              <a:gd name="connsiteY2" fmla="*/ 0 h 939114"/>
              <a:gd name="connsiteX3" fmla="*/ 914400 w 914400"/>
              <a:gd name="connsiteY3" fmla="*/ 939114 h 939114"/>
              <a:gd name="connsiteX4" fmla="*/ 0 w 914400"/>
              <a:gd name="connsiteY4" fmla="*/ 939114 h 939114"/>
              <a:gd name="connsiteX0" fmla="*/ 891746 w 1806146"/>
              <a:gd name="connsiteY0" fmla="*/ 939114 h 939114"/>
              <a:gd name="connsiteX1" fmla="*/ 0 w 1806146"/>
              <a:gd name="connsiteY1" fmla="*/ 284206 h 939114"/>
              <a:gd name="connsiteX2" fmla="*/ 1573427 w 1806146"/>
              <a:gd name="connsiteY2" fmla="*/ 0 h 939114"/>
              <a:gd name="connsiteX3" fmla="*/ 1806146 w 1806146"/>
              <a:gd name="connsiteY3" fmla="*/ 939114 h 939114"/>
              <a:gd name="connsiteX4" fmla="*/ 891746 w 1806146"/>
              <a:gd name="connsiteY4" fmla="*/ 939114 h 939114"/>
              <a:gd name="connsiteX0" fmla="*/ 891746 w 1806146"/>
              <a:gd name="connsiteY0" fmla="*/ 943233 h 943233"/>
              <a:gd name="connsiteX1" fmla="*/ 0 w 1806146"/>
              <a:gd name="connsiteY1" fmla="*/ 288325 h 943233"/>
              <a:gd name="connsiteX2" fmla="*/ 1577546 w 1806146"/>
              <a:gd name="connsiteY2" fmla="*/ 0 h 943233"/>
              <a:gd name="connsiteX3" fmla="*/ 1806146 w 1806146"/>
              <a:gd name="connsiteY3" fmla="*/ 943233 h 943233"/>
              <a:gd name="connsiteX4" fmla="*/ 891746 w 1806146"/>
              <a:gd name="connsiteY4" fmla="*/ 943233 h 943233"/>
              <a:gd name="connsiteX0" fmla="*/ 891746 w 2286594"/>
              <a:gd name="connsiteY0" fmla="*/ 943233 h 4182379"/>
              <a:gd name="connsiteX1" fmla="*/ 0 w 2286594"/>
              <a:gd name="connsiteY1" fmla="*/ 288325 h 4182379"/>
              <a:gd name="connsiteX2" fmla="*/ 1577546 w 2286594"/>
              <a:gd name="connsiteY2" fmla="*/ 0 h 4182379"/>
              <a:gd name="connsiteX3" fmla="*/ 2286594 w 2286594"/>
              <a:gd name="connsiteY3" fmla="*/ 4182379 h 4182379"/>
              <a:gd name="connsiteX4" fmla="*/ 891746 w 2286594"/>
              <a:gd name="connsiteY4" fmla="*/ 943233 h 4182379"/>
              <a:gd name="connsiteX0" fmla="*/ 0 w 5997845"/>
              <a:gd name="connsiteY0" fmla="*/ 5220765 h 5220765"/>
              <a:gd name="connsiteX1" fmla="*/ 3711251 w 5997845"/>
              <a:gd name="connsiteY1" fmla="*/ 288325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0 w 5997845"/>
              <a:gd name="connsiteY0" fmla="*/ 5220765 h 5220765"/>
              <a:gd name="connsiteX1" fmla="*/ 7156 w 5997845"/>
              <a:gd name="connsiteY1" fmla="*/ 970251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20358 w 6018203"/>
              <a:gd name="connsiteY0" fmla="*/ 5220765 h 5220765"/>
              <a:gd name="connsiteX1" fmla="*/ 160 w 6018203"/>
              <a:gd name="connsiteY1" fmla="*/ 950713 h 5220765"/>
              <a:gd name="connsiteX2" fmla="*/ 5309155 w 6018203"/>
              <a:gd name="connsiteY2" fmla="*/ 0 h 5220765"/>
              <a:gd name="connsiteX3" fmla="*/ 6018203 w 6018203"/>
              <a:gd name="connsiteY3" fmla="*/ 4182379 h 5220765"/>
              <a:gd name="connsiteX4" fmla="*/ 20358 w 6018203"/>
              <a:gd name="connsiteY4" fmla="*/ 5220765 h 5220765"/>
              <a:gd name="connsiteX0" fmla="*/ 0 w 6025199"/>
              <a:gd name="connsiteY0" fmla="*/ 5252027 h 5252027"/>
              <a:gd name="connsiteX1" fmla="*/ 7156 w 6025199"/>
              <a:gd name="connsiteY1" fmla="*/ 950713 h 5252027"/>
              <a:gd name="connsiteX2" fmla="*/ 5316151 w 6025199"/>
              <a:gd name="connsiteY2" fmla="*/ 0 h 5252027"/>
              <a:gd name="connsiteX3" fmla="*/ 6025199 w 6025199"/>
              <a:gd name="connsiteY3" fmla="*/ 4182379 h 5252027"/>
              <a:gd name="connsiteX4" fmla="*/ 0 w 6025199"/>
              <a:gd name="connsiteY4" fmla="*/ 5252027 h 5252027"/>
              <a:gd name="connsiteX0" fmla="*/ 0 w 6048645"/>
              <a:gd name="connsiteY0" fmla="*/ 5252027 h 5252027"/>
              <a:gd name="connsiteX1" fmla="*/ 7156 w 6048645"/>
              <a:gd name="connsiteY1" fmla="*/ 950713 h 5252027"/>
              <a:gd name="connsiteX2" fmla="*/ 5316151 w 6048645"/>
              <a:gd name="connsiteY2" fmla="*/ 0 h 5252027"/>
              <a:gd name="connsiteX3" fmla="*/ 6048645 w 6048645"/>
              <a:gd name="connsiteY3" fmla="*/ 4162841 h 5252027"/>
              <a:gd name="connsiteX4" fmla="*/ 0 w 6048645"/>
              <a:gd name="connsiteY4" fmla="*/ 5252027 h 5252027"/>
              <a:gd name="connsiteX0" fmla="*/ 0 w 6052552"/>
              <a:gd name="connsiteY0" fmla="*/ 5252027 h 5252027"/>
              <a:gd name="connsiteX1" fmla="*/ 7156 w 6052552"/>
              <a:gd name="connsiteY1" fmla="*/ 950713 h 5252027"/>
              <a:gd name="connsiteX2" fmla="*/ 5316151 w 6052552"/>
              <a:gd name="connsiteY2" fmla="*/ 0 h 5252027"/>
              <a:gd name="connsiteX3" fmla="*/ 6052552 w 6052552"/>
              <a:gd name="connsiteY3" fmla="*/ 4158933 h 5252027"/>
              <a:gd name="connsiteX4" fmla="*/ 0 w 6052552"/>
              <a:gd name="connsiteY4" fmla="*/ 5252027 h 5252027"/>
              <a:gd name="connsiteX0" fmla="*/ 0 w 6052552"/>
              <a:gd name="connsiteY0" fmla="*/ 5259842 h 5259842"/>
              <a:gd name="connsiteX1" fmla="*/ 7156 w 6052552"/>
              <a:gd name="connsiteY1" fmla="*/ 958528 h 5259842"/>
              <a:gd name="connsiteX2" fmla="*/ 5320059 w 6052552"/>
              <a:gd name="connsiteY2" fmla="*/ 0 h 5259842"/>
              <a:gd name="connsiteX3" fmla="*/ 6052552 w 6052552"/>
              <a:gd name="connsiteY3" fmla="*/ 4166748 h 5259842"/>
              <a:gd name="connsiteX4" fmla="*/ 0 w 6052552"/>
              <a:gd name="connsiteY4" fmla="*/ 5259842 h 525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552" h="5259842">
                <a:moveTo>
                  <a:pt x="0" y="5259842"/>
                </a:moveTo>
                <a:cubicBezTo>
                  <a:pt x="2385" y="3843004"/>
                  <a:pt x="4771" y="2375366"/>
                  <a:pt x="7156" y="958528"/>
                </a:cubicBezTo>
                <a:lnTo>
                  <a:pt x="5320059" y="0"/>
                </a:lnTo>
                <a:lnTo>
                  <a:pt x="6052552" y="4166748"/>
                </a:lnTo>
                <a:lnTo>
                  <a:pt x="0" y="5259842"/>
                </a:ln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5" name="Текст 34">
            <a:extLst>
              <a:ext uri="{FF2B5EF4-FFF2-40B4-BE49-F238E27FC236}">
                <a16:creationId xmlns:a16="http://schemas.microsoft.com/office/drawing/2014/main" id="{D53A16E5-EEB1-409A-9BF4-71F08DF7BF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rot="720000">
            <a:off x="6394874" y="3039658"/>
            <a:ext cx="2767220" cy="482204"/>
          </a:xfrm>
        </p:spPr>
        <p:txBody>
          <a:bodyPr rtlCol="0" anchor="ctr" anchorCtr="0">
            <a:noAutofit/>
          </a:bodyPr>
          <a:lstStyle>
            <a:lvl1pPr marL="0" indent="0">
              <a:buNone/>
              <a:defRPr sz="1950" b="1">
                <a:solidFill>
                  <a:schemeClr val="bg1"/>
                </a:solidFill>
              </a:defRPr>
            </a:lvl1pPr>
            <a:lvl2pPr marL="342900" indent="0">
              <a:buNone/>
              <a:defRPr sz="1950">
                <a:solidFill>
                  <a:schemeClr val="bg1"/>
                </a:solidFill>
              </a:defRPr>
            </a:lvl2pPr>
            <a:lvl3pPr marL="685800" indent="0">
              <a:buNone/>
              <a:defRPr sz="1950">
                <a:solidFill>
                  <a:schemeClr val="bg1"/>
                </a:solidFill>
              </a:defRPr>
            </a:lvl3pPr>
            <a:lvl4pPr marL="1028700" indent="0">
              <a:buNone/>
              <a:defRPr sz="1950">
                <a:solidFill>
                  <a:schemeClr val="bg1"/>
                </a:solidFill>
              </a:defRPr>
            </a:lvl4pPr>
            <a:lvl5pPr marL="1371600" indent="0">
              <a:buNone/>
              <a:defRPr sz="195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957908310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9525" y="-9525"/>
            <a:ext cx="9159240" cy="5161598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6" name="Полилиния: Фигура 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1" name="Полилиния: Фигура 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5" name="Полилиния: Фигура 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1020577">
            <a:off x="472832" y="2114247"/>
            <a:ext cx="3638514" cy="1370302"/>
          </a:xfrm>
        </p:spPr>
        <p:txBody>
          <a:bodyPr rtlCol="0" anchor="ctr" anchorCtr="0">
            <a:normAutofit/>
          </a:bodyPr>
          <a:lstStyle>
            <a:lvl1pPr algn="l">
              <a:defRPr sz="4125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презентации</a:t>
            </a:r>
          </a:p>
        </p:txBody>
      </p:sp>
      <p:sp>
        <p:nvSpPr>
          <p:cNvPr id="23" name="Подзаголовок 2">
            <a:extLst>
              <a:ext uri="{FF2B5EF4-FFF2-40B4-BE49-F238E27FC236}">
                <a16:creationId xmlns:a16="http://schemas.microsoft.com/office/drawing/2014/main" id="{EEDE58A0-A534-4BA6-A842-9291BD21B3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853085">
            <a:off x="5306909" y="2119882"/>
            <a:ext cx="3731731" cy="1241822"/>
          </a:xfrm>
        </p:spPr>
        <p:txBody>
          <a:bodyPr rtlCol="0"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688625572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485180" y="390080"/>
            <a:ext cx="7664542" cy="4762952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14" name="Полилиния: Фигура 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</p:grpSp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sz="1013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02618" y="751118"/>
            <a:ext cx="3048813" cy="525632"/>
          </a:xfrm>
        </p:spPr>
        <p:txBody>
          <a:bodyPr rtlCol="0">
            <a:normAutofit/>
          </a:bodyPr>
          <a:lstStyle>
            <a:lvl1pPr>
              <a:defRPr sz="3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" noProof="0"/>
              <a:t>Слайд-разделитель</a:t>
            </a:r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</p:grpSp>
      <p:sp>
        <p:nvSpPr>
          <p:cNvPr id="21" name="Текст 2">
            <a:extLst>
              <a:ext uri="{FF2B5EF4-FFF2-40B4-BE49-F238E27FC236}">
                <a16:creationId xmlns:a16="http://schemas.microsoft.com/office/drawing/2014/main" id="{E88D0B4A-E9EE-4F17-AF07-687763131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70806" y="2509500"/>
            <a:ext cx="5489775" cy="1125140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1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86572966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6348" y="265869"/>
            <a:ext cx="3293393" cy="99417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6C9B7F00-EB71-4AB0-9B4E-A64B7BB58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419" y="1369219"/>
            <a:ext cx="7831931" cy="3263504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25310595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6348" y="265869"/>
            <a:ext cx="3293393" cy="99417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17" name="Объект 2">
            <a:extLst>
              <a:ext uri="{FF2B5EF4-FFF2-40B4-BE49-F238E27FC236}">
                <a16:creationId xmlns:a16="http://schemas.microsoft.com/office/drawing/2014/main" id="{F2DC463F-D8D9-4961-B44E-0CCDE38BA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2982064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8" name="Объект 3">
            <a:extLst>
              <a:ext uri="{FF2B5EF4-FFF2-40B4-BE49-F238E27FC236}">
                <a16:creationId xmlns:a16="http://schemas.microsoft.com/office/drawing/2014/main" id="{5DB1D622-84A6-489A-91BE-DF1D23C03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2982064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692389980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4403" y="234069"/>
            <a:ext cx="3293393" cy="102609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5A6B27D7-F5EE-4688-B64B-CDC996CB3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457017"/>
            <a:ext cx="3868340" cy="421789"/>
          </a:xfrm>
        </p:spPr>
        <p:txBody>
          <a:bodyPr rtlCol="0" anchor="b"/>
          <a:lstStyle>
            <a:lvl1pPr marL="0" indent="0"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Объект 3">
            <a:extLst>
              <a:ext uri="{FF2B5EF4-FFF2-40B4-BE49-F238E27FC236}">
                <a16:creationId xmlns:a16="http://schemas.microsoft.com/office/drawing/2014/main" id="{9D3AFCF0-98C5-4ECC-A2A6-BA8BA0A64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978573"/>
            <a:ext cx="3868340" cy="2388476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9" name="Текст 4">
            <a:extLst>
              <a:ext uri="{FF2B5EF4-FFF2-40B4-BE49-F238E27FC236}">
                <a16:creationId xmlns:a16="http://schemas.microsoft.com/office/drawing/2014/main" id="{3F44E47F-9EE9-414B-B2D8-DD6737905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457017"/>
            <a:ext cx="3887391" cy="421789"/>
          </a:xfrm>
        </p:spPr>
        <p:txBody>
          <a:bodyPr rtlCol="0" anchor="b"/>
          <a:lstStyle>
            <a:lvl1pPr marL="0" indent="0"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0" name="Объект 5">
            <a:extLst>
              <a:ext uri="{FF2B5EF4-FFF2-40B4-BE49-F238E27FC236}">
                <a16:creationId xmlns:a16="http://schemas.microsoft.com/office/drawing/2014/main" id="{D8D8261D-A3B4-4909-8FCD-D7C160F42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978573"/>
            <a:ext cx="3887391" cy="2388476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876611661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9E80D7DF-92B2-4A46-AA79-DDC69AC8A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5009" y="1010842"/>
            <a:ext cx="4629150" cy="3247904"/>
          </a:xfrm>
        </p:spPr>
        <p:txBody>
          <a:bodyPr rtlCol="0"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9" name="Текст 3">
            <a:extLst>
              <a:ext uri="{FF2B5EF4-FFF2-40B4-BE49-F238E27FC236}">
                <a16:creationId xmlns:a16="http://schemas.microsoft.com/office/drawing/2014/main" id="{F0A242F9-0019-4B57-A03D-285B73836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104697"/>
            <a:ext cx="2949178" cy="2154049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A01F06-84A3-407F-8D89-167A9D402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643121" y="541030"/>
            <a:ext cx="2938979" cy="99417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974090963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7" name="Рисунок 2">
            <a:extLst>
              <a:ext uri="{FF2B5EF4-FFF2-40B4-BE49-F238E27FC236}">
                <a16:creationId xmlns:a16="http://schemas.microsoft.com/office/drawing/2014/main" id="{1C9B27A5-4499-4F2B-843D-B4AC979D3003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3887391" y="1010842"/>
            <a:ext cx="4629150" cy="3247904"/>
          </a:xfrm>
        </p:spPr>
        <p:txBody>
          <a:bodyPr rtlCol="0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8" name="Текст 3">
            <a:extLst>
              <a:ext uri="{FF2B5EF4-FFF2-40B4-BE49-F238E27FC236}">
                <a16:creationId xmlns:a16="http://schemas.microsoft.com/office/drawing/2014/main" id="{4C8F7DBB-2923-48F9-AE53-06CE214A3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952701"/>
            <a:ext cx="2949178" cy="2306045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None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B5B22-678B-4BFD-ABBC-49961466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8869">
            <a:off x="643239" y="543847"/>
            <a:ext cx="2874959" cy="99417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07304786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6348" y="265869"/>
            <a:ext cx="3293393" cy="99417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556690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</p:spTree>
    <p:extLst>
      <p:ext uri="{BB962C8B-B14F-4D97-AF65-F5344CB8AC3E}">
        <p14:creationId xmlns:p14="http://schemas.microsoft.com/office/powerpoint/2010/main" val="3600780369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Вручную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рафический объект 2">
            <a:extLst>
              <a:ext uri="{FF2B5EF4-FFF2-40B4-BE49-F238E27FC236}">
                <a16:creationId xmlns:a16="http://schemas.microsoft.com/office/drawing/2014/main" id="{5D6F87F4-A9FD-42C2-B2B3-2EBAE9413A33}"/>
              </a:ext>
            </a:extLst>
          </p:cNvPr>
          <p:cNvSpPr/>
          <p:nvPr/>
        </p:nvSpPr>
        <p:spPr>
          <a:xfrm>
            <a:off x="-9583" y="322338"/>
            <a:ext cx="5704724" cy="1118012"/>
          </a:xfrm>
          <a:custGeom>
            <a:avLst/>
            <a:gdLst>
              <a:gd name="connsiteX0" fmla="*/ 7602514 w 7606298"/>
              <a:gd name="connsiteY0" fmla="*/ 407745 h 1490681"/>
              <a:gd name="connsiteX1" fmla="*/ 12778 w 7606298"/>
              <a:gd name="connsiteY1" fmla="*/ 12778 h 1490681"/>
              <a:gd name="connsiteX2" fmla="*/ 12778 w 7606298"/>
              <a:gd name="connsiteY2" fmla="*/ 1056256 h 1490681"/>
              <a:gd name="connsiteX3" fmla="*/ 7593596 w 7606298"/>
              <a:gd name="connsiteY3" fmla="*/ 1481801 h 1490681"/>
              <a:gd name="connsiteX4" fmla="*/ 7602514 w 7606298"/>
              <a:gd name="connsiteY4" fmla="*/ 407745 h 1490681"/>
              <a:gd name="connsiteX5" fmla="*/ 7602514 w 7606298"/>
              <a:gd name="connsiteY5" fmla="*/ 407745 h 149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06298" h="1490681">
                <a:moveTo>
                  <a:pt x="7602514" y="407745"/>
                </a:moveTo>
                <a:cubicBezTo>
                  <a:pt x="7602514" y="407745"/>
                  <a:pt x="3107535" y="56097"/>
                  <a:pt x="12778" y="12778"/>
                </a:cubicBezTo>
                <a:lnTo>
                  <a:pt x="12778" y="1056256"/>
                </a:lnTo>
                <a:cubicBezTo>
                  <a:pt x="6306768" y="1024403"/>
                  <a:pt x="7593596" y="1481801"/>
                  <a:pt x="7593596" y="1481801"/>
                </a:cubicBezTo>
                <a:lnTo>
                  <a:pt x="7602514" y="407745"/>
                </a:lnTo>
                <a:lnTo>
                  <a:pt x="7602514" y="407745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100000">
                <a:schemeClr val="accent2">
                  <a:alpha val="20000"/>
                </a:schemeClr>
              </a:gs>
            </a:gsLst>
            <a:lin ang="60000" scaled="0"/>
          </a:gra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3" name="Текст 21">
            <a:extLst>
              <a:ext uri="{FF2B5EF4-FFF2-40B4-BE49-F238E27FC236}">
                <a16:creationId xmlns:a16="http://schemas.microsoft.com/office/drawing/2014/main" id="{F27BBFB4-84C4-42C9-9CB3-DFD801CEB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1422002"/>
            <a:ext cx="396479" cy="819150"/>
          </a:xfrm>
        </p:spPr>
        <p:txBody>
          <a:bodyPr rtlCol="0">
            <a:normAutofit/>
          </a:bodyPr>
          <a:lstStyle>
            <a:lvl1pPr marL="0" indent="0">
              <a:buNone/>
              <a:defRPr sz="525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1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:a16="http://schemas.microsoft.com/office/drawing/2014/main" id="{C8BBE7AC-17E7-4828-A40C-39EED5284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9397" y="1566068"/>
            <a:ext cx="2327333" cy="600075"/>
          </a:xfrm>
        </p:spPr>
        <p:txBody>
          <a:bodyPr rtlCol="0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3" name="Текст 21">
            <a:extLst>
              <a:ext uri="{FF2B5EF4-FFF2-40B4-BE49-F238E27FC236}">
                <a16:creationId xmlns:a16="http://schemas.microsoft.com/office/drawing/2014/main" id="{FC1057E8-2611-45B5-913B-82D301FE8A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3450" y="1422002"/>
            <a:ext cx="396479" cy="819150"/>
          </a:xfrm>
        </p:spPr>
        <p:txBody>
          <a:bodyPr rtlCol="0">
            <a:normAutofit/>
          </a:bodyPr>
          <a:lstStyle>
            <a:lvl1pPr marL="0" indent="0">
              <a:buNone/>
              <a:defRPr sz="525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2</a:t>
            </a:r>
          </a:p>
        </p:txBody>
      </p:sp>
      <p:sp>
        <p:nvSpPr>
          <p:cNvPr id="34" name="Текст 24">
            <a:extLst>
              <a:ext uri="{FF2B5EF4-FFF2-40B4-BE49-F238E27FC236}">
                <a16:creationId xmlns:a16="http://schemas.microsoft.com/office/drawing/2014/main" id="{A65257E6-B10F-49C0-862A-53648E3F2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2202" y="1566068"/>
            <a:ext cx="1682939" cy="600075"/>
          </a:xfrm>
        </p:spPr>
        <p:txBody>
          <a:bodyPr rtlCol="0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7" name="Текст 21">
            <a:extLst>
              <a:ext uri="{FF2B5EF4-FFF2-40B4-BE49-F238E27FC236}">
                <a16:creationId xmlns:a16="http://schemas.microsoft.com/office/drawing/2014/main" id="{83A147CC-1513-463A-8B07-CC14AEC845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18035" y="1435337"/>
            <a:ext cx="396479" cy="819150"/>
          </a:xfrm>
        </p:spPr>
        <p:txBody>
          <a:bodyPr rtlCol="0">
            <a:normAutofit/>
          </a:bodyPr>
          <a:lstStyle>
            <a:lvl1pPr marL="0" indent="0">
              <a:buNone/>
              <a:defRPr sz="525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3</a:t>
            </a:r>
          </a:p>
        </p:txBody>
      </p:sp>
      <p:sp>
        <p:nvSpPr>
          <p:cNvPr id="38" name="Текст 24">
            <a:extLst>
              <a:ext uri="{FF2B5EF4-FFF2-40B4-BE49-F238E27FC236}">
                <a16:creationId xmlns:a16="http://schemas.microsoft.com/office/drawing/2014/main" id="{BCE98261-6A42-49F1-B208-2E6C24DFCF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26787" y="1579402"/>
            <a:ext cx="2219337" cy="600075"/>
          </a:xfrm>
        </p:spPr>
        <p:txBody>
          <a:bodyPr rtlCol="0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0" name="Текст 24">
            <a:extLst>
              <a:ext uri="{FF2B5EF4-FFF2-40B4-BE49-F238E27FC236}">
                <a16:creationId xmlns:a16="http://schemas.microsoft.com/office/drawing/2014/main" id="{937F4311-EBEC-44E3-8542-07503B54D77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68793" y="2207680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3" name="Текст 24">
            <a:extLst>
              <a:ext uri="{FF2B5EF4-FFF2-40B4-BE49-F238E27FC236}">
                <a16:creationId xmlns:a16="http://schemas.microsoft.com/office/drawing/2014/main" id="{FED4B056-A42A-4115-B98D-177B9AFDAB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42761" y="2207680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5" name="Текст 24">
            <a:extLst>
              <a:ext uri="{FF2B5EF4-FFF2-40B4-BE49-F238E27FC236}">
                <a16:creationId xmlns:a16="http://schemas.microsoft.com/office/drawing/2014/main" id="{2D359611-5488-43D7-A2A6-E60DB2E1D87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96095" y="2207680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6" name="Текст 24">
            <a:extLst>
              <a:ext uri="{FF2B5EF4-FFF2-40B4-BE49-F238E27FC236}">
                <a16:creationId xmlns:a16="http://schemas.microsoft.com/office/drawing/2014/main" id="{F2182E7C-B18B-4F73-B0D1-86196D992B1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907717" y="2206523"/>
            <a:ext cx="2638408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8" name="Текст 24">
            <a:extLst>
              <a:ext uri="{FF2B5EF4-FFF2-40B4-BE49-F238E27FC236}">
                <a16:creationId xmlns:a16="http://schemas.microsoft.com/office/drawing/2014/main" id="{3D51A445-889E-44A8-AF12-58BC161D14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68792" y="4205661"/>
            <a:ext cx="2547938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0">
                <a:solidFill>
                  <a:schemeClr val="accent3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9" name="Текст 24">
            <a:extLst>
              <a:ext uri="{FF2B5EF4-FFF2-40B4-BE49-F238E27FC236}">
                <a16:creationId xmlns:a16="http://schemas.microsoft.com/office/drawing/2014/main" id="{358BC44E-644D-4E21-A055-1178CD0D26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596094" y="3682376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0" name="Текст 24">
            <a:extLst>
              <a:ext uri="{FF2B5EF4-FFF2-40B4-BE49-F238E27FC236}">
                <a16:creationId xmlns:a16="http://schemas.microsoft.com/office/drawing/2014/main" id="{32C60917-FE9C-4C02-976E-9F4DF95F161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918035" y="3682376"/>
            <a:ext cx="2019704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5" name="Рисунок 12">
            <a:extLst>
              <a:ext uri="{FF2B5EF4-FFF2-40B4-BE49-F238E27FC236}">
                <a16:creationId xmlns:a16="http://schemas.microsoft.com/office/drawing/2014/main" id="{2535BC4C-3D36-473A-B9EF-EC6F3BA67113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68792" y="2862335"/>
            <a:ext cx="1227582" cy="1213866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6" name="Рисунок 12">
            <a:extLst>
              <a:ext uri="{FF2B5EF4-FFF2-40B4-BE49-F238E27FC236}">
                <a16:creationId xmlns:a16="http://schemas.microsoft.com/office/drawing/2014/main" id="{A1E61843-0C1E-4581-98C1-C9247F7043AC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1942761" y="2862335"/>
            <a:ext cx="1227582" cy="1213866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7" name="Рисунок 12">
            <a:extLst>
              <a:ext uri="{FF2B5EF4-FFF2-40B4-BE49-F238E27FC236}">
                <a16:creationId xmlns:a16="http://schemas.microsoft.com/office/drawing/2014/main" id="{F3B39F0E-B245-4510-8C07-0EC29B83F1BA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3596095" y="2862335"/>
            <a:ext cx="1536192" cy="672084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8" name="Рисунок 9">
            <a:extLst>
              <a:ext uri="{FF2B5EF4-FFF2-40B4-BE49-F238E27FC236}">
                <a16:creationId xmlns:a16="http://schemas.microsoft.com/office/drawing/2014/main" id="{A9E755CD-1A38-4F75-A18E-2D31E4934C8A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5907716" y="2898429"/>
            <a:ext cx="1110996" cy="569214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750AC0-7255-417F-919C-19DF42857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73844"/>
            <a:ext cx="5932170" cy="802386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</a:gradFill>
        </p:spPr>
        <p:txBody>
          <a:bodyPr lIns="900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Как использовать этот шаблон</a:t>
            </a:r>
          </a:p>
        </p:txBody>
      </p:sp>
    </p:spTree>
    <p:extLst>
      <p:ext uri="{BB962C8B-B14F-4D97-AF65-F5344CB8AC3E}">
        <p14:creationId xmlns:p14="http://schemas.microsoft.com/office/powerpoint/2010/main" val="1597033899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Текст 77">
            <a:extLst>
              <a:ext uri="{FF2B5EF4-FFF2-40B4-BE49-F238E27FC236}">
                <a16:creationId xmlns:a16="http://schemas.microsoft.com/office/drawing/2014/main" id="{0B092376-293D-814E-8504-10AD3FC6C3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4275" y="690665"/>
            <a:ext cx="1562100" cy="742950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050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1" name="Текст 77">
            <a:extLst>
              <a:ext uri="{FF2B5EF4-FFF2-40B4-BE49-F238E27FC236}">
                <a16:creationId xmlns:a16="http://schemas.microsoft.com/office/drawing/2014/main" id="{B0998207-3F3B-9940-9A4A-F5C7E11A0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87529" y="915052"/>
            <a:ext cx="1562100" cy="742950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050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2" name="Текст 77">
            <a:extLst>
              <a:ext uri="{FF2B5EF4-FFF2-40B4-BE49-F238E27FC236}">
                <a16:creationId xmlns:a16="http://schemas.microsoft.com/office/drawing/2014/main" id="{9A62C131-98B4-A846-AE6C-DF6B5A743E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779124" y="1206619"/>
            <a:ext cx="1562100" cy="742950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050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4" name="Текст 83">
            <a:extLst>
              <a:ext uri="{FF2B5EF4-FFF2-40B4-BE49-F238E27FC236}">
                <a16:creationId xmlns:a16="http://schemas.microsoft.com/office/drawing/2014/main" id="{C87789DE-8F91-E44E-96BE-12C0559F6F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99217" y="1702348"/>
            <a:ext cx="905668" cy="79868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1800" dirty="0" smtClean="0">
                <a:solidFill>
                  <a:srgbClr val="FFFFFF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5" name="Текст 83">
            <a:extLst>
              <a:ext uri="{FF2B5EF4-FFF2-40B4-BE49-F238E27FC236}">
                <a16:creationId xmlns:a16="http://schemas.microsoft.com/office/drawing/2014/main" id="{D5C13B08-1AEA-0541-B928-190FE4F59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25706" y="1969215"/>
            <a:ext cx="905668" cy="79868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1800" dirty="0" smtClean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6" name="Текст 83">
            <a:extLst>
              <a:ext uri="{FF2B5EF4-FFF2-40B4-BE49-F238E27FC236}">
                <a16:creationId xmlns:a16="http://schemas.microsoft.com/office/drawing/2014/main" id="{9A0A668D-AC6C-0847-B1DA-2DF3A211D5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764193" y="2271676"/>
            <a:ext cx="905668" cy="79868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1800" dirty="0" smtClean="0">
                <a:solidFill>
                  <a:srgbClr val="FFFFFF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90" name="Текст 89">
            <a:extLst>
              <a:ext uri="{FF2B5EF4-FFF2-40B4-BE49-F238E27FC236}">
                <a16:creationId xmlns:a16="http://schemas.microsoft.com/office/drawing/2014/main" id="{91BB790C-6BC5-134B-A8A8-83ECB5114A6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71019" y="3376858"/>
            <a:ext cx="3602665" cy="341632"/>
          </a:xfrm>
          <a:noFill/>
          <a:scene3d>
            <a:camera prst="orthographicFront">
              <a:rot lat="1980000" lon="1800000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 algn="ctr">
              <a:buNone/>
              <a:defRPr lang="en-US" sz="1800" dirty="0" smtClean="0">
                <a:solidFill>
                  <a:srgbClr val="000000"/>
                </a:solidFill>
                <a:latin typeface="+mj-lt"/>
              </a:defRPr>
            </a:lvl1pPr>
          </a:lstStyle>
          <a:p>
            <a:pPr marL="0" lvl="0" rtl="0"/>
            <a:r>
              <a:rPr lang="ru-RU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776898-FCE7-274A-A10F-DC97B30F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3886201"/>
            <a:ext cx="2286000" cy="770435"/>
          </a:xfrm>
        </p:spPr>
        <p:txBody>
          <a:bodyPr rtlCol="0">
            <a:normAutofit/>
          </a:bodyPr>
          <a:lstStyle>
            <a:lvl1pPr marL="257175" indent="-257175" algn="ctr"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1546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516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1786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903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8600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573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738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8847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9132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82099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1.xml"/><Relationship Id="rId18" Type="http://schemas.openxmlformats.org/officeDocument/2006/relationships/slideLayout" Target="../slideLayouts/slideLayout86.xml"/><Relationship Id="rId26" Type="http://schemas.openxmlformats.org/officeDocument/2006/relationships/slideLayout" Target="../slideLayouts/slideLayout94.xml"/><Relationship Id="rId39" Type="http://schemas.openxmlformats.org/officeDocument/2006/relationships/slideLayout" Target="../slideLayouts/slideLayout107.xml"/><Relationship Id="rId21" Type="http://schemas.openxmlformats.org/officeDocument/2006/relationships/slideLayout" Target="../slideLayouts/slideLayout89.xml"/><Relationship Id="rId34" Type="http://schemas.openxmlformats.org/officeDocument/2006/relationships/slideLayout" Target="../slideLayouts/slideLayout102.xml"/><Relationship Id="rId42" Type="http://schemas.openxmlformats.org/officeDocument/2006/relationships/slideLayout" Target="../slideLayouts/slideLayout110.xml"/><Relationship Id="rId47" Type="http://schemas.openxmlformats.org/officeDocument/2006/relationships/slideLayout" Target="../slideLayouts/slideLayout115.xml"/><Relationship Id="rId50" Type="http://schemas.openxmlformats.org/officeDocument/2006/relationships/slideLayout" Target="../slideLayouts/slideLayout118.xml"/><Relationship Id="rId55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0.xml"/><Relationship Id="rId16" Type="http://schemas.openxmlformats.org/officeDocument/2006/relationships/slideLayout" Target="../slideLayouts/slideLayout84.xml"/><Relationship Id="rId29" Type="http://schemas.openxmlformats.org/officeDocument/2006/relationships/slideLayout" Target="../slideLayouts/slideLayout97.xml"/><Relationship Id="rId11" Type="http://schemas.openxmlformats.org/officeDocument/2006/relationships/slideLayout" Target="../slideLayouts/slideLayout79.xml"/><Relationship Id="rId24" Type="http://schemas.openxmlformats.org/officeDocument/2006/relationships/slideLayout" Target="../slideLayouts/slideLayout92.xml"/><Relationship Id="rId32" Type="http://schemas.openxmlformats.org/officeDocument/2006/relationships/slideLayout" Target="../slideLayouts/slideLayout100.xml"/><Relationship Id="rId37" Type="http://schemas.openxmlformats.org/officeDocument/2006/relationships/slideLayout" Target="../slideLayouts/slideLayout105.xml"/><Relationship Id="rId40" Type="http://schemas.openxmlformats.org/officeDocument/2006/relationships/slideLayout" Target="../slideLayouts/slideLayout108.xml"/><Relationship Id="rId45" Type="http://schemas.openxmlformats.org/officeDocument/2006/relationships/slideLayout" Target="../slideLayouts/slideLayout113.xml"/><Relationship Id="rId53" Type="http://schemas.openxmlformats.org/officeDocument/2006/relationships/slideLayout" Target="../slideLayouts/slideLayout121.xml"/><Relationship Id="rId58" Type="http://schemas.openxmlformats.org/officeDocument/2006/relationships/theme" Target="../theme/theme3.xml"/><Relationship Id="rId5" Type="http://schemas.openxmlformats.org/officeDocument/2006/relationships/slideLayout" Target="../slideLayouts/slideLayout73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87.xml"/><Relationship Id="rId14" Type="http://schemas.openxmlformats.org/officeDocument/2006/relationships/slideLayout" Target="../slideLayouts/slideLayout82.xml"/><Relationship Id="rId22" Type="http://schemas.openxmlformats.org/officeDocument/2006/relationships/slideLayout" Target="../slideLayouts/slideLayout90.xml"/><Relationship Id="rId27" Type="http://schemas.openxmlformats.org/officeDocument/2006/relationships/slideLayout" Target="../slideLayouts/slideLayout95.xml"/><Relationship Id="rId30" Type="http://schemas.openxmlformats.org/officeDocument/2006/relationships/slideLayout" Target="../slideLayouts/slideLayout98.xml"/><Relationship Id="rId35" Type="http://schemas.openxmlformats.org/officeDocument/2006/relationships/slideLayout" Target="../slideLayouts/slideLayout103.xml"/><Relationship Id="rId43" Type="http://schemas.openxmlformats.org/officeDocument/2006/relationships/slideLayout" Target="../slideLayouts/slideLayout111.xml"/><Relationship Id="rId48" Type="http://schemas.openxmlformats.org/officeDocument/2006/relationships/slideLayout" Target="../slideLayouts/slideLayout116.xml"/><Relationship Id="rId56" Type="http://schemas.openxmlformats.org/officeDocument/2006/relationships/slideLayout" Target="../slideLayouts/slideLayout124.xml"/><Relationship Id="rId8" Type="http://schemas.openxmlformats.org/officeDocument/2006/relationships/slideLayout" Target="../slideLayouts/slideLayout76.xml"/><Relationship Id="rId51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80.xml"/><Relationship Id="rId17" Type="http://schemas.openxmlformats.org/officeDocument/2006/relationships/slideLayout" Target="../slideLayouts/slideLayout85.xml"/><Relationship Id="rId25" Type="http://schemas.openxmlformats.org/officeDocument/2006/relationships/slideLayout" Target="../slideLayouts/slideLayout93.xml"/><Relationship Id="rId33" Type="http://schemas.openxmlformats.org/officeDocument/2006/relationships/slideLayout" Target="../slideLayouts/slideLayout101.xml"/><Relationship Id="rId38" Type="http://schemas.openxmlformats.org/officeDocument/2006/relationships/slideLayout" Target="../slideLayouts/slideLayout106.xml"/><Relationship Id="rId46" Type="http://schemas.openxmlformats.org/officeDocument/2006/relationships/slideLayout" Target="../slideLayouts/slideLayout114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88.xml"/><Relationship Id="rId41" Type="http://schemas.openxmlformats.org/officeDocument/2006/relationships/slideLayout" Target="../slideLayouts/slideLayout109.xml"/><Relationship Id="rId54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5" Type="http://schemas.openxmlformats.org/officeDocument/2006/relationships/slideLayout" Target="../slideLayouts/slideLayout83.xml"/><Relationship Id="rId23" Type="http://schemas.openxmlformats.org/officeDocument/2006/relationships/slideLayout" Target="../slideLayouts/slideLayout91.xml"/><Relationship Id="rId28" Type="http://schemas.openxmlformats.org/officeDocument/2006/relationships/slideLayout" Target="../slideLayouts/slideLayout96.xml"/><Relationship Id="rId36" Type="http://schemas.openxmlformats.org/officeDocument/2006/relationships/slideLayout" Target="../slideLayouts/slideLayout104.xml"/><Relationship Id="rId49" Type="http://schemas.openxmlformats.org/officeDocument/2006/relationships/slideLayout" Target="../slideLayouts/slideLayout117.xml"/><Relationship Id="rId57" Type="http://schemas.openxmlformats.org/officeDocument/2006/relationships/slideLayout" Target="../slideLayouts/slideLayout125.xml"/><Relationship Id="rId10" Type="http://schemas.openxmlformats.org/officeDocument/2006/relationships/slideLayout" Target="../slideLayouts/slideLayout78.xml"/><Relationship Id="rId31" Type="http://schemas.openxmlformats.org/officeDocument/2006/relationships/slideLayout" Target="../slideLayouts/slideLayout99.xml"/><Relationship Id="rId44" Type="http://schemas.openxmlformats.org/officeDocument/2006/relationships/slideLayout" Target="../slideLayouts/slideLayout112.xml"/><Relationship Id="rId52" Type="http://schemas.openxmlformats.org/officeDocument/2006/relationships/slideLayout" Target="../slideLayouts/slideLayout120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8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9.xml"/><Relationship Id="rId13" Type="http://schemas.openxmlformats.org/officeDocument/2006/relationships/slideLayout" Target="../slideLayouts/slideLayout144.xml"/><Relationship Id="rId1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34.xml"/><Relationship Id="rId21" Type="http://schemas.openxmlformats.org/officeDocument/2006/relationships/slideLayout" Target="../slideLayouts/slideLayout152.xml"/><Relationship Id="rId7" Type="http://schemas.openxmlformats.org/officeDocument/2006/relationships/slideLayout" Target="../slideLayouts/slideLayout138.xml"/><Relationship Id="rId12" Type="http://schemas.openxmlformats.org/officeDocument/2006/relationships/slideLayout" Target="../slideLayouts/slideLayout143.xml"/><Relationship Id="rId17" Type="http://schemas.openxmlformats.org/officeDocument/2006/relationships/slideLayout" Target="../slideLayouts/slideLayout148.xml"/><Relationship Id="rId2" Type="http://schemas.openxmlformats.org/officeDocument/2006/relationships/slideLayout" Target="../slideLayouts/slideLayout133.xml"/><Relationship Id="rId16" Type="http://schemas.openxmlformats.org/officeDocument/2006/relationships/slideLayout" Target="../slideLayouts/slideLayout147.xml"/><Relationship Id="rId20" Type="http://schemas.openxmlformats.org/officeDocument/2006/relationships/slideLayout" Target="../slideLayouts/slideLayout151.xml"/><Relationship Id="rId1" Type="http://schemas.openxmlformats.org/officeDocument/2006/relationships/slideLayout" Target="../slideLayouts/slideLayout132.xml"/><Relationship Id="rId6" Type="http://schemas.openxmlformats.org/officeDocument/2006/relationships/slideLayout" Target="../slideLayouts/slideLayout137.xml"/><Relationship Id="rId11" Type="http://schemas.openxmlformats.org/officeDocument/2006/relationships/slideLayout" Target="../slideLayouts/slideLayout142.xml"/><Relationship Id="rId5" Type="http://schemas.openxmlformats.org/officeDocument/2006/relationships/slideLayout" Target="../slideLayouts/slideLayout136.xml"/><Relationship Id="rId1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41.xml"/><Relationship Id="rId19" Type="http://schemas.openxmlformats.org/officeDocument/2006/relationships/slideLayout" Target="../slideLayouts/slideLayout150.xml"/><Relationship Id="rId4" Type="http://schemas.openxmlformats.org/officeDocument/2006/relationships/slideLayout" Target="../slideLayouts/slideLayout135.xml"/><Relationship Id="rId9" Type="http://schemas.openxmlformats.org/officeDocument/2006/relationships/slideLayout" Target="../slideLayouts/slideLayout140.xml"/><Relationship Id="rId14" Type="http://schemas.openxmlformats.org/officeDocument/2006/relationships/slideLayout" Target="../slideLayouts/slideLayout145.xml"/><Relationship Id="rId22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9/24/2020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52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5" y="849897"/>
            <a:ext cx="8961725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1035453"/>
            <a:endParaRPr sz="2038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5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35453"/>
            <a:endParaRPr sz="2038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7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endParaRPr lang="ru-RU" sz="1288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fld id="{1D8BD707-D9CF-40AE-B4C6-C98DA3205C09}" type="datetimeFigureOut">
              <a:rPr lang="en-US" sz="1288" smtClean="0">
                <a:solidFill>
                  <a:prstClr val="black">
                    <a:tint val="75000"/>
                  </a:prstClr>
                </a:solidFill>
              </a:rPr>
              <a:pPr defTabSz="1035453"/>
              <a:t>9/24/2020</a:t>
            </a:fld>
            <a:endParaRPr lang="en-US" sz="1288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fld id="{B6F15528-21DE-4FAA-801E-634DDDAF4B2B}" type="slidenum">
              <a:rPr lang="ru-RU" sz="1288" smtClean="0">
                <a:solidFill>
                  <a:prstClr val="black">
                    <a:tint val="75000"/>
                  </a:prstClr>
                </a:solidFill>
              </a:rPr>
              <a:pPr defTabSz="1035453"/>
              <a:t>‹#›</a:t>
            </a:fld>
            <a:endParaRPr lang="ru-RU" sz="1288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28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17726">
        <a:defRPr>
          <a:latin typeface="+mn-lt"/>
          <a:ea typeface="+mn-ea"/>
          <a:cs typeface="+mn-cs"/>
        </a:defRPr>
      </a:lvl2pPr>
      <a:lvl3pPr marL="1035453">
        <a:defRPr>
          <a:latin typeface="+mn-lt"/>
          <a:ea typeface="+mn-ea"/>
          <a:cs typeface="+mn-cs"/>
        </a:defRPr>
      </a:lvl3pPr>
      <a:lvl4pPr marL="1553180">
        <a:defRPr>
          <a:latin typeface="+mn-lt"/>
          <a:ea typeface="+mn-ea"/>
          <a:cs typeface="+mn-cs"/>
        </a:defRPr>
      </a:lvl4pPr>
      <a:lvl5pPr marL="2070906">
        <a:defRPr>
          <a:latin typeface="+mn-lt"/>
          <a:ea typeface="+mn-ea"/>
          <a:cs typeface="+mn-cs"/>
        </a:defRPr>
      </a:lvl5pPr>
      <a:lvl6pPr marL="2588633">
        <a:defRPr>
          <a:latin typeface="+mn-lt"/>
          <a:ea typeface="+mn-ea"/>
          <a:cs typeface="+mn-cs"/>
        </a:defRPr>
      </a:lvl6pPr>
      <a:lvl7pPr marL="3106358">
        <a:defRPr>
          <a:latin typeface="+mn-lt"/>
          <a:ea typeface="+mn-ea"/>
          <a:cs typeface="+mn-cs"/>
        </a:defRPr>
      </a:lvl7pPr>
      <a:lvl8pPr marL="3624085">
        <a:defRPr>
          <a:latin typeface="+mn-lt"/>
          <a:ea typeface="+mn-ea"/>
          <a:cs typeface="+mn-cs"/>
        </a:defRPr>
      </a:lvl8pPr>
      <a:lvl9pPr marL="414181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17726">
        <a:defRPr>
          <a:latin typeface="+mn-lt"/>
          <a:ea typeface="+mn-ea"/>
          <a:cs typeface="+mn-cs"/>
        </a:defRPr>
      </a:lvl2pPr>
      <a:lvl3pPr marL="1035453">
        <a:defRPr>
          <a:latin typeface="+mn-lt"/>
          <a:ea typeface="+mn-ea"/>
          <a:cs typeface="+mn-cs"/>
        </a:defRPr>
      </a:lvl3pPr>
      <a:lvl4pPr marL="1553180">
        <a:defRPr>
          <a:latin typeface="+mn-lt"/>
          <a:ea typeface="+mn-ea"/>
          <a:cs typeface="+mn-cs"/>
        </a:defRPr>
      </a:lvl4pPr>
      <a:lvl5pPr marL="2070906">
        <a:defRPr>
          <a:latin typeface="+mn-lt"/>
          <a:ea typeface="+mn-ea"/>
          <a:cs typeface="+mn-cs"/>
        </a:defRPr>
      </a:lvl5pPr>
      <a:lvl6pPr marL="2588633">
        <a:defRPr>
          <a:latin typeface="+mn-lt"/>
          <a:ea typeface="+mn-ea"/>
          <a:cs typeface="+mn-cs"/>
        </a:defRPr>
      </a:lvl6pPr>
      <a:lvl7pPr marL="3106358">
        <a:defRPr>
          <a:latin typeface="+mn-lt"/>
          <a:ea typeface="+mn-ea"/>
          <a:cs typeface="+mn-cs"/>
        </a:defRPr>
      </a:lvl7pPr>
      <a:lvl8pPr marL="3624085">
        <a:defRPr>
          <a:latin typeface="+mn-lt"/>
          <a:ea typeface="+mn-ea"/>
          <a:cs typeface="+mn-cs"/>
        </a:defRPr>
      </a:lvl8pPr>
      <a:lvl9pPr marL="4141812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A1845D3B-A7CA-4751-B979-90553EDE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id="{46A43512-71B9-49DF-A1D4-8CE3742E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83A523-550D-4EF7-B5BF-4E5BA665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91444" y="4459368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8A98FF-2C58-4968-A1DC-0EBD6961C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3419" y="4459368"/>
            <a:ext cx="1979492" cy="273844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E93C2C-842E-4579-ABBB-7ED2CC0B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72808" y="4459368"/>
            <a:ext cx="48169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fld id="{98C0CDE5-970C-4CC4-BF43-0DA127E73E82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745509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  <p:sldLayoutId id="2147483889" r:id="rId12"/>
    <p:sldLayoutId id="2147483890" r:id="rId13"/>
    <p:sldLayoutId id="2147483891" r:id="rId14"/>
    <p:sldLayoutId id="2147483892" r:id="rId15"/>
    <p:sldLayoutId id="2147483893" r:id="rId16"/>
    <p:sldLayoutId id="2147483894" r:id="rId17"/>
    <p:sldLayoutId id="2147483895" r:id="rId18"/>
    <p:sldLayoutId id="2147483896" r:id="rId19"/>
    <p:sldLayoutId id="2147483897" r:id="rId20"/>
    <p:sldLayoutId id="2147483898" r:id="rId2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accent4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accent4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572">
          <p15:clr>
            <a:srgbClr val="F26B43"/>
          </p15:clr>
        </p15:guide>
        <p15:guide id="2" pos="3840">
          <p15:clr>
            <a:srgbClr val="F26B43"/>
          </p15:clr>
        </p15:guide>
        <p15:guide id="3" pos="574">
          <p15:clr>
            <a:srgbClr val="F26B43"/>
          </p15:clr>
        </p15:guide>
        <p15:guide id="4" pos="7106">
          <p15:clr>
            <a:srgbClr val="F26B43"/>
          </p15:clr>
        </p15:guide>
        <p15:guide id="5" orient="horz" pos="3748">
          <p15:clr>
            <a:srgbClr val="F26B43"/>
          </p15:clr>
        </p15:guide>
        <p15:guide id="6" pos="3250">
          <p15:clr>
            <a:srgbClr val="F26B43"/>
          </p15:clr>
        </p15:guide>
        <p15:guide id="7" pos="4430">
          <p15:clr>
            <a:srgbClr val="F26B43"/>
          </p15:clr>
        </p15:guide>
        <p15:guide id="8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7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9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420623" y="1118569"/>
            <a:ext cx="8298166" cy="3145037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endParaRPr lang="en-US" sz="40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20853" algn="ctr" defTabSz="653107">
              <a:spcBef>
                <a:spcPts val="125"/>
              </a:spcBef>
            </a:pP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40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FE’L </a:t>
            </a:r>
            <a:r>
              <a:rPr lang="uz-Latn-UZ" sz="4000" b="1" dirty="0" smtClean="0">
                <a:solidFill>
                  <a:srgbClr val="002060"/>
                </a:solidFill>
                <a:latin typeface="Arial"/>
                <a:cs typeface="Arial"/>
              </a:rPr>
              <a:t>SO‘Z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 TURKUMI </a:t>
            </a:r>
          </a:p>
          <a:p>
            <a:pPr marL="20853" algn="ctr" defTabSz="653107">
              <a:spcBef>
                <a:spcPts val="125"/>
              </a:spcBef>
            </a:pPr>
            <a:endParaRPr lang="en-US" sz="4000" b="1" i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853" algn="ctr" defTabSz="653107">
              <a:spcBef>
                <a:spcPts val="125"/>
              </a:spcBef>
            </a:pPr>
            <a:endParaRPr lang="en-US" sz="4000" b="1" i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20853" algn="ctr" defTabSz="653107">
              <a:spcBef>
                <a:spcPts val="125"/>
              </a:spcBef>
            </a:pPr>
            <a:endParaRPr lang="en-US" sz="40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4678" y="1523692"/>
            <a:ext cx="568349" cy="151995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74678" y="3330736"/>
            <a:ext cx="568349" cy="154568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87899" y="422872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0346" y="2572626"/>
            <a:ext cx="2182368" cy="1487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5799" y="96135"/>
            <a:ext cx="7571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Mustaqil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bajarish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uchun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topshiriq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921" y="832080"/>
            <a:ext cx="85157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Wingdings" panose="05000000000000000000" pitchFamily="2" charset="2"/>
              <a:buChar char="q"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25-mashq.Boshqotirmani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yeching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Maqoldagi</a:t>
            </a:r>
            <a:r>
              <a:rPr lang="en-US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shakllariga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izoh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bering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402" b="100000" l="4000" r="9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18" t="6876" r="6860"/>
          <a:stretch>
            <a:fillRect/>
          </a:stretch>
        </p:blipFill>
        <p:spPr bwMode="auto">
          <a:xfrm>
            <a:off x="3505200" y="2327880"/>
            <a:ext cx="2627376" cy="2719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349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>
            <a:extLst>
              <a:ext uri="{FF2B5EF4-FFF2-40B4-BE49-F238E27FC236}">
                <a16:creationId xmlns:a16="http://schemas.microsoft.com/office/drawing/2014/main" id="{2E4952E6-5054-486D-997B-6C75DFA7082F}"/>
              </a:ext>
            </a:extLst>
          </p:cNvPr>
          <p:cNvGrpSpPr/>
          <p:nvPr/>
        </p:nvGrpSpPr>
        <p:grpSpPr>
          <a:xfrm>
            <a:off x="64473" y="1573897"/>
            <a:ext cx="4437888" cy="998462"/>
            <a:chOff x="603478" y="2742633"/>
            <a:chExt cx="5492521" cy="1074286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AD492F1-BB1F-493E-BD86-0412C3D02ABB}"/>
                </a:ext>
              </a:extLst>
            </p:cNvPr>
            <p:cNvSpPr/>
            <p:nvPr/>
          </p:nvSpPr>
          <p:spPr>
            <a:xfrm>
              <a:off x="603478" y="2753810"/>
              <a:ext cx="3421663" cy="1063109"/>
            </a:xfrm>
            <a:prstGeom prst="rect">
              <a:avLst/>
            </a:prstGeom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r>
                <a:rPr lang="en-US" sz="2000" noProof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shaxs </a:t>
              </a:r>
              <a:r>
                <a:rPr lang="en-US" sz="2000" noProof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 narsalarning harakat yoki holatini ifodalaydi</a:t>
              </a:r>
            </a:p>
          </p:txBody>
        </p:sp>
        <p:sp>
          <p:nvSpPr>
            <p:cNvPr id="10" name="Равнобедренный треугольник 9">
              <a:extLst>
                <a:ext uri="{FF2B5EF4-FFF2-40B4-BE49-F238E27FC236}">
                  <a16:creationId xmlns:a16="http://schemas.microsoft.com/office/drawing/2014/main" id="{0A251BBC-52D8-4778-8A6D-72BC1EF169B0}"/>
                </a:ext>
              </a:extLst>
            </p:cNvPr>
            <p:cNvSpPr/>
            <p:nvPr/>
          </p:nvSpPr>
          <p:spPr>
            <a:xfrm rot="16200000" flipH="1" flipV="1">
              <a:off x="4539053" y="2250478"/>
              <a:ext cx="1064791" cy="2049101"/>
            </a:xfrm>
            <a:prstGeom prst="triangle">
              <a:avLst/>
            </a:prstGeom>
            <a:solidFill>
              <a:srgbClr val="006896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endParaRPr lang="ru-RU">
                <a:solidFill>
                  <a:prstClr val="white"/>
                </a:solidFill>
                <a:latin typeface="Franklin Gothic Book"/>
              </a:endParaRPr>
            </a:p>
          </p:txBody>
        </p:sp>
      </p:grpSp>
      <p:grpSp>
        <p:nvGrpSpPr>
          <p:cNvPr id="28" name="Группа 27">
            <a:extLst>
              <a:ext uri="{FF2B5EF4-FFF2-40B4-BE49-F238E27FC236}">
                <a16:creationId xmlns:a16="http://schemas.microsoft.com/office/drawing/2014/main" id="{B01A6E78-FB20-4F16-A7C4-A9B530D21C96}"/>
              </a:ext>
            </a:extLst>
          </p:cNvPr>
          <p:cNvGrpSpPr/>
          <p:nvPr/>
        </p:nvGrpSpPr>
        <p:grpSpPr>
          <a:xfrm>
            <a:off x="0" y="2677920"/>
            <a:ext cx="4510650" cy="2137920"/>
            <a:chOff x="-1" y="3570562"/>
            <a:chExt cx="5821744" cy="2670102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7166CEA5-882B-4CE8-BF01-E97CC8CAAE2D}"/>
                </a:ext>
              </a:extLst>
            </p:cNvPr>
            <p:cNvSpPr/>
            <p:nvPr/>
          </p:nvSpPr>
          <p:spPr>
            <a:xfrm>
              <a:off x="-1" y="4648015"/>
              <a:ext cx="3754292" cy="1592649"/>
            </a:xfrm>
            <a:prstGeom prst="rect">
              <a:avLst/>
            </a:prstGeom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r>
                <a:rPr lang="en-US" sz="2000" dirty="0" err="1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bo‘lishli</a:t>
              </a:r>
              <a:r>
                <a:rPr lang="en-US" sz="2000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</a:t>
              </a:r>
              <a:r>
                <a:rPr lang="en-US" sz="200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bo‘lishsiz</a:t>
              </a:r>
              <a:r>
                <a:rPr lang="en-US" sz="200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shakllariga</a:t>
              </a:r>
              <a:r>
                <a:rPr lang="en-US" sz="200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o‘timli</a:t>
              </a:r>
              <a:r>
                <a:rPr lang="en-US" sz="200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</a:t>
              </a:r>
              <a:r>
                <a:rPr lang="en-US" sz="200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o‘timsizlik</a:t>
              </a:r>
              <a:endParaRPr lang="en-US" sz="2000" noProof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Равнобедренный треугольник 7">
              <a:extLst>
                <a:ext uri="{FF2B5EF4-FFF2-40B4-BE49-F238E27FC236}">
                  <a16:creationId xmlns:a16="http://schemas.microsoft.com/office/drawing/2014/main" id="{633F9B85-F4C9-4467-8D58-EF8DF0BE7CCD}"/>
                </a:ext>
              </a:extLst>
            </p:cNvPr>
            <p:cNvSpPr/>
            <p:nvPr/>
          </p:nvSpPr>
          <p:spPr>
            <a:xfrm rot="5400000" flipH="1">
              <a:off x="3729313" y="3613425"/>
              <a:ext cx="2135294" cy="2049567"/>
            </a:xfrm>
            <a:custGeom>
              <a:avLst/>
              <a:gdLst>
                <a:gd name="connsiteX0" fmla="*/ 0 w 751438"/>
                <a:gd name="connsiteY0" fmla="*/ 2049101 h 2049101"/>
                <a:gd name="connsiteX1" fmla="*/ 375719 w 751438"/>
                <a:gd name="connsiteY1" fmla="*/ 0 h 2049101"/>
                <a:gd name="connsiteX2" fmla="*/ 751438 w 751438"/>
                <a:gd name="connsiteY2" fmla="*/ 2049101 h 2049101"/>
                <a:gd name="connsiteX3" fmla="*/ 0 w 751438"/>
                <a:gd name="connsiteY3" fmla="*/ 2049101 h 2049101"/>
                <a:gd name="connsiteX0" fmla="*/ 0 w 2233097"/>
                <a:gd name="connsiteY0" fmla="*/ 2058626 h 2058626"/>
                <a:gd name="connsiteX1" fmla="*/ 2233097 w 2233097"/>
                <a:gd name="connsiteY1" fmla="*/ 0 h 2058626"/>
                <a:gd name="connsiteX2" fmla="*/ 751438 w 2233097"/>
                <a:gd name="connsiteY2" fmla="*/ 2058626 h 2058626"/>
                <a:gd name="connsiteX3" fmla="*/ 0 w 2233097"/>
                <a:gd name="connsiteY3" fmla="*/ 2058626 h 2058626"/>
                <a:gd name="connsiteX0" fmla="*/ 0 w 2197381"/>
                <a:gd name="connsiteY0" fmla="*/ 2053864 h 2053864"/>
                <a:gd name="connsiteX1" fmla="*/ 2197381 w 2197381"/>
                <a:gd name="connsiteY1" fmla="*/ 0 h 2053864"/>
                <a:gd name="connsiteX2" fmla="*/ 751438 w 2197381"/>
                <a:gd name="connsiteY2" fmla="*/ 2053864 h 2053864"/>
                <a:gd name="connsiteX3" fmla="*/ 0 w 2197381"/>
                <a:gd name="connsiteY3" fmla="*/ 2053864 h 2053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97381" h="2053864">
                  <a:moveTo>
                    <a:pt x="0" y="2053864"/>
                  </a:moveTo>
                  <a:lnTo>
                    <a:pt x="2197381" y="0"/>
                  </a:lnTo>
                  <a:lnTo>
                    <a:pt x="751438" y="2053864"/>
                  </a:lnTo>
                  <a:lnTo>
                    <a:pt x="0" y="2053864"/>
                  </a:lnTo>
                  <a:close/>
                </a:path>
              </a:pathLst>
            </a:custGeom>
            <a:solidFill>
              <a:srgbClr val="006896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endParaRPr lang="ru-RU">
                <a:solidFill>
                  <a:prstClr val="white"/>
                </a:solidFill>
                <a:latin typeface="Franklin Gothic Book"/>
              </a:endParaRPr>
            </a:p>
          </p:txBody>
        </p:sp>
      </p:grp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87758B1D-AE15-4036-A54F-D3FDFE273CD1}"/>
              </a:ext>
            </a:extLst>
          </p:cNvPr>
          <p:cNvGrpSpPr/>
          <p:nvPr/>
        </p:nvGrpSpPr>
        <p:grpSpPr>
          <a:xfrm>
            <a:off x="64472" y="2256097"/>
            <a:ext cx="4483890" cy="1170337"/>
            <a:chOff x="1167897" y="3430305"/>
            <a:chExt cx="4928102" cy="1287744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16845FF7-92FF-4227-B1BB-3C498C38B7AF}"/>
                </a:ext>
              </a:extLst>
            </p:cNvPr>
            <p:cNvSpPr/>
            <p:nvPr/>
          </p:nvSpPr>
          <p:spPr>
            <a:xfrm>
              <a:off x="1167897" y="3966611"/>
              <a:ext cx="3002586" cy="75143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endParaRPr lang="ru-RU" dirty="0">
                <a:solidFill>
                  <a:prstClr val="white"/>
                </a:solidFill>
                <a:latin typeface="Franklin Gothic Book"/>
              </a:endParaRPr>
            </a:p>
          </p:txBody>
        </p:sp>
        <p:sp>
          <p:nvSpPr>
            <p:cNvPr id="12" name="Равнобедренный треугольник 8">
              <a:extLst>
                <a:ext uri="{FF2B5EF4-FFF2-40B4-BE49-F238E27FC236}">
                  <a16:creationId xmlns:a16="http://schemas.microsoft.com/office/drawing/2014/main" id="{9F50C3E5-CB88-4E97-9748-12026FDBA07A}"/>
                </a:ext>
              </a:extLst>
            </p:cNvPr>
            <p:cNvSpPr/>
            <p:nvPr/>
          </p:nvSpPr>
          <p:spPr>
            <a:xfrm rot="5400000" flipH="1">
              <a:off x="4489374" y="3111422"/>
              <a:ext cx="1287741" cy="1925508"/>
            </a:xfrm>
            <a:custGeom>
              <a:avLst/>
              <a:gdLst>
                <a:gd name="connsiteX0" fmla="*/ 0 w 751438"/>
                <a:gd name="connsiteY0" fmla="*/ 2049101 h 2049101"/>
                <a:gd name="connsiteX1" fmla="*/ 375719 w 751438"/>
                <a:gd name="connsiteY1" fmla="*/ 0 h 2049101"/>
                <a:gd name="connsiteX2" fmla="*/ 751438 w 751438"/>
                <a:gd name="connsiteY2" fmla="*/ 2049101 h 2049101"/>
                <a:gd name="connsiteX3" fmla="*/ 0 w 751438"/>
                <a:gd name="connsiteY3" fmla="*/ 2049101 h 2049101"/>
                <a:gd name="connsiteX0" fmla="*/ 0 w 1287741"/>
                <a:gd name="connsiteY0" fmla="*/ 2049101 h 2049101"/>
                <a:gd name="connsiteX1" fmla="*/ 1287741 w 1287741"/>
                <a:gd name="connsiteY1" fmla="*/ 0 h 2049101"/>
                <a:gd name="connsiteX2" fmla="*/ 751438 w 1287741"/>
                <a:gd name="connsiteY2" fmla="*/ 2049101 h 2049101"/>
                <a:gd name="connsiteX3" fmla="*/ 0 w 1287741"/>
                <a:gd name="connsiteY3" fmla="*/ 2049101 h 2049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87741" h="2049101">
                  <a:moveTo>
                    <a:pt x="0" y="2049101"/>
                  </a:moveTo>
                  <a:lnTo>
                    <a:pt x="1287741" y="0"/>
                  </a:lnTo>
                  <a:lnTo>
                    <a:pt x="751438" y="2049101"/>
                  </a:lnTo>
                  <a:lnTo>
                    <a:pt x="0" y="2049101"/>
                  </a:lnTo>
                  <a:close/>
                </a:path>
              </a:pathLst>
            </a:custGeom>
            <a:solidFill>
              <a:srgbClr val="006896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endParaRPr lang="ru-RU">
                <a:solidFill>
                  <a:prstClr val="white"/>
                </a:solidFill>
                <a:latin typeface="Franklin Gothic Book"/>
              </a:endParaRPr>
            </a:p>
          </p:txBody>
        </p:sp>
      </p:grpSp>
      <p:grpSp>
        <p:nvGrpSpPr>
          <p:cNvPr id="35" name="Группа 34">
            <a:extLst>
              <a:ext uri="{FF2B5EF4-FFF2-40B4-BE49-F238E27FC236}">
                <a16:creationId xmlns:a16="http://schemas.microsoft.com/office/drawing/2014/main" id="{BEF3E964-39A5-4919-9A02-6126D64E00A8}"/>
              </a:ext>
            </a:extLst>
          </p:cNvPr>
          <p:cNvGrpSpPr/>
          <p:nvPr/>
        </p:nvGrpSpPr>
        <p:grpSpPr>
          <a:xfrm>
            <a:off x="4598157" y="1831393"/>
            <a:ext cx="4397736" cy="799859"/>
            <a:chOff x="6100766" y="2742631"/>
            <a:chExt cx="5409060" cy="1066478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8D60D525-79A6-4B34-9235-31B040FEB252}"/>
                </a:ext>
              </a:extLst>
            </p:cNvPr>
            <p:cNvSpPr/>
            <p:nvPr/>
          </p:nvSpPr>
          <p:spPr>
            <a:xfrm flipH="1">
              <a:off x="8149861" y="2742631"/>
              <a:ext cx="3359965" cy="1064792"/>
            </a:xfrm>
            <a:prstGeom prst="rect">
              <a:avLst/>
            </a:prstGeom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r>
                <a:rPr lang="en-US" sz="2000" noProof="1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zamon, shaxs-son, mayl</a:t>
              </a:r>
              <a:endParaRPr lang="en-US" sz="2000" noProof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Равнобедренный треугольник 22">
              <a:extLst>
                <a:ext uri="{FF2B5EF4-FFF2-40B4-BE49-F238E27FC236}">
                  <a16:creationId xmlns:a16="http://schemas.microsoft.com/office/drawing/2014/main" id="{3A4E7DC1-5FC9-4388-B293-C090A266E73C}"/>
                </a:ext>
              </a:extLst>
            </p:cNvPr>
            <p:cNvSpPr/>
            <p:nvPr/>
          </p:nvSpPr>
          <p:spPr>
            <a:xfrm rot="5400000" flipV="1">
              <a:off x="6592079" y="2251320"/>
              <a:ext cx="1066476" cy="2049101"/>
            </a:xfrm>
            <a:prstGeom prst="triangle">
              <a:avLst/>
            </a:prstGeom>
            <a:solidFill>
              <a:srgbClr val="006896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endParaRPr lang="ru-RU">
                <a:solidFill>
                  <a:prstClr val="white"/>
                </a:solidFill>
                <a:latin typeface="Franklin Gothic Book"/>
              </a:endParaRPr>
            </a:p>
          </p:txBody>
        </p:sp>
      </p:grpSp>
      <p:grpSp>
        <p:nvGrpSpPr>
          <p:cNvPr id="37" name="Группа 36">
            <a:extLst>
              <a:ext uri="{FF2B5EF4-FFF2-40B4-BE49-F238E27FC236}">
                <a16:creationId xmlns:a16="http://schemas.microsoft.com/office/drawing/2014/main" id="{A9646896-3795-420F-BA6F-588DD44D13A0}"/>
              </a:ext>
            </a:extLst>
          </p:cNvPr>
          <p:cNvGrpSpPr/>
          <p:nvPr/>
        </p:nvGrpSpPr>
        <p:grpSpPr>
          <a:xfrm>
            <a:off x="4584742" y="2375805"/>
            <a:ext cx="4388568" cy="2440035"/>
            <a:chOff x="6260382" y="3226385"/>
            <a:chExt cx="5851423" cy="2927332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grpSpPr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id="{A7AC1118-7128-43A2-948E-E7232561E7E0}"/>
                </a:ext>
              </a:extLst>
            </p:cNvPr>
            <p:cNvSpPr/>
            <p:nvPr/>
          </p:nvSpPr>
          <p:spPr>
            <a:xfrm flipH="1">
              <a:off x="8379031" y="4944464"/>
              <a:ext cx="3732774" cy="1209253"/>
            </a:xfrm>
            <a:prstGeom prst="rect">
              <a:avLst/>
            </a:prstGeom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r>
                <a:rPr lang="en-US" noProof="1" smtClean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noProof="1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kesim,ega</a:t>
              </a:r>
              <a:r>
                <a:rPr lang="en-US" sz="2000" noProof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aniqlovchi, </a:t>
              </a:r>
              <a:r>
                <a:rPr lang="en-US" sz="2000" noProof="1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</a:t>
              </a:r>
              <a:r>
                <a:rPr lang="en-US" sz="200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‘</a:t>
              </a:r>
              <a:r>
                <a:rPr lang="en-US" sz="2000" noProof="1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ldiruvchi</a:t>
              </a:r>
              <a:r>
                <a:rPr lang="en-US" sz="2000" noProof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000" noProof="1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hol</a:t>
              </a:r>
              <a:endParaRPr lang="ru-RU" sz="2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Равнобедренный треугольник 7">
              <a:extLst>
                <a:ext uri="{FF2B5EF4-FFF2-40B4-BE49-F238E27FC236}">
                  <a16:creationId xmlns:a16="http://schemas.microsoft.com/office/drawing/2014/main" id="{B2073D20-2555-41D5-B6F9-D8C6C29F1EF0}"/>
                </a:ext>
              </a:extLst>
            </p:cNvPr>
            <p:cNvSpPr/>
            <p:nvPr/>
          </p:nvSpPr>
          <p:spPr>
            <a:xfrm rot="16200000">
              <a:off x="5953543" y="3533224"/>
              <a:ext cx="2754086" cy="2140407"/>
            </a:xfrm>
            <a:custGeom>
              <a:avLst/>
              <a:gdLst>
                <a:gd name="connsiteX0" fmla="*/ 0 w 751438"/>
                <a:gd name="connsiteY0" fmla="*/ 2049101 h 2049101"/>
                <a:gd name="connsiteX1" fmla="*/ 375719 w 751438"/>
                <a:gd name="connsiteY1" fmla="*/ 0 h 2049101"/>
                <a:gd name="connsiteX2" fmla="*/ 751438 w 751438"/>
                <a:gd name="connsiteY2" fmla="*/ 2049101 h 2049101"/>
                <a:gd name="connsiteX3" fmla="*/ 0 w 751438"/>
                <a:gd name="connsiteY3" fmla="*/ 2049101 h 2049101"/>
                <a:gd name="connsiteX0" fmla="*/ 0 w 2233097"/>
                <a:gd name="connsiteY0" fmla="*/ 2058626 h 2058626"/>
                <a:gd name="connsiteX1" fmla="*/ 2233097 w 2233097"/>
                <a:gd name="connsiteY1" fmla="*/ 0 h 2058626"/>
                <a:gd name="connsiteX2" fmla="*/ 751438 w 2233097"/>
                <a:gd name="connsiteY2" fmla="*/ 2058626 h 2058626"/>
                <a:gd name="connsiteX3" fmla="*/ 0 w 2233097"/>
                <a:gd name="connsiteY3" fmla="*/ 2058626 h 2058626"/>
                <a:gd name="connsiteX0" fmla="*/ 0 w 2197381"/>
                <a:gd name="connsiteY0" fmla="*/ 2053864 h 2053864"/>
                <a:gd name="connsiteX1" fmla="*/ 2197381 w 2197381"/>
                <a:gd name="connsiteY1" fmla="*/ 0 h 2053864"/>
                <a:gd name="connsiteX2" fmla="*/ 751438 w 2197381"/>
                <a:gd name="connsiteY2" fmla="*/ 2053864 h 2053864"/>
                <a:gd name="connsiteX3" fmla="*/ 0 w 2197381"/>
                <a:gd name="connsiteY3" fmla="*/ 2053864 h 2053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97381" h="2053864">
                  <a:moveTo>
                    <a:pt x="0" y="2053864"/>
                  </a:moveTo>
                  <a:lnTo>
                    <a:pt x="2197381" y="0"/>
                  </a:lnTo>
                  <a:lnTo>
                    <a:pt x="751438" y="2053864"/>
                  </a:lnTo>
                  <a:lnTo>
                    <a:pt x="0" y="2053864"/>
                  </a:lnTo>
                  <a:close/>
                </a:path>
              </a:pathLst>
            </a:custGeom>
            <a:solidFill>
              <a:srgbClr val="006896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endParaRPr lang="ru-RU">
                <a:solidFill>
                  <a:prstClr val="white"/>
                </a:solidFill>
                <a:latin typeface="Franklin Gothic Book"/>
              </a:endParaRPr>
            </a:p>
          </p:txBody>
        </p:sp>
      </p:grpSp>
      <p:grpSp>
        <p:nvGrpSpPr>
          <p:cNvPr id="36" name="Группа 35">
            <a:extLst>
              <a:ext uri="{FF2B5EF4-FFF2-40B4-BE49-F238E27FC236}">
                <a16:creationId xmlns:a16="http://schemas.microsoft.com/office/drawing/2014/main" id="{4F2FF17D-2D96-44C5-BD87-E4410CEEC6FA}"/>
              </a:ext>
            </a:extLst>
          </p:cNvPr>
          <p:cNvGrpSpPr/>
          <p:nvPr/>
        </p:nvGrpSpPr>
        <p:grpSpPr>
          <a:xfrm>
            <a:off x="4632205" y="2450500"/>
            <a:ext cx="4394471" cy="1162729"/>
            <a:chOff x="6044086" y="3379437"/>
            <a:chExt cx="5121961" cy="813466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grpSpPr>
        <p:sp>
          <p:nvSpPr>
            <p:cNvPr id="19" name="Прямоугольник 18">
              <a:extLst>
                <a:ext uri="{FF2B5EF4-FFF2-40B4-BE49-F238E27FC236}">
                  <a16:creationId xmlns:a16="http://schemas.microsoft.com/office/drawing/2014/main" id="{007A583B-3BD7-4F7E-A05E-BACA9B0EEAD1}"/>
                </a:ext>
              </a:extLst>
            </p:cNvPr>
            <p:cNvSpPr/>
            <p:nvPr/>
          </p:nvSpPr>
          <p:spPr>
            <a:xfrm flipH="1">
              <a:off x="7838418" y="3651089"/>
              <a:ext cx="3327629" cy="541814"/>
            </a:xfrm>
            <a:prstGeom prst="rect">
              <a:avLst/>
            </a:prstGeom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r>
                <a:rPr lang="en-US" sz="2000" noProof="1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ctr" defTabSz="685800"/>
              <a:r>
                <a:rPr lang="en-US" sz="2000" noProof="1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vazifadosh </a:t>
              </a:r>
              <a:r>
                <a:rPr lang="en-US" sz="2000" noProof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(xoslangan) shakllariga ega </a:t>
              </a:r>
            </a:p>
            <a:p>
              <a:pPr algn="ctr" defTabSz="685800"/>
              <a:endParaRPr lang="ru-RU" sz="2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Равнобедренный треугольник 8">
              <a:extLst>
                <a:ext uri="{FF2B5EF4-FFF2-40B4-BE49-F238E27FC236}">
                  <a16:creationId xmlns:a16="http://schemas.microsoft.com/office/drawing/2014/main" id="{CF3280B8-C227-4602-A49F-F138A56CF4A0}"/>
                </a:ext>
              </a:extLst>
            </p:cNvPr>
            <p:cNvSpPr/>
            <p:nvPr/>
          </p:nvSpPr>
          <p:spPr>
            <a:xfrm rot="16200000">
              <a:off x="6572609" y="2850914"/>
              <a:ext cx="718023" cy="1775070"/>
            </a:xfrm>
            <a:custGeom>
              <a:avLst/>
              <a:gdLst>
                <a:gd name="connsiteX0" fmla="*/ 0 w 751438"/>
                <a:gd name="connsiteY0" fmla="*/ 2049101 h 2049101"/>
                <a:gd name="connsiteX1" fmla="*/ 375719 w 751438"/>
                <a:gd name="connsiteY1" fmla="*/ 0 h 2049101"/>
                <a:gd name="connsiteX2" fmla="*/ 751438 w 751438"/>
                <a:gd name="connsiteY2" fmla="*/ 2049101 h 2049101"/>
                <a:gd name="connsiteX3" fmla="*/ 0 w 751438"/>
                <a:gd name="connsiteY3" fmla="*/ 2049101 h 2049101"/>
                <a:gd name="connsiteX0" fmla="*/ 0 w 1287741"/>
                <a:gd name="connsiteY0" fmla="*/ 2049101 h 2049101"/>
                <a:gd name="connsiteX1" fmla="*/ 1287741 w 1287741"/>
                <a:gd name="connsiteY1" fmla="*/ 0 h 2049101"/>
                <a:gd name="connsiteX2" fmla="*/ 751438 w 1287741"/>
                <a:gd name="connsiteY2" fmla="*/ 2049101 h 2049101"/>
                <a:gd name="connsiteX3" fmla="*/ 0 w 1287741"/>
                <a:gd name="connsiteY3" fmla="*/ 2049101 h 2049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87741" h="2049101">
                  <a:moveTo>
                    <a:pt x="0" y="2049101"/>
                  </a:moveTo>
                  <a:lnTo>
                    <a:pt x="1287741" y="0"/>
                  </a:lnTo>
                  <a:lnTo>
                    <a:pt x="751438" y="2049101"/>
                  </a:lnTo>
                  <a:lnTo>
                    <a:pt x="0" y="2049101"/>
                  </a:lnTo>
                  <a:close/>
                </a:path>
              </a:pathLst>
            </a:custGeom>
            <a:solidFill>
              <a:srgbClr val="006896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endParaRPr lang="ru-RU">
                <a:solidFill>
                  <a:prstClr val="white"/>
                </a:solidFill>
                <a:latin typeface="Franklin Gothic Book"/>
              </a:endParaRPr>
            </a:p>
          </p:txBody>
        </p:sp>
      </p:grpSp>
      <p:sp>
        <p:nvSpPr>
          <p:cNvPr id="26" name="Овал 25">
            <a:extLst>
              <a:ext uri="{FF2B5EF4-FFF2-40B4-BE49-F238E27FC236}">
                <a16:creationId xmlns:a16="http://schemas.microsoft.com/office/drawing/2014/main" id="{715AAF74-B605-4424-B5BD-18576D604BD4}"/>
              </a:ext>
            </a:extLst>
          </p:cNvPr>
          <p:cNvSpPr/>
          <p:nvPr/>
        </p:nvSpPr>
        <p:spPr>
          <a:xfrm>
            <a:off x="3731757" y="1522972"/>
            <a:ext cx="1828800" cy="1828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63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685800"/>
            <a:r>
              <a:rPr lang="en-US" sz="4000" noProof="1">
                <a:ln>
                  <a:solidFill>
                    <a:srgbClr val="9D0F00"/>
                  </a:solidFill>
                </a:ln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</a:p>
        </p:txBody>
      </p:sp>
      <p:sp>
        <p:nvSpPr>
          <p:cNvPr id="7" name="Развернутая стрелка 6"/>
          <p:cNvSpPr/>
          <p:nvPr/>
        </p:nvSpPr>
        <p:spPr>
          <a:xfrm>
            <a:off x="5783673" y="128974"/>
            <a:ext cx="2502222" cy="464244"/>
          </a:xfrm>
          <a:prstGeom prst="uturnArrow">
            <a:avLst>
              <a:gd name="adj1" fmla="val 22655"/>
              <a:gd name="adj2" fmla="val 25000"/>
              <a:gd name="adj3" fmla="val 25000"/>
              <a:gd name="adj4" fmla="val 43750"/>
              <a:gd name="adj5" fmla="val 75000"/>
            </a:avLst>
          </a:prstGeom>
          <a:solidFill>
            <a:schemeClr val="tx2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ru-RU">
              <a:solidFill>
                <a:srgbClr val="9D0F00"/>
              </a:solidFill>
              <a:latin typeface="Franklin Gothic Book"/>
            </a:endParaRPr>
          </a:p>
        </p:txBody>
      </p:sp>
      <p:sp>
        <p:nvSpPr>
          <p:cNvPr id="38" name="Развернутая стрелка 37"/>
          <p:cNvSpPr/>
          <p:nvPr/>
        </p:nvSpPr>
        <p:spPr>
          <a:xfrm flipH="1">
            <a:off x="1026925" y="44083"/>
            <a:ext cx="2495077" cy="464244"/>
          </a:xfrm>
          <a:prstGeom prst="uturnArrow">
            <a:avLst>
              <a:gd name="adj1" fmla="val 22655"/>
              <a:gd name="adj2" fmla="val 25000"/>
              <a:gd name="adj3" fmla="val 25000"/>
              <a:gd name="adj4" fmla="val 43750"/>
              <a:gd name="adj5" fmla="val 75000"/>
            </a:avLst>
          </a:prstGeom>
          <a:solidFill>
            <a:schemeClr val="tx2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ru-RU">
              <a:solidFill>
                <a:sysClr val="windowText" lastClr="000000"/>
              </a:solidFill>
              <a:latin typeface="Franklin Gothic Book"/>
            </a:endParaRPr>
          </a:p>
        </p:txBody>
      </p:sp>
      <p:sp>
        <p:nvSpPr>
          <p:cNvPr id="13" name="Выноска со стрелкой вниз 12"/>
          <p:cNvSpPr/>
          <p:nvPr/>
        </p:nvSpPr>
        <p:spPr>
          <a:xfrm>
            <a:off x="97292" y="496137"/>
            <a:ext cx="3214955" cy="1193311"/>
          </a:xfrm>
          <a:prstGeom prst="downArrowCallou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85800"/>
            <a:r>
              <a:rPr lang="en-US" sz="2800" b="1" dirty="0" err="1">
                <a:solidFill>
                  <a:srgbClr val="9D0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Leksik-grammatik</a:t>
            </a:r>
            <a:r>
              <a:rPr lang="en-US" sz="2800" b="1" dirty="0">
                <a:solidFill>
                  <a:srgbClr val="9D0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9D0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xususiyatlari</a:t>
            </a:r>
            <a:endParaRPr lang="ru-RU" sz="2800" b="1" dirty="0">
              <a:solidFill>
                <a:srgbClr val="9D0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Выноска со стрелкой вниз 38"/>
          <p:cNvSpPr/>
          <p:nvPr/>
        </p:nvSpPr>
        <p:spPr>
          <a:xfrm>
            <a:off x="5783673" y="674144"/>
            <a:ext cx="3277898" cy="1192046"/>
          </a:xfrm>
          <a:prstGeom prst="downArrowCallou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85800"/>
            <a:r>
              <a:rPr lang="en-US" sz="2800" b="1" dirty="0" err="1">
                <a:solidFill>
                  <a:srgbClr val="9D0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Leksik-grammatik</a:t>
            </a:r>
            <a:r>
              <a:rPr lang="en-US" sz="2800" b="1" dirty="0">
                <a:solidFill>
                  <a:srgbClr val="9D0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9D0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xususiyatlari</a:t>
            </a:r>
            <a:endParaRPr lang="ru-RU" sz="2800" b="1" dirty="0">
              <a:solidFill>
                <a:srgbClr val="9D0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-575025" y="2677922"/>
            <a:ext cx="3584448" cy="707886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/>
          <a:p>
            <a:pPr algn="ctr" defTabSz="685800"/>
            <a:r>
              <a:rPr lang="en-US" sz="2000" noProof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 qilmoq?</a:t>
            </a:r>
          </a:p>
          <a:p>
            <a:pPr algn="ctr" defTabSz="685800"/>
            <a:r>
              <a:rPr lang="en-US" sz="2000" noProof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noProof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 bo‘lmoq</a:t>
            </a:r>
            <a:r>
              <a:rPr lang="en-US" sz="2000" noProof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000" noProof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808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</a:t>
            </a:r>
            <a:r>
              <a:rPr lang="en-US" sz="3600" b="1" spc="338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‘llarning</a:t>
            </a:r>
            <a:r>
              <a:rPr lang="en-US" sz="3600" b="1" spc="338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spc="338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tuzilishiga</a:t>
            </a:r>
            <a:r>
              <a:rPr lang="en-US" sz="3600" b="1" spc="338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spc="338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3600" b="1" spc="338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spc="338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r>
              <a:rPr lang="en-US" sz="3600" b="1" spc="338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945309"/>
              </p:ext>
            </p:extLst>
          </p:nvPr>
        </p:nvGraphicFramePr>
        <p:xfrm>
          <a:off x="0" y="822960"/>
          <a:ext cx="9144000" cy="445556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2456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Sodda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33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Qo‘shma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Juft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456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ketmoq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sayr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etmoq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oldi-berdi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456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qurmoq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dam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olmoq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bordi-keldi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2456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yozmoq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olib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kelmoq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yozdi-qo‘ydi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0840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o‘qimoq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bunyod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qilmoq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ketdi-qoldi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2456">
                <a:tc>
                  <a:txBody>
                    <a:bodyPr/>
                    <a:lstStyle/>
                    <a:p>
                      <a:endParaRPr lang="ru-RU" sz="3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2456">
                <a:tc>
                  <a:txBody>
                    <a:bodyPr/>
                    <a:lstStyle/>
                    <a:p>
                      <a:endParaRPr lang="ru-RU" sz="3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3271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4384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nisbatlari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</a:t>
            </a:r>
            <a:r>
              <a:rPr lang="en-US" sz="36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shimchalar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391496"/>
              </p:ext>
            </p:extLst>
          </p:nvPr>
        </p:nvGraphicFramePr>
        <p:xfrm>
          <a:off x="0" y="822960"/>
          <a:ext cx="9144000" cy="587525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924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nisbat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o‘qidi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aytdi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924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O‘zlik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nisbat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-(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)n, -(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)l </a:t>
                      </a:r>
                    </a:p>
                    <a:p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tarandi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ajraldi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7491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Orttirma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nisbat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-t, -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-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giz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</a:p>
                    <a:p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gaz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-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-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</a:p>
                    <a:p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bitir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yotqiz,o‘tkaz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924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Majhul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nisbat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66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-n, -l, -in, -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</a:t>
                      </a:r>
                      <a:endParaRPr lang="en-US" sz="2800" b="1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kiyindi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kiyildi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7491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Birgalik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nisbat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-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ish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sanash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chiqish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924">
                <a:tc>
                  <a:txBody>
                    <a:bodyPr/>
                    <a:lstStyle/>
                    <a:p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924"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0254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76304144"/>
              </p:ext>
            </p:extLst>
          </p:nvPr>
        </p:nvGraphicFramePr>
        <p:xfrm>
          <a:off x="1508760" y="617220"/>
          <a:ext cx="5047488" cy="4155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7085656" y="0"/>
            <a:ext cx="1936424" cy="277977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85800"/>
            <a:endParaRPr lang="en-US" sz="3200" dirty="0" smtClean="0">
              <a:solidFill>
                <a:srgbClr val="9D0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685800"/>
            <a:r>
              <a:rPr lang="en-US" sz="3200" dirty="0" err="1" smtClean="0">
                <a:solidFill>
                  <a:srgbClr val="9D0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o‘tarsano‘taylik</a:t>
            </a:r>
            <a:endParaRPr lang="en-US" sz="3200" dirty="0" smtClean="0">
              <a:solidFill>
                <a:srgbClr val="9D0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685800"/>
            <a:r>
              <a:rPr lang="en-US" sz="3200" dirty="0" err="1">
                <a:solidFill>
                  <a:srgbClr val="9D0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o‘tsa</a:t>
            </a:r>
            <a:endParaRPr lang="en-US" sz="3200" dirty="0">
              <a:solidFill>
                <a:srgbClr val="9D0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5937430" y="1678179"/>
            <a:ext cx="1148226" cy="794657"/>
          </a:xfrm>
          <a:prstGeom prst="rightArrow">
            <a:avLst/>
          </a:prstGeom>
          <a:solidFill>
            <a:schemeClr val="accent2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ru-RU">
              <a:solidFill>
                <a:prstClr val="white"/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353161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shakllari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Капля 5">
            <a:extLst>
              <a:ext uri="{FF2B5EF4-FFF2-40B4-BE49-F238E27FC236}">
                <a16:creationId xmlns:a16="http://schemas.microsoft.com/office/drawing/2014/main" id="{C7DB31DF-A216-45BD-8537-2751345B00AD}"/>
              </a:ext>
            </a:extLst>
          </p:cNvPr>
          <p:cNvSpPr/>
          <p:nvPr/>
        </p:nvSpPr>
        <p:spPr>
          <a:xfrm>
            <a:off x="178420" y="1725786"/>
            <a:ext cx="3296300" cy="2968877"/>
          </a:xfrm>
          <a:prstGeom prst="teardrop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Yugurmoq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ekmoq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qaramoq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B3C2EE09-F3A7-42C1-A86C-6A2D1EB2F9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3499528"/>
              </p:ext>
            </p:extLst>
          </p:nvPr>
        </p:nvGraphicFramePr>
        <p:xfrm>
          <a:off x="2759764" y="682753"/>
          <a:ext cx="6250124" cy="4368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20912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3814" y="1132291"/>
            <a:ext cx="87871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0914" y="1040213"/>
            <a:ext cx="4632960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-(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-(u)v, -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moq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 rot="5400000">
            <a:off x="4365210" y="1939469"/>
            <a:ext cx="41358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48640" y="2403866"/>
            <a:ext cx="8046720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Yasha+sh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kel+ish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ayt+uv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bil+moq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70177" y="3476286"/>
            <a:ext cx="4803648" cy="140051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ishla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+ v =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ishlov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+ v =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tanuv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336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Ravishdosh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</a:t>
            </a:r>
            <a:r>
              <a:rPr lang="en-US" sz="3600" b="1" spc="338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shimchalar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16537"/>
              </p:ext>
            </p:extLst>
          </p:nvPr>
        </p:nvGraphicFramePr>
        <p:xfrm>
          <a:off x="0" y="822960"/>
          <a:ext cx="9144000" cy="494324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2456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unli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jarangli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undoshlar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jarangsiz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undoshlar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undoshi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bilan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tugagan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456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gach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kach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qach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456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guncha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kuncha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quncha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2456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gancha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kancha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qancha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gani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qani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2456">
                <a:tc>
                  <a:txBody>
                    <a:bodyPr/>
                    <a:lstStyle/>
                    <a:p>
                      <a:endParaRPr lang="ru-RU" sz="3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2456">
                <a:tc>
                  <a:txBody>
                    <a:bodyPr/>
                    <a:lstStyle/>
                    <a:p>
                      <a:endParaRPr lang="ru-RU" sz="3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8984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Sifatdoshlar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3814" y="1132291"/>
            <a:ext cx="87871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89760" y="1132291"/>
            <a:ext cx="4876800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kelayotgan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mashina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43712" y="2487168"/>
            <a:ext cx="3669792" cy="9144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600" b="1" spc="338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sadigan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nihol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47488" y="2487168"/>
            <a:ext cx="3011423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600" b="1" spc="338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soch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89504" y="3842045"/>
            <a:ext cx="3084576" cy="914400"/>
          </a:xfrm>
          <a:prstGeom prst="rect">
            <a:avLst/>
          </a:prstGeom>
          <a:solidFill>
            <a:srgbClr val="CC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oqar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932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Custom 22">
      <a:dk1>
        <a:srgbClr val="9D0F00"/>
      </a:dk1>
      <a:lt1>
        <a:sysClr val="window" lastClr="FFFFFF"/>
      </a:lt1>
      <a:dk2>
        <a:srgbClr val="D30F00"/>
      </a:dk2>
      <a:lt2>
        <a:srgbClr val="C07400"/>
      </a:lt2>
      <a:accent1>
        <a:srgbClr val="005CC9"/>
      </a:accent1>
      <a:accent2>
        <a:srgbClr val="008EDC"/>
      </a:accent2>
      <a:accent3>
        <a:srgbClr val="3DA800"/>
      </a:accent3>
      <a:accent4>
        <a:srgbClr val="4D4D4D"/>
      </a:accent4>
      <a:accent5>
        <a:srgbClr val="FFAA00"/>
      </a:accent5>
      <a:accent6>
        <a:srgbClr val="1F7100"/>
      </a:accent6>
      <a:hlink>
        <a:srgbClr val="D30F00"/>
      </a:hlink>
      <a:folHlink>
        <a:srgbClr val="D30F00"/>
      </a:folHlink>
    </a:clrScheme>
    <a:fontScheme name="Custom 22">
      <a:majorFont>
        <a:latin typeface="Comic Sans MS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tx1"/>
            </a:gs>
            <a:gs pos="100000">
              <a:schemeClr val="tx2"/>
            </a:gs>
          </a:gsLst>
          <a:lin ang="36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478490_TF66931380" id="{DC75C98B-783C-4255-87B5-0120853E11B3}" vid="{F1DCB6F4-F218-4B29-83D3-19569F209179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6255</TotalTime>
  <Words>269</Words>
  <Application>Microsoft Office PowerPoint</Application>
  <PresentationFormat>Экран (16:9)</PresentationFormat>
  <Paragraphs>100</Paragraphs>
  <Slides>10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10</vt:i4>
      </vt:variant>
    </vt:vector>
  </HeadingPairs>
  <TitlesOfParts>
    <vt:vector size="24" baseType="lpstr">
      <vt:lpstr>Arial</vt:lpstr>
      <vt:lpstr>Calibri</vt:lpstr>
      <vt:lpstr>Calibri Light</vt:lpstr>
      <vt:lpstr>Comic Sans MS</vt:lpstr>
      <vt:lpstr>Franklin Gothic Book</vt:lpstr>
      <vt:lpstr>Open Sans</vt:lpstr>
      <vt:lpstr>Open Sans Light</vt:lpstr>
      <vt:lpstr>Times New Roman</vt:lpstr>
      <vt:lpstr>Wingdings</vt:lpstr>
      <vt:lpstr>1_Office Theme</vt:lpstr>
      <vt:lpstr>1_Тема Office</vt:lpstr>
      <vt:lpstr>2_Office Theme</vt:lpstr>
      <vt:lpstr>3_Office Theme</vt:lpstr>
      <vt:lpstr>Тема Office</vt:lpstr>
      <vt:lpstr>ONA TILI</vt:lpstr>
      <vt:lpstr>Презентация PowerPoint</vt:lpstr>
      <vt:lpstr>  Fe‘llarning tuzilishiga ko‘ra turlari  </vt:lpstr>
      <vt:lpstr>Fe’l nisbatlari yasovchi qo‘shimchalar </vt:lpstr>
      <vt:lpstr>Презентация PowerPoint</vt:lpstr>
      <vt:lpstr>Uchta zamon shakllari</vt:lpstr>
      <vt:lpstr>Harakat nomi</vt:lpstr>
      <vt:lpstr>Ravishdosh yasovchi qo‘shimchalar</vt:lpstr>
      <vt:lpstr>Sifatdoshlar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Sher</cp:lastModifiedBy>
  <cp:revision>575</cp:revision>
  <cp:lastPrinted>2020-08-26T14:48:01Z</cp:lastPrinted>
  <dcterms:created xsi:type="dcterms:W3CDTF">2020-04-11T16:25:36Z</dcterms:created>
  <dcterms:modified xsi:type="dcterms:W3CDTF">2020-09-24T11:04:39Z</dcterms:modified>
</cp:coreProperties>
</file>