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4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857" r:id="rId4"/>
    <p:sldMasterId id="2147483864" r:id="rId5"/>
  </p:sldMasterIdLst>
  <p:notesMasterIdLst>
    <p:notesMasterId r:id="rId21"/>
  </p:notesMasterIdLst>
  <p:handoutMasterIdLst>
    <p:handoutMasterId r:id="rId22"/>
  </p:handoutMasterIdLst>
  <p:sldIdLst>
    <p:sldId id="390" r:id="rId6"/>
    <p:sldId id="421" r:id="rId7"/>
    <p:sldId id="420" r:id="rId8"/>
    <p:sldId id="422" r:id="rId9"/>
    <p:sldId id="410" r:id="rId10"/>
    <p:sldId id="397" r:id="rId11"/>
    <p:sldId id="408" r:id="rId12"/>
    <p:sldId id="419" r:id="rId13"/>
    <p:sldId id="396" r:id="rId14"/>
    <p:sldId id="423" r:id="rId15"/>
    <p:sldId id="424" r:id="rId16"/>
    <p:sldId id="406" r:id="rId17"/>
    <p:sldId id="425" r:id="rId18"/>
    <p:sldId id="418" r:id="rId19"/>
    <p:sldId id="401" r:id="rId20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66CC"/>
    <a:srgbClr val="008000"/>
    <a:srgbClr val="FF33CC"/>
    <a:srgbClr val="99FF99"/>
    <a:srgbClr val="FFCCFF"/>
    <a:srgbClr val="FFFF99"/>
    <a:srgbClr val="CC3399"/>
    <a:srgbClr val="FF99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7549" autoAdjust="0"/>
  </p:normalViewPr>
  <p:slideViewPr>
    <p:cSldViewPr snapToGrid="0">
      <p:cViewPr varScale="1">
        <p:scale>
          <a:sx n="93" d="100"/>
          <a:sy n="93" d="100"/>
        </p:scale>
        <p:origin x="66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6" d="100"/>
        <a:sy n="116" d="100"/>
      </p:scale>
      <p:origin x="0" y="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6D4286-FA6E-4B5F-AE14-E6083E376D91}" type="doc">
      <dgm:prSet loTypeId="urn:microsoft.com/office/officeart/2005/8/layout/target3" loCatId="list" qsTypeId="urn:microsoft.com/office/officeart/2005/8/quickstyle/3d3" qsCatId="3D" csTypeId="urn:microsoft.com/office/officeart/2005/8/colors/accent6_5" csCatId="accent6" phldr="1"/>
      <dgm:spPr/>
    </dgm:pt>
    <dgm:pt modelId="{41B92F85-955D-4BBA-BFAD-5F75C873A767}">
      <dgm:prSet phldrT="[Текст]" custT="1"/>
      <dgm:spPr>
        <a:solidFill>
          <a:srgbClr val="FFFF99">
            <a:alpha val="90000"/>
          </a:srgbClr>
        </a:solidFill>
      </dgm:spPr>
      <dgm:t>
        <a:bodyPr/>
        <a:lstStyle/>
        <a:p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IBORALAR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6E8A5A-B5A7-44E6-BE76-C55E153DC7A3}" type="parTrans" cxnId="{405132A5-E7FD-46BC-AAB5-28F22D6FB442}">
      <dgm:prSet/>
      <dgm:spPr/>
      <dgm:t>
        <a:bodyPr/>
        <a:lstStyle/>
        <a:p>
          <a:endParaRPr lang="ru-RU"/>
        </a:p>
      </dgm:t>
    </dgm:pt>
    <dgm:pt modelId="{F83E2C32-C89B-4AEB-9E4C-55EF4ECD9626}" type="sibTrans" cxnId="{405132A5-E7FD-46BC-AAB5-28F22D6FB442}">
      <dgm:prSet/>
      <dgm:spPr/>
      <dgm:t>
        <a:bodyPr/>
        <a:lstStyle/>
        <a:p>
          <a:endParaRPr lang="ru-RU"/>
        </a:p>
      </dgm:t>
    </dgm:pt>
    <dgm:pt modelId="{5301F7DB-8C98-41A5-9328-546C468E33EF}">
      <dgm:prSet phldrT="[Текст]" custT="1"/>
      <dgm:spPr>
        <a:solidFill>
          <a:srgbClr val="66FFFF">
            <a:alpha val="90000"/>
          </a:srgbClr>
        </a:solidFill>
      </dgm:spPr>
      <dgm:t>
        <a:bodyPr/>
        <a:lstStyle/>
        <a:p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ZID MA’NOLI SO</a:t>
          </a:r>
          <a:r>
            <a:rPr lang="uz-Latn-UZ" sz="2800" b="1" dirty="0" smtClean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ZLAR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2B1EEB-1256-4F24-8728-FE1939378327}" type="parTrans" cxnId="{DFDAF5B7-5E4B-4D7F-8122-9FC1E9A1A2C1}">
      <dgm:prSet/>
      <dgm:spPr/>
      <dgm:t>
        <a:bodyPr/>
        <a:lstStyle/>
        <a:p>
          <a:endParaRPr lang="ru-RU"/>
        </a:p>
      </dgm:t>
    </dgm:pt>
    <dgm:pt modelId="{2A411E4B-9B8D-42BE-8C02-27915E60B6C0}" type="sibTrans" cxnId="{DFDAF5B7-5E4B-4D7F-8122-9FC1E9A1A2C1}">
      <dgm:prSet/>
      <dgm:spPr/>
      <dgm:t>
        <a:bodyPr/>
        <a:lstStyle/>
        <a:p>
          <a:endParaRPr lang="ru-RU"/>
        </a:p>
      </dgm:t>
    </dgm:pt>
    <dgm:pt modelId="{429408E2-237C-40CF-A82F-1DC028A63A6A}">
      <dgm:prSet phldrT="[Текст]" custT="1"/>
      <dgm:spPr>
        <a:solidFill>
          <a:srgbClr val="FFCCFF">
            <a:alpha val="90000"/>
          </a:srgbClr>
        </a:solidFill>
      </dgm:spPr>
      <dgm:t>
        <a:bodyPr/>
        <a:lstStyle/>
        <a:p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YANGI SO</a:t>
          </a:r>
          <a:r>
            <a:rPr lang="uz-Latn-UZ" sz="2800" b="1" dirty="0" smtClean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ZLAR </a:t>
          </a:r>
        </a:p>
      </dgm:t>
    </dgm:pt>
    <dgm:pt modelId="{F29ED56A-19A1-458A-A9EF-0056A9A5181E}" type="parTrans" cxnId="{CC53AC61-56CC-454B-A4AE-AF4DDCF1586F}">
      <dgm:prSet/>
      <dgm:spPr/>
      <dgm:t>
        <a:bodyPr/>
        <a:lstStyle/>
        <a:p>
          <a:endParaRPr lang="ru-RU"/>
        </a:p>
      </dgm:t>
    </dgm:pt>
    <dgm:pt modelId="{F39A3B53-AC23-495A-AEB1-2C22A1C406B4}" type="sibTrans" cxnId="{CC53AC61-56CC-454B-A4AE-AF4DDCF1586F}">
      <dgm:prSet/>
      <dgm:spPr/>
      <dgm:t>
        <a:bodyPr/>
        <a:lstStyle/>
        <a:p>
          <a:endParaRPr lang="ru-RU"/>
        </a:p>
      </dgm:t>
    </dgm:pt>
    <dgm:pt modelId="{B602F0E4-F00E-40B8-A143-84CE84D35020}">
      <dgm:prSet custT="1"/>
      <dgm:spPr/>
      <dgm:t>
        <a:bodyPr/>
        <a:lstStyle/>
        <a:p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MA</a:t>
          </a:r>
          <a:r>
            <a:rPr lang="ru-RU" sz="2800" b="1" dirty="0" smtClean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NODOSH SO</a:t>
          </a:r>
          <a:r>
            <a:rPr lang="uz-Latn-UZ" sz="2800" b="1" dirty="0" smtClean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ZLAR</a:t>
          </a:r>
          <a:endParaRPr lang="ru-RU" sz="2800" b="1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940217-85C5-42FF-BD0E-82861524F01F}" type="parTrans" cxnId="{C67D9A60-1669-45C1-81C9-053413B411D3}">
      <dgm:prSet/>
      <dgm:spPr/>
      <dgm:t>
        <a:bodyPr/>
        <a:lstStyle/>
        <a:p>
          <a:endParaRPr lang="ru-RU"/>
        </a:p>
      </dgm:t>
    </dgm:pt>
    <dgm:pt modelId="{96B9A025-C216-4448-8FCF-6EB8962D6C91}" type="sibTrans" cxnId="{C67D9A60-1669-45C1-81C9-053413B411D3}">
      <dgm:prSet/>
      <dgm:spPr/>
      <dgm:t>
        <a:bodyPr/>
        <a:lstStyle/>
        <a:p>
          <a:endParaRPr lang="ru-RU"/>
        </a:p>
      </dgm:t>
    </dgm:pt>
    <dgm:pt modelId="{CF0125EC-07FF-4C41-B9F6-859655B5032A}">
      <dgm:prSet custT="1"/>
      <dgm:spPr/>
      <dgm:t>
        <a:bodyPr/>
        <a:lstStyle/>
        <a:p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ESKIRGAN SO</a:t>
          </a:r>
          <a:r>
            <a:rPr lang="uz-Latn-UZ" sz="2800" b="1" dirty="0" smtClean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ZLAR</a:t>
          </a:r>
          <a:endParaRPr lang="ru-RU" sz="2800" b="1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F6EC3A-B3B2-464E-985F-3FE4DE9DB2F4}" type="parTrans" cxnId="{E1E0FE89-0DBD-4D37-89A7-B96FA00DB65A}">
      <dgm:prSet/>
      <dgm:spPr/>
      <dgm:t>
        <a:bodyPr/>
        <a:lstStyle/>
        <a:p>
          <a:endParaRPr lang="ru-RU"/>
        </a:p>
      </dgm:t>
    </dgm:pt>
    <dgm:pt modelId="{83C2C419-3822-4A3E-AA39-BBC1BD6A78F0}" type="sibTrans" cxnId="{E1E0FE89-0DBD-4D37-89A7-B96FA00DB65A}">
      <dgm:prSet/>
      <dgm:spPr/>
      <dgm:t>
        <a:bodyPr/>
        <a:lstStyle/>
        <a:p>
          <a:endParaRPr lang="ru-RU"/>
        </a:p>
      </dgm:t>
    </dgm:pt>
    <dgm:pt modelId="{5AFFD7AB-083B-4A0E-8E15-641FA111AD13}" type="pres">
      <dgm:prSet presAssocID="{2B6D4286-FA6E-4B5F-AE14-E6083E376D91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81274CBE-8E7B-4081-886A-A50F81FFF0F2}" type="pres">
      <dgm:prSet presAssocID="{41B92F85-955D-4BBA-BFAD-5F75C873A767}" presName="circle1" presStyleLbl="node1" presStyleIdx="0" presStyleCnt="5"/>
      <dgm:spPr/>
    </dgm:pt>
    <dgm:pt modelId="{7260372B-9C6E-4DC2-84CE-63973A21BF48}" type="pres">
      <dgm:prSet presAssocID="{41B92F85-955D-4BBA-BFAD-5F75C873A767}" presName="space" presStyleCnt="0"/>
      <dgm:spPr/>
    </dgm:pt>
    <dgm:pt modelId="{02A9DE37-8B99-44C5-8B1F-5637FF2A9038}" type="pres">
      <dgm:prSet presAssocID="{41B92F85-955D-4BBA-BFAD-5F75C873A767}" presName="rect1" presStyleLbl="alignAcc1" presStyleIdx="0" presStyleCnt="5"/>
      <dgm:spPr/>
      <dgm:t>
        <a:bodyPr/>
        <a:lstStyle/>
        <a:p>
          <a:endParaRPr lang="ru-RU"/>
        </a:p>
      </dgm:t>
    </dgm:pt>
    <dgm:pt modelId="{9A0CC7E2-0E78-4305-9322-AC3E76F49C18}" type="pres">
      <dgm:prSet presAssocID="{5301F7DB-8C98-41A5-9328-546C468E33EF}" presName="vertSpace2" presStyleLbl="node1" presStyleIdx="0" presStyleCnt="5"/>
      <dgm:spPr/>
    </dgm:pt>
    <dgm:pt modelId="{4AEBB20B-49E8-42F2-BD2F-803264814D5D}" type="pres">
      <dgm:prSet presAssocID="{5301F7DB-8C98-41A5-9328-546C468E33EF}" presName="circle2" presStyleLbl="node1" presStyleIdx="1" presStyleCnt="5" custScaleX="130337" custScaleY="111250" custLinFactNeighborX="939" custLinFactNeighborY="704"/>
      <dgm:spPr/>
    </dgm:pt>
    <dgm:pt modelId="{16044275-CFC9-4F45-A85A-0DD52ECF3052}" type="pres">
      <dgm:prSet presAssocID="{5301F7DB-8C98-41A5-9328-546C468E33EF}" presName="rect2" presStyleLbl="alignAcc1" presStyleIdx="1" presStyleCnt="5"/>
      <dgm:spPr/>
      <dgm:t>
        <a:bodyPr/>
        <a:lstStyle/>
        <a:p>
          <a:endParaRPr lang="ru-RU"/>
        </a:p>
      </dgm:t>
    </dgm:pt>
    <dgm:pt modelId="{DE9DFD87-C693-4D1F-B7D5-2F8B92A8A8A1}" type="pres">
      <dgm:prSet presAssocID="{B602F0E4-F00E-40B8-A143-84CE84D35020}" presName="vertSpace3" presStyleLbl="node1" presStyleIdx="1" presStyleCnt="5"/>
      <dgm:spPr/>
    </dgm:pt>
    <dgm:pt modelId="{C43B692F-3548-4891-B86F-64422A66CF6B}" type="pres">
      <dgm:prSet presAssocID="{B602F0E4-F00E-40B8-A143-84CE84D35020}" presName="circle3" presStyleLbl="node1" presStyleIdx="2" presStyleCnt="5"/>
      <dgm:spPr/>
    </dgm:pt>
    <dgm:pt modelId="{91E86F90-501F-4F27-8FF1-FF707714E725}" type="pres">
      <dgm:prSet presAssocID="{B602F0E4-F00E-40B8-A143-84CE84D35020}" presName="rect3" presStyleLbl="alignAcc1" presStyleIdx="2" presStyleCnt="5"/>
      <dgm:spPr/>
      <dgm:t>
        <a:bodyPr/>
        <a:lstStyle/>
        <a:p>
          <a:endParaRPr lang="ru-RU"/>
        </a:p>
      </dgm:t>
    </dgm:pt>
    <dgm:pt modelId="{2A086719-1DA4-4853-B595-8F05126725D5}" type="pres">
      <dgm:prSet presAssocID="{CF0125EC-07FF-4C41-B9F6-859655B5032A}" presName="vertSpace4" presStyleLbl="node1" presStyleIdx="2" presStyleCnt="5"/>
      <dgm:spPr/>
    </dgm:pt>
    <dgm:pt modelId="{84091E19-D7A8-4C60-85ED-9CD14BBFFAEB}" type="pres">
      <dgm:prSet presAssocID="{CF0125EC-07FF-4C41-B9F6-859655B5032A}" presName="circle4" presStyleLbl="node1" presStyleIdx="3" presStyleCnt="5"/>
      <dgm:spPr/>
    </dgm:pt>
    <dgm:pt modelId="{B072E01A-DF36-4D13-8974-BF4B2027F879}" type="pres">
      <dgm:prSet presAssocID="{CF0125EC-07FF-4C41-B9F6-859655B5032A}" presName="rect4" presStyleLbl="alignAcc1" presStyleIdx="3" presStyleCnt="5"/>
      <dgm:spPr/>
      <dgm:t>
        <a:bodyPr/>
        <a:lstStyle/>
        <a:p>
          <a:endParaRPr lang="ru-RU"/>
        </a:p>
      </dgm:t>
    </dgm:pt>
    <dgm:pt modelId="{F41208D3-2895-40D5-BE49-3F7E7300DAC6}" type="pres">
      <dgm:prSet presAssocID="{429408E2-237C-40CF-A82F-1DC028A63A6A}" presName="vertSpace5" presStyleLbl="node1" presStyleIdx="3" presStyleCnt="5"/>
      <dgm:spPr/>
    </dgm:pt>
    <dgm:pt modelId="{68F128D7-ECB2-4A9B-81D9-44BBD64777B0}" type="pres">
      <dgm:prSet presAssocID="{429408E2-237C-40CF-A82F-1DC028A63A6A}" presName="circle5" presStyleLbl="node1" presStyleIdx="4" presStyleCnt="5"/>
      <dgm:spPr/>
    </dgm:pt>
    <dgm:pt modelId="{AC9114A9-3173-48A3-B384-3EF5AF04BC6D}" type="pres">
      <dgm:prSet presAssocID="{429408E2-237C-40CF-A82F-1DC028A63A6A}" presName="rect5" presStyleLbl="alignAcc1" presStyleIdx="4" presStyleCnt="5"/>
      <dgm:spPr/>
      <dgm:t>
        <a:bodyPr/>
        <a:lstStyle/>
        <a:p>
          <a:endParaRPr lang="ru-RU"/>
        </a:p>
      </dgm:t>
    </dgm:pt>
    <dgm:pt modelId="{0A472BBA-96D9-4F9B-833D-B043D66BDFA8}" type="pres">
      <dgm:prSet presAssocID="{41B92F85-955D-4BBA-BFAD-5F75C873A767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C0FF4B-A840-4F2E-8D98-451DF083B199}" type="pres">
      <dgm:prSet presAssocID="{5301F7DB-8C98-41A5-9328-546C468E33EF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6BEF11-A36C-4EB9-88B3-D4C6C440F5DE}" type="pres">
      <dgm:prSet presAssocID="{B602F0E4-F00E-40B8-A143-84CE84D35020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EAC67A-1E28-4AB6-87F7-F1EF0FAD7D5F}" type="pres">
      <dgm:prSet presAssocID="{CF0125EC-07FF-4C41-B9F6-859655B5032A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17CFD7-770C-4C0A-A44F-7ABBC800EC02}" type="pres">
      <dgm:prSet presAssocID="{429408E2-237C-40CF-A82F-1DC028A63A6A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53AC61-56CC-454B-A4AE-AF4DDCF1586F}" srcId="{2B6D4286-FA6E-4B5F-AE14-E6083E376D91}" destId="{429408E2-237C-40CF-A82F-1DC028A63A6A}" srcOrd="4" destOrd="0" parTransId="{F29ED56A-19A1-458A-A9EF-0056A9A5181E}" sibTransId="{F39A3B53-AC23-495A-AEB1-2C22A1C406B4}"/>
    <dgm:cxn modelId="{580FC765-39B3-400D-BB82-65BAA1C66D95}" type="presOf" srcId="{CF0125EC-07FF-4C41-B9F6-859655B5032A}" destId="{B072E01A-DF36-4D13-8974-BF4B2027F879}" srcOrd="0" destOrd="0" presId="urn:microsoft.com/office/officeart/2005/8/layout/target3"/>
    <dgm:cxn modelId="{405132A5-E7FD-46BC-AAB5-28F22D6FB442}" srcId="{2B6D4286-FA6E-4B5F-AE14-E6083E376D91}" destId="{41B92F85-955D-4BBA-BFAD-5F75C873A767}" srcOrd="0" destOrd="0" parTransId="{B96E8A5A-B5A7-44E6-BE76-C55E153DC7A3}" sibTransId="{F83E2C32-C89B-4AEB-9E4C-55EF4ECD9626}"/>
    <dgm:cxn modelId="{F117284A-7BA1-41E9-B774-4B988F7AAA4E}" type="presOf" srcId="{B602F0E4-F00E-40B8-A143-84CE84D35020}" destId="{91E86F90-501F-4F27-8FF1-FF707714E725}" srcOrd="0" destOrd="0" presId="urn:microsoft.com/office/officeart/2005/8/layout/target3"/>
    <dgm:cxn modelId="{CB7D0518-4229-4ABC-8B4D-22EEE5F6A5F0}" type="presOf" srcId="{429408E2-237C-40CF-A82F-1DC028A63A6A}" destId="{AC9114A9-3173-48A3-B384-3EF5AF04BC6D}" srcOrd="0" destOrd="0" presId="urn:microsoft.com/office/officeart/2005/8/layout/target3"/>
    <dgm:cxn modelId="{C08A4131-90DB-4356-85E6-7FEF2F62689B}" type="presOf" srcId="{5301F7DB-8C98-41A5-9328-546C468E33EF}" destId="{35C0FF4B-A840-4F2E-8D98-451DF083B199}" srcOrd="1" destOrd="0" presId="urn:microsoft.com/office/officeart/2005/8/layout/target3"/>
    <dgm:cxn modelId="{682C9847-8D39-40DB-BCBD-9E4CBB658392}" type="presOf" srcId="{B602F0E4-F00E-40B8-A143-84CE84D35020}" destId="{476BEF11-A36C-4EB9-88B3-D4C6C440F5DE}" srcOrd="1" destOrd="0" presId="urn:microsoft.com/office/officeart/2005/8/layout/target3"/>
    <dgm:cxn modelId="{E1E0FE89-0DBD-4D37-89A7-B96FA00DB65A}" srcId="{2B6D4286-FA6E-4B5F-AE14-E6083E376D91}" destId="{CF0125EC-07FF-4C41-B9F6-859655B5032A}" srcOrd="3" destOrd="0" parTransId="{BAF6EC3A-B3B2-464E-985F-3FE4DE9DB2F4}" sibTransId="{83C2C419-3822-4A3E-AA39-BBC1BD6A78F0}"/>
    <dgm:cxn modelId="{18F0DC4D-C26D-4C2B-92E9-A7BA5CF53A51}" type="presOf" srcId="{41B92F85-955D-4BBA-BFAD-5F75C873A767}" destId="{02A9DE37-8B99-44C5-8B1F-5637FF2A9038}" srcOrd="0" destOrd="0" presId="urn:microsoft.com/office/officeart/2005/8/layout/target3"/>
    <dgm:cxn modelId="{FA467048-A8C1-4F31-B9E1-CE3704FCF3F2}" type="presOf" srcId="{41B92F85-955D-4BBA-BFAD-5F75C873A767}" destId="{0A472BBA-96D9-4F9B-833D-B043D66BDFA8}" srcOrd="1" destOrd="0" presId="urn:microsoft.com/office/officeart/2005/8/layout/target3"/>
    <dgm:cxn modelId="{DAE441D6-A8E3-4AFB-A4FF-396BA30FDB9D}" type="presOf" srcId="{5301F7DB-8C98-41A5-9328-546C468E33EF}" destId="{16044275-CFC9-4F45-A85A-0DD52ECF3052}" srcOrd="0" destOrd="0" presId="urn:microsoft.com/office/officeart/2005/8/layout/target3"/>
    <dgm:cxn modelId="{38FED436-9741-443E-87DB-84CBF6A1195B}" type="presOf" srcId="{CF0125EC-07FF-4C41-B9F6-859655B5032A}" destId="{B5EAC67A-1E28-4AB6-87F7-F1EF0FAD7D5F}" srcOrd="1" destOrd="0" presId="urn:microsoft.com/office/officeart/2005/8/layout/target3"/>
    <dgm:cxn modelId="{DFDAF5B7-5E4B-4D7F-8122-9FC1E9A1A2C1}" srcId="{2B6D4286-FA6E-4B5F-AE14-E6083E376D91}" destId="{5301F7DB-8C98-41A5-9328-546C468E33EF}" srcOrd="1" destOrd="0" parTransId="{342B1EEB-1256-4F24-8728-FE1939378327}" sibTransId="{2A411E4B-9B8D-42BE-8C02-27915E60B6C0}"/>
    <dgm:cxn modelId="{47AB8638-13BD-4BF5-BE66-24A83A529597}" type="presOf" srcId="{2B6D4286-FA6E-4B5F-AE14-E6083E376D91}" destId="{5AFFD7AB-083B-4A0E-8E15-641FA111AD13}" srcOrd="0" destOrd="0" presId="urn:microsoft.com/office/officeart/2005/8/layout/target3"/>
    <dgm:cxn modelId="{D1A68CA0-A2A8-43B2-96C4-6F4AE3C5684B}" type="presOf" srcId="{429408E2-237C-40CF-A82F-1DC028A63A6A}" destId="{1817CFD7-770C-4C0A-A44F-7ABBC800EC02}" srcOrd="1" destOrd="0" presId="urn:microsoft.com/office/officeart/2005/8/layout/target3"/>
    <dgm:cxn modelId="{C67D9A60-1669-45C1-81C9-053413B411D3}" srcId="{2B6D4286-FA6E-4B5F-AE14-E6083E376D91}" destId="{B602F0E4-F00E-40B8-A143-84CE84D35020}" srcOrd="2" destOrd="0" parTransId="{FC940217-85C5-42FF-BD0E-82861524F01F}" sibTransId="{96B9A025-C216-4448-8FCF-6EB8962D6C91}"/>
    <dgm:cxn modelId="{49DE2A12-6A0E-4994-9261-D07F9757620E}" type="presParOf" srcId="{5AFFD7AB-083B-4A0E-8E15-641FA111AD13}" destId="{81274CBE-8E7B-4081-886A-A50F81FFF0F2}" srcOrd="0" destOrd="0" presId="urn:microsoft.com/office/officeart/2005/8/layout/target3"/>
    <dgm:cxn modelId="{F82C9301-51E8-4BC7-B96F-E2F7B97BCCC8}" type="presParOf" srcId="{5AFFD7AB-083B-4A0E-8E15-641FA111AD13}" destId="{7260372B-9C6E-4DC2-84CE-63973A21BF48}" srcOrd="1" destOrd="0" presId="urn:microsoft.com/office/officeart/2005/8/layout/target3"/>
    <dgm:cxn modelId="{B063B7E9-BAC6-4FDF-9189-B640C50492C9}" type="presParOf" srcId="{5AFFD7AB-083B-4A0E-8E15-641FA111AD13}" destId="{02A9DE37-8B99-44C5-8B1F-5637FF2A9038}" srcOrd="2" destOrd="0" presId="urn:microsoft.com/office/officeart/2005/8/layout/target3"/>
    <dgm:cxn modelId="{FC25137D-A3C3-4EB0-B898-E41D43CF1071}" type="presParOf" srcId="{5AFFD7AB-083B-4A0E-8E15-641FA111AD13}" destId="{9A0CC7E2-0E78-4305-9322-AC3E76F49C18}" srcOrd="3" destOrd="0" presId="urn:microsoft.com/office/officeart/2005/8/layout/target3"/>
    <dgm:cxn modelId="{5F1E2C32-C953-4052-ADE4-323BB9462E6C}" type="presParOf" srcId="{5AFFD7AB-083B-4A0E-8E15-641FA111AD13}" destId="{4AEBB20B-49E8-42F2-BD2F-803264814D5D}" srcOrd="4" destOrd="0" presId="urn:microsoft.com/office/officeart/2005/8/layout/target3"/>
    <dgm:cxn modelId="{08F21123-29E4-4AE1-9AC2-D894EE3A8349}" type="presParOf" srcId="{5AFFD7AB-083B-4A0E-8E15-641FA111AD13}" destId="{16044275-CFC9-4F45-A85A-0DD52ECF3052}" srcOrd="5" destOrd="0" presId="urn:microsoft.com/office/officeart/2005/8/layout/target3"/>
    <dgm:cxn modelId="{CB8E1DFB-358B-4EF9-ABCA-CFEE93E0EE96}" type="presParOf" srcId="{5AFFD7AB-083B-4A0E-8E15-641FA111AD13}" destId="{DE9DFD87-C693-4D1F-B7D5-2F8B92A8A8A1}" srcOrd="6" destOrd="0" presId="urn:microsoft.com/office/officeart/2005/8/layout/target3"/>
    <dgm:cxn modelId="{BD9E4977-1A4F-4367-932B-805955D495D0}" type="presParOf" srcId="{5AFFD7AB-083B-4A0E-8E15-641FA111AD13}" destId="{C43B692F-3548-4891-B86F-64422A66CF6B}" srcOrd="7" destOrd="0" presId="urn:microsoft.com/office/officeart/2005/8/layout/target3"/>
    <dgm:cxn modelId="{A330B931-6959-4A7F-AA3C-B743FD6A2BA9}" type="presParOf" srcId="{5AFFD7AB-083B-4A0E-8E15-641FA111AD13}" destId="{91E86F90-501F-4F27-8FF1-FF707714E725}" srcOrd="8" destOrd="0" presId="urn:microsoft.com/office/officeart/2005/8/layout/target3"/>
    <dgm:cxn modelId="{B4CA06E6-3953-4600-A281-903E95EB701F}" type="presParOf" srcId="{5AFFD7AB-083B-4A0E-8E15-641FA111AD13}" destId="{2A086719-1DA4-4853-B595-8F05126725D5}" srcOrd="9" destOrd="0" presId="urn:microsoft.com/office/officeart/2005/8/layout/target3"/>
    <dgm:cxn modelId="{A10C5C5B-79BD-4816-A648-9AA871CAF4B3}" type="presParOf" srcId="{5AFFD7AB-083B-4A0E-8E15-641FA111AD13}" destId="{84091E19-D7A8-4C60-85ED-9CD14BBFFAEB}" srcOrd="10" destOrd="0" presId="urn:microsoft.com/office/officeart/2005/8/layout/target3"/>
    <dgm:cxn modelId="{1A3A62D7-18A9-429E-B4A4-CBBE0F0061D6}" type="presParOf" srcId="{5AFFD7AB-083B-4A0E-8E15-641FA111AD13}" destId="{B072E01A-DF36-4D13-8974-BF4B2027F879}" srcOrd="11" destOrd="0" presId="urn:microsoft.com/office/officeart/2005/8/layout/target3"/>
    <dgm:cxn modelId="{F517065D-9174-42FE-909D-1395758C9B0F}" type="presParOf" srcId="{5AFFD7AB-083B-4A0E-8E15-641FA111AD13}" destId="{F41208D3-2895-40D5-BE49-3F7E7300DAC6}" srcOrd="12" destOrd="0" presId="urn:microsoft.com/office/officeart/2005/8/layout/target3"/>
    <dgm:cxn modelId="{68CCF151-09F9-4355-94D7-D68B95080FA1}" type="presParOf" srcId="{5AFFD7AB-083B-4A0E-8E15-641FA111AD13}" destId="{68F128D7-ECB2-4A9B-81D9-44BBD64777B0}" srcOrd="13" destOrd="0" presId="urn:microsoft.com/office/officeart/2005/8/layout/target3"/>
    <dgm:cxn modelId="{5C6EE9C7-483A-4F9B-8305-8BBB719B2C68}" type="presParOf" srcId="{5AFFD7AB-083B-4A0E-8E15-641FA111AD13}" destId="{AC9114A9-3173-48A3-B384-3EF5AF04BC6D}" srcOrd="14" destOrd="0" presId="urn:microsoft.com/office/officeart/2005/8/layout/target3"/>
    <dgm:cxn modelId="{25DB3CF0-F8F0-4A0D-8CCA-BAF350AF64F4}" type="presParOf" srcId="{5AFFD7AB-083B-4A0E-8E15-641FA111AD13}" destId="{0A472BBA-96D9-4F9B-833D-B043D66BDFA8}" srcOrd="15" destOrd="0" presId="urn:microsoft.com/office/officeart/2005/8/layout/target3"/>
    <dgm:cxn modelId="{B0A750BB-28B2-4EFE-8FFB-434498088610}" type="presParOf" srcId="{5AFFD7AB-083B-4A0E-8E15-641FA111AD13}" destId="{35C0FF4B-A840-4F2E-8D98-451DF083B199}" srcOrd="16" destOrd="0" presId="urn:microsoft.com/office/officeart/2005/8/layout/target3"/>
    <dgm:cxn modelId="{6B59167B-3908-4BD3-97F5-85E7110D7E5F}" type="presParOf" srcId="{5AFFD7AB-083B-4A0E-8E15-641FA111AD13}" destId="{476BEF11-A36C-4EB9-88B3-D4C6C440F5DE}" srcOrd="17" destOrd="0" presId="urn:microsoft.com/office/officeart/2005/8/layout/target3"/>
    <dgm:cxn modelId="{DCD315C1-D2AD-404A-B15D-4715A2F65970}" type="presParOf" srcId="{5AFFD7AB-083B-4A0E-8E15-641FA111AD13}" destId="{B5EAC67A-1E28-4AB6-87F7-F1EF0FAD7D5F}" srcOrd="18" destOrd="0" presId="urn:microsoft.com/office/officeart/2005/8/layout/target3"/>
    <dgm:cxn modelId="{2CCDDF61-3050-4C97-A881-A313BFFA1FD9}" type="presParOf" srcId="{5AFFD7AB-083B-4A0E-8E15-641FA111AD13}" destId="{1817CFD7-770C-4C0A-A44F-7ABBC800EC02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274CBE-8E7B-4081-886A-A50F81FFF0F2}">
      <dsp:nvSpPr>
        <dsp:cNvPr id="0" name=""/>
        <dsp:cNvSpPr/>
      </dsp:nvSpPr>
      <dsp:spPr>
        <a:xfrm>
          <a:off x="31070" y="0"/>
          <a:ext cx="4189909" cy="4189909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A9DE37-8B99-44C5-8B1F-5637FF2A9038}">
      <dsp:nvSpPr>
        <dsp:cNvPr id="0" name=""/>
        <dsp:cNvSpPr/>
      </dsp:nvSpPr>
      <dsp:spPr>
        <a:xfrm>
          <a:off x="2126025" y="0"/>
          <a:ext cx="6943942" cy="4189909"/>
        </a:xfrm>
        <a:prstGeom prst="rect">
          <a:avLst/>
        </a:prstGeom>
        <a:solidFill>
          <a:srgbClr val="FFFF99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IBORALAR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26025" y="0"/>
        <a:ext cx="6943942" cy="670385"/>
      </dsp:txXfrm>
    </dsp:sp>
    <dsp:sp modelId="{4AEBB20B-49E8-42F2-BD2F-803264814D5D}">
      <dsp:nvSpPr>
        <dsp:cNvPr id="0" name=""/>
        <dsp:cNvSpPr/>
      </dsp:nvSpPr>
      <dsp:spPr>
        <a:xfrm>
          <a:off x="10" y="507499"/>
          <a:ext cx="4314192" cy="3682407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alpha val="90000"/>
            <a:hueOff val="0"/>
            <a:satOff val="0"/>
            <a:lumOff val="0"/>
            <a:alphaOff val="-1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044275-CFC9-4F45-A85A-0DD52ECF3052}">
      <dsp:nvSpPr>
        <dsp:cNvPr id="0" name=""/>
        <dsp:cNvSpPr/>
      </dsp:nvSpPr>
      <dsp:spPr>
        <a:xfrm>
          <a:off x="2126025" y="670385"/>
          <a:ext cx="6943942" cy="3310028"/>
        </a:xfrm>
        <a:prstGeom prst="rect">
          <a:avLst/>
        </a:prstGeom>
        <a:solidFill>
          <a:srgbClr val="66FFFF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ZID MA’NOLI SO</a:t>
          </a:r>
          <a:r>
            <a:rPr lang="uz-Latn-UZ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ZLAR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26025" y="670385"/>
        <a:ext cx="6943942" cy="670385"/>
      </dsp:txXfrm>
    </dsp:sp>
    <dsp:sp modelId="{C43B692F-3548-4891-B86F-64422A66CF6B}">
      <dsp:nvSpPr>
        <dsp:cNvPr id="0" name=""/>
        <dsp:cNvSpPr/>
      </dsp:nvSpPr>
      <dsp:spPr>
        <a:xfrm>
          <a:off x="910951" y="1340771"/>
          <a:ext cx="2430147" cy="2430147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E86F90-501F-4F27-8FF1-FF707714E725}">
      <dsp:nvSpPr>
        <dsp:cNvPr id="0" name=""/>
        <dsp:cNvSpPr/>
      </dsp:nvSpPr>
      <dsp:spPr>
        <a:xfrm>
          <a:off x="2126025" y="1340771"/>
          <a:ext cx="6943942" cy="24301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MA</a:t>
          </a:r>
          <a:r>
            <a:rPr lang="ru-RU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NODOSH SO</a:t>
          </a:r>
          <a:r>
            <a:rPr lang="uz-Latn-UZ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ZLAR</a:t>
          </a:r>
          <a:endParaRPr lang="ru-RU" sz="28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26025" y="1340771"/>
        <a:ext cx="6943942" cy="670385"/>
      </dsp:txXfrm>
    </dsp:sp>
    <dsp:sp modelId="{84091E19-D7A8-4C60-85ED-9CD14BBFFAEB}">
      <dsp:nvSpPr>
        <dsp:cNvPr id="0" name=""/>
        <dsp:cNvSpPr/>
      </dsp:nvSpPr>
      <dsp:spPr>
        <a:xfrm>
          <a:off x="1350892" y="2011156"/>
          <a:ext cx="1550266" cy="1550266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alpha val="90000"/>
            <a:hueOff val="0"/>
            <a:satOff val="0"/>
            <a:lumOff val="0"/>
            <a:alphaOff val="-3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72E01A-DF36-4D13-8974-BF4B2027F879}">
      <dsp:nvSpPr>
        <dsp:cNvPr id="0" name=""/>
        <dsp:cNvSpPr/>
      </dsp:nvSpPr>
      <dsp:spPr>
        <a:xfrm>
          <a:off x="2126025" y="2011156"/>
          <a:ext cx="6943942" cy="15502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ESKIRGAN SO</a:t>
          </a:r>
          <a:r>
            <a:rPr lang="uz-Latn-UZ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ZLAR</a:t>
          </a:r>
          <a:endParaRPr lang="ru-RU" sz="28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26025" y="2011156"/>
        <a:ext cx="6943942" cy="670385"/>
      </dsp:txXfrm>
    </dsp:sp>
    <dsp:sp modelId="{68F128D7-ECB2-4A9B-81D9-44BBD64777B0}">
      <dsp:nvSpPr>
        <dsp:cNvPr id="0" name=""/>
        <dsp:cNvSpPr/>
      </dsp:nvSpPr>
      <dsp:spPr>
        <a:xfrm>
          <a:off x="1790832" y="2681542"/>
          <a:ext cx="670385" cy="670385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9114A9-3173-48A3-B384-3EF5AF04BC6D}">
      <dsp:nvSpPr>
        <dsp:cNvPr id="0" name=""/>
        <dsp:cNvSpPr/>
      </dsp:nvSpPr>
      <dsp:spPr>
        <a:xfrm>
          <a:off x="2126025" y="2681542"/>
          <a:ext cx="6943942" cy="670385"/>
        </a:xfrm>
        <a:prstGeom prst="rect">
          <a:avLst/>
        </a:prstGeom>
        <a:solidFill>
          <a:srgbClr val="FFCCFF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YANGI SO</a:t>
          </a:r>
          <a:r>
            <a:rPr lang="uz-Latn-UZ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ZLAR </a:t>
          </a:r>
        </a:p>
      </dsp:txBody>
      <dsp:txXfrm>
        <a:off x="2126025" y="2681542"/>
        <a:ext cx="6943942" cy="6703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8718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754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460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006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939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939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963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178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249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7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1862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5"/>
            <a:ext cx="7826817" cy="209124"/>
          </a:xfrm>
        </p:spPr>
        <p:txBody>
          <a:bodyPr lIns="0" tIns="0" rIns="0" bIns="0"/>
          <a:lstStyle>
            <a:lvl1pPr>
              <a:defRPr sz="135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51364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05543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6"/>
            <a:ext cx="8190071" cy="357319"/>
          </a:xfrm>
        </p:spPr>
        <p:txBody>
          <a:bodyPr lIns="0" tIns="0" rIns="0" bIns="0"/>
          <a:lstStyle>
            <a:lvl1pPr>
              <a:defRPr sz="232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033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20774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20774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20774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2967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5" y="209974"/>
            <a:ext cx="77724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2" indent="-81642">
              <a:buFont typeface="Arial" panose="020B0604020202020204" pitchFamily="34" charset="0"/>
              <a:buChar char="•"/>
              <a:defRPr sz="749"/>
            </a:lvl2pPr>
            <a:lvl3pPr marL="163285" indent="-81642">
              <a:defRPr sz="749"/>
            </a:lvl3pPr>
            <a:lvl4pPr marL="285748" indent="-122463">
              <a:defRPr sz="749"/>
            </a:lvl4pPr>
            <a:lvl5pPr marL="408211" indent="-122463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5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7392540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48633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4852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58959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44968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25876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42701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40506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323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39528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972240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756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0" Type="http://schemas.openxmlformats.org/officeDocument/2006/relationships/slideLayout" Target="../slideLayouts/slideLayout88.xml"/><Relationship Id="rId29" Type="http://schemas.openxmlformats.org/officeDocument/2006/relationships/slideLayout" Target="../slideLayouts/slideLayout97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8.xml"/><Relationship Id="rId19" Type="http://schemas.openxmlformats.org/officeDocument/2006/relationships/slideLayout" Target="../slideLayouts/slideLayout87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9/3/2020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5" y="849897"/>
            <a:ext cx="8961725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35453"/>
            <a:endParaRPr sz="2038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7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1D8BD707-D9CF-40AE-B4C6-C98DA3205C09}" type="datetimeFigureOut">
              <a:rPr lang="en-US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9/3/2020</a:t>
            </a:fld>
            <a:endParaRPr lang="en-US" sz="1288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453"/>
            <a:fld id="{B6F15528-21DE-4FAA-801E-634DDDAF4B2B}" type="slidenum">
              <a:rPr lang="ru-RU" sz="1288" smtClean="0">
                <a:solidFill>
                  <a:prstClr val="black">
                    <a:tint val="75000"/>
                  </a:prstClr>
                </a:solidFill>
              </a:rPr>
              <a:pPr defTabSz="1035453"/>
              <a:t>‹#›</a:t>
            </a:fld>
            <a:endParaRPr lang="ru-RU" sz="1288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2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17726">
        <a:defRPr>
          <a:latin typeface="+mn-lt"/>
          <a:ea typeface="+mn-ea"/>
          <a:cs typeface="+mn-cs"/>
        </a:defRPr>
      </a:lvl2pPr>
      <a:lvl3pPr marL="1035453">
        <a:defRPr>
          <a:latin typeface="+mn-lt"/>
          <a:ea typeface="+mn-ea"/>
          <a:cs typeface="+mn-cs"/>
        </a:defRPr>
      </a:lvl3pPr>
      <a:lvl4pPr marL="1553180">
        <a:defRPr>
          <a:latin typeface="+mn-lt"/>
          <a:ea typeface="+mn-ea"/>
          <a:cs typeface="+mn-cs"/>
        </a:defRPr>
      </a:lvl4pPr>
      <a:lvl5pPr marL="2070906">
        <a:defRPr>
          <a:latin typeface="+mn-lt"/>
          <a:ea typeface="+mn-ea"/>
          <a:cs typeface="+mn-cs"/>
        </a:defRPr>
      </a:lvl5pPr>
      <a:lvl6pPr marL="2588633">
        <a:defRPr>
          <a:latin typeface="+mn-lt"/>
          <a:ea typeface="+mn-ea"/>
          <a:cs typeface="+mn-cs"/>
        </a:defRPr>
      </a:lvl6pPr>
      <a:lvl7pPr marL="3106358">
        <a:defRPr>
          <a:latin typeface="+mn-lt"/>
          <a:ea typeface="+mn-ea"/>
          <a:cs typeface="+mn-cs"/>
        </a:defRPr>
      </a:lvl7pPr>
      <a:lvl8pPr marL="3624085">
        <a:defRPr>
          <a:latin typeface="+mn-lt"/>
          <a:ea typeface="+mn-ea"/>
          <a:cs typeface="+mn-cs"/>
        </a:defRPr>
      </a:lvl8pPr>
      <a:lvl9pPr marL="4141812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61D8895D-A26B-49AA-89AD-8E094CE3CE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03.09.2020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3BB8D951-4951-46D2-B537-D3DC0A9DB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85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9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0"/>
            <a:ext cx="9143999" cy="99862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78889" y="1623171"/>
            <a:ext cx="7838539" cy="2805778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defTabSz="653107">
              <a:spcBef>
                <a:spcPts val="125"/>
              </a:spcBef>
            </a:pPr>
            <a:r>
              <a:rPr lang="en-US" sz="3143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143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43" b="1" dirty="0" smtClean="0">
                <a:solidFill>
                  <a:srgbClr val="002060"/>
                </a:solidFill>
                <a:latin typeface="Arial"/>
                <a:cs typeface="Arial"/>
              </a:rPr>
              <a:t>LEKSIKOLOGIYA</a:t>
            </a:r>
            <a:r>
              <a:rPr lang="en-US" sz="3143" b="1" dirty="0">
                <a:solidFill>
                  <a:srgbClr val="002060"/>
                </a:solidFill>
                <a:latin typeface="Arial"/>
                <a:cs typeface="Arial"/>
              </a:rPr>
              <a:t> BO‘LIMI </a:t>
            </a:r>
            <a:r>
              <a:rPr lang="en-US" sz="3143" b="1" dirty="0" smtClean="0">
                <a:solidFill>
                  <a:srgbClr val="002060"/>
                </a:solidFill>
                <a:latin typeface="Arial"/>
                <a:cs typeface="Arial"/>
              </a:rPr>
              <a:t>YUZASIDAN </a:t>
            </a:r>
            <a:r>
              <a:rPr lang="uz-Latn-UZ" sz="3143" b="1" dirty="0" smtClean="0">
                <a:solidFill>
                  <a:srgbClr val="002060"/>
                </a:solidFill>
                <a:latin typeface="Arial"/>
                <a:cs typeface="Arial"/>
              </a:rPr>
              <a:t>TAKRORLASH</a:t>
            </a:r>
            <a:endParaRPr lang="uz-Latn-UZ" sz="1200" i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36670" defTabSz="653107">
              <a:spcBef>
                <a:spcPts val="1392"/>
              </a:spcBef>
            </a:pPr>
            <a:endParaRPr lang="uz-Latn-UZ" sz="3143" i="1" dirty="0" smtClean="0">
              <a:solidFill>
                <a:srgbClr val="008000"/>
              </a:solidFill>
              <a:latin typeface="Arial"/>
              <a:cs typeface="Arial"/>
            </a:endParaRPr>
          </a:p>
          <a:p>
            <a:pPr marL="36670" defTabSz="653107">
              <a:spcBef>
                <a:spcPts val="1392"/>
              </a:spcBef>
            </a:pPr>
            <a:endParaRPr lang="uz-Latn-UZ" sz="2800" i="1" dirty="0" smtClean="0">
              <a:solidFill>
                <a:srgbClr val="008000"/>
              </a:solidFill>
              <a:latin typeface="Arial"/>
              <a:cs typeface="Arial"/>
            </a:endParaRPr>
          </a:p>
          <a:p>
            <a:pPr marL="36670" defTabSz="653107">
              <a:spcBef>
                <a:spcPts val="1392"/>
              </a:spcBef>
            </a:pPr>
            <a:r>
              <a:rPr sz="2400" b="1" i="1" dirty="0" err="1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O‘qituvchi</a:t>
            </a:r>
            <a:r>
              <a:rPr lang="en-US" sz="2400" b="1" i="1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: </a:t>
            </a:r>
            <a:r>
              <a:rPr lang="en-US" sz="2400" b="1" i="1" dirty="0" err="1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Saidova</a:t>
            </a:r>
            <a:r>
              <a:rPr lang="en-US" sz="2400" b="1" i="1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b="1" i="1" dirty="0" err="1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Sumbuloy</a:t>
            </a:r>
            <a:r>
              <a:rPr lang="en-US" sz="2400" b="1" i="1" dirty="0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b="1" i="1" dirty="0" err="1" smtClean="0">
                <a:solidFill>
                  <a:schemeClr val="tx1">
                    <a:lumMod val="75000"/>
                  </a:schemeClr>
                </a:solidFill>
                <a:latin typeface="Arial"/>
                <a:cs typeface="Arial"/>
              </a:rPr>
              <a:t>Otaboyevna</a:t>
            </a:r>
            <a:endParaRPr sz="2400" b="1" i="1" dirty="0">
              <a:solidFill>
                <a:schemeClr val="tx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4678" y="1523692"/>
            <a:ext cx="568349" cy="15199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74678" y="3330736"/>
            <a:ext cx="568349" cy="15456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7456364" y="135162"/>
            <a:ext cx="1424276" cy="73675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7456364" y="135163"/>
            <a:ext cx="1361065" cy="7367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en-US" sz="2800" b="1" spc="1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18-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717824" y="1489166"/>
            <a:ext cx="5408023" cy="2756263"/>
          </a:xfrm>
          <a:prstGeom prst="wedgeRoundRectCallout">
            <a:avLst>
              <a:gd name="adj1" fmla="val 50137"/>
              <a:gd name="adj2" fmla="val -8198"/>
              <a:gd name="adj3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6634" y="1031966"/>
            <a:ext cx="8870731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buloqning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ochildi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.(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Sh.Rashidov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Как нарисовать глаза в аниме легко пошагам – Как рисовать анимешные глаза  для начинающих — Пошаговые уроки рисован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892" y="1946366"/>
            <a:ext cx="2238375" cy="2047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≋ Почему родниковая вода чистая? • Расскажем вам где взять родниковую воду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722" y="2000391"/>
            <a:ext cx="2532993" cy="1916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17673" y="4102790"/>
            <a:ext cx="278524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insonning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93509" y="4145581"/>
            <a:ext cx="245942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buloqning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06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973"/>
            <a:ext cx="9143999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18-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717824" y="1489166"/>
            <a:ext cx="5408023" cy="2756263"/>
          </a:xfrm>
          <a:prstGeom prst="wedgeRoundRectCallout">
            <a:avLst>
              <a:gd name="adj1" fmla="val 50137"/>
              <a:gd name="adj2" fmla="val -8198"/>
              <a:gd name="adj3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6791" y="1218449"/>
            <a:ext cx="8839198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Kemtik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cho‘qqilar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mo‘ralaydi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A.Narziqulov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utoShape 2" descr="Тайпан &amp; Agunda «Луна не знает пути»: история песни, интересные факты,  содержание, текс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Тайпан &amp; Agunda «Луна не знает пути»: история песни, интересные факты,  содержание, текст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6" descr="Тайпан &amp; Agunda «Луна не знает пути»: история песни, интересные факты,  содержание, текст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5544" y="2511972"/>
            <a:ext cx="3867807" cy="2291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42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41"/>
          <p:cNvSpPr>
            <a:spLocks noGrp="1"/>
          </p:cNvSpPr>
          <p:nvPr>
            <p:ph type="ctrTitle"/>
          </p:nvPr>
        </p:nvSpPr>
        <p:spPr>
          <a:xfrm>
            <a:off x="655810" y="73572"/>
            <a:ext cx="7772400" cy="1231106"/>
          </a:xfrm>
        </p:spPr>
        <p:txBody>
          <a:bodyPr/>
          <a:lstStyle/>
          <a:p>
            <a:pPr algn="ctr"/>
            <a:r>
              <a:rPr lang="en-US" sz="4000" dirty="0" smtClean="0"/>
              <a:t>19- </a:t>
            </a:r>
            <a:r>
              <a:rPr lang="en-US" sz="4000" dirty="0" err="1" smtClean="0"/>
              <a:t>mashq</a:t>
            </a:r>
            <a:r>
              <a:rPr lang="en-US" sz="4000" dirty="0"/>
              <a:t/>
            </a:r>
            <a:br>
              <a:rPr lang="en-US" sz="4000" dirty="0"/>
            </a:br>
            <a:endParaRPr lang="ru-RU" sz="4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84222"/>
              </p:ext>
            </p:extLst>
          </p:nvPr>
        </p:nvGraphicFramePr>
        <p:xfrm>
          <a:off x="73572" y="965969"/>
          <a:ext cx="9017876" cy="433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2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087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78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1069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8703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25079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Tarix</a:t>
                      </a:r>
                      <a:endParaRPr lang="ru-RU" sz="3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Algebra</a:t>
                      </a:r>
                      <a:endParaRPr lang="ru-RU" sz="3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Adabiyot</a:t>
                      </a:r>
                      <a:endParaRPr lang="ru-RU" sz="3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Geografiya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Zoologiya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9795">
                <a:tc>
                  <a:txBody>
                    <a:bodyPr/>
                    <a:lstStyle/>
                    <a:p>
                      <a:endParaRPr lang="en-US" sz="28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Ehrom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Tenglama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</a:p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Bayt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Shimol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Hujayra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093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421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421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421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84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41"/>
          <p:cNvSpPr>
            <a:spLocks noGrp="1"/>
          </p:cNvSpPr>
          <p:nvPr>
            <p:ph type="ctrTitle"/>
          </p:nvPr>
        </p:nvSpPr>
        <p:spPr>
          <a:xfrm>
            <a:off x="655810" y="250945"/>
            <a:ext cx="7772400" cy="553998"/>
          </a:xfrm>
        </p:spPr>
        <p:txBody>
          <a:bodyPr/>
          <a:lstStyle/>
          <a:p>
            <a:pPr algn="ctr"/>
            <a:r>
              <a:rPr lang="en-US" sz="3600" dirty="0" err="1" smtClean="0"/>
              <a:t>Manodosh</a:t>
            </a:r>
            <a:r>
              <a:rPr lang="en-US" sz="3600" dirty="0" smtClean="0"/>
              <a:t> </a:t>
            </a:r>
            <a:r>
              <a:rPr lang="en-US" sz="3600" dirty="0" err="1" smtClean="0"/>
              <a:t>so</a:t>
            </a:r>
            <a:r>
              <a:rPr lang="en-US" sz="36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600" dirty="0" err="1" smtClean="0"/>
              <a:t>zlar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5273" y="1069957"/>
            <a:ext cx="876144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osmonda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samoda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fazoda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silkitayotgan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qoqayotgan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sayrashini</a:t>
            </a: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chug‘urlashini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jim-jit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osuda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boshini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kallasini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qoshida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yonida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54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41"/>
          <p:cNvSpPr>
            <a:spLocks noGrp="1"/>
          </p:cNvSpPr>
          <p:nvPr>
            <p:ph type="ctrTitle"/>
          </p:nvPr>
        </p:nvSpPr>
        <p:spPr>
          <a:xfrm>
            <a:off x="655810" y="250945"/>
            <a:ext cx="7772400" cy="579479"/>
          </a:xfrm>
        </p:spPr>
        <p:txBody>
          <a:bodyPr/>
          <a:lstStyle/>
          <a:p>
            <a:pPr algn="ctr"/>
            <a:r>
              <a:rPr lang="en-US" sz="3600" dirty="0" smtClean="0"/>
              <a:t>2</a:t>
            </a:r>
            <a:r>
              <a:rPr lang="en-US" sz="3600" dirty="0"/>
              <a:t>0</a:t>
            </a:r>
            <a:r>
              <a:rPr lang="en-US" sz="3600" dirty="0" smtClean="0"/>
              <a:t>-</a:t>
            </a:r>
            <a:r>
              <a:rPr lang="uz-Latn-UZ" sz="3600" dirty="0" smtClean="0"/>
              <a:t> </a:t>
            </a:r>
            <a:r>
              <a:rPr lang="en-US" sz="3600" dirty="0" err="1" smtClean="0"/>
              <a:t>mashq</a:t>
            </a:r>
            <a:r>
              <a:rPr lang="en-US" sz="3600" dirty="0"/>
              <a:t/>
            </a:r>
            <a:br>
              <a:rPr lang="en-US" sz="3600" dirty="0"/>
            </a:b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5273" y="1069957"/>
            <a:ext cx="87614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Akmal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aka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ikkalamiz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qoldik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Chigirtkalarning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chirillashini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muallaq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qanot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qoqayotgan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so‘fito‘rg‘ayning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vijir-vijir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sayrashini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atrof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jimjit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Akmal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aka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xurjunga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birpas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cho‘zildi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Men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o‘tiribman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(N.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Fozilov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24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7275" y="130629"/>
            <a:ext cx="772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</a:t>
            </a:r>
            <a:r>
              <a:rPr lang="uz-Latn-UZ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4447" y="1063131"/>
            <a:ext cx="819227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21-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z-Latn-UZ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Muarrix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tarixchi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mutarjim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tarjimon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shuaro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shoirlar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handasa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qatnashtirib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30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>
              <a:tabLst>
                <a:tab pos="5286375" algn="l"/>
              </a:tabLst>
            </a:pP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4"/>
          <p:cNvSpPr txBox="1"/>
          <p:nvPr/>
        </p:nvSpPr>
        <p:spPr>
          <a:xfrm>
            <a:off x="1211301" y="1754222"/>
            <a:ext cx="3694417" cy="14668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marR="0" lvl="0" indent="0" algn="ctr" defTabSz="889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51792" y="1063703"/>
            <a:ext cx="7830207" cy="138103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-oy, -</a:t>
            </a:r>
            <a:r>
              <a:rPr lang="en-US" sz="36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loq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, -cha, -</a:t>
            </a:r>
            <a:r>
              <a:rPr lang="en-US" sz="36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choq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, -li, -</a:t>
            </a:r>
            <a:r>
              <a:rPr lang="en-US" sz="36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siz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, </a:t>
            </a:r>
          </a:p>
          <a:p>
            <a:pPr algn="ctr"/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-</a:t>
            </a:r>
            <a:r>
              <a:rPr lang="en-US" sz="36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ning</a:t>
            </a:r>
            <a:r>
              <a:rPr lang="en-US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, -</a:t>
            </a:r>
            <a:r>
              <a:rPr lang="en-US" sz="36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gacha</a:t>
            </a:r>
            <a:endParaRPr lang="ru-RU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3269" y="2769566"/>
            <a:ext cx="8513379" cy="209672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Sevichoy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bo‘taloq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qizcha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o‘yinchoq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ilmli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mevasiz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kitobning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ertagacha</a:t>
            </a:r>
            <a:endParaRPr lang="ru-RU" sz="36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16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LEKSIKOLOGIYA</a:t>
            </a:r>
            <a:r>
              <a:rPr lang="uz-Cyrl-UZ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NIMA?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4"/>
          <p:cNvSpPr txBox="1"/>
          <p:nvPr/>
        </p:nvSpPr>
        <p:spPr>
          <a:xfrm>
            <a:off x="1211301" y="1754222"/>
            <a:ext cx="3694417" cy="14668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0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2722179" y="956441"/>
            <a:ext cx="3594538" cy="1681656"/>
          </a:xfrm>
          <a:prstGeom prst="down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Leksikologiya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6123" y="2720557"/>
            <a:ext cx="8891753" cy="12983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Yunoncha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lexikos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“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lugat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logos – “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talimot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ru-RU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12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>
              <a:tabLst>
                <a:tab pos="5286375" algn="l"/>
              </a:tabLst>
            </a:pP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LEKSIKOLOGIYA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4"/>
          <p:cNvSpPr txBox="1"/>
          <p:nvPr/>
        </p:nvSpPr>
        <p:spPr>
          <a:xfrm>
            <a:off x="1211301" y="1754222"/>
            <a:ext cx="3694417" cy="14668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marR="0" lvl="0" indent="0" algn="ctr" defTabSz="889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4"/>
          <p:cNvSpPr txBox="1"/>
          <p:nvPr/>
        </p:nvSpPr>
        <p:spPr>
          <a:xfrm>
            <a:off x="2911366" y="947902"/>
            <a:ext cx="6526924" cy="307953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Kulmoq</a:t>
            </a:r>
            <a:r>
              <a:rPr lang="en-US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kern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jilmaymoq</a:t>
            </a:r>
            <a:r>
              <a:rPr lang="en-US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kern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miyig‘ida</a:t>
            </a:r>
            <a:r>
              <a:rPr lang="en-US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kulmoq</a:t>
            </a:r>
            <a:r>
              <a:rPr lang="en-US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kern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tabassum</a:t>
            </a:r>
            <a:r>
              <a:rPr lang="en-US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r>
              <a:rPr lang="en-US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kern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xoxolamoq</a:t>
            </a:r>
            <a:r>
              <a:rPr lang="en-US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kern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qah-qah</a:t>
            </a:r>
            <a:r>
              <a:rPr lang="en-US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otmoq</a:t>
            </a:r>
            <a:r>
              <a:rPr lang="en-US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kern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tirjaymoq</a:t>
            </a:r>
            <a:r>
              <a:rPr lang="en-US" sz="3200" b="1" i="1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kern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ishshaymoq</a:t>
            </a:r>
            <a:endParaRPr lang="ru-RU" sz="32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ᐈ Смайл смеха - векторные изображения, рисунок смайл смех &gt; скачать на  Depositphotos®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55" y="1334977"/>
            <a:ext cx="2703238" cy="2816609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33"/>
          <a:stretch/>
        </p:blipFill>
        <p:spPr>
          <a:xfrm>
            <a:off x="5544207" y="3469514"/>
            <a:ext cx="2002220" cy="167398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36096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56995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LEKSIKOLOGIYA 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BO‘LIMIGA OID SO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ZLARNI TOPING VA ULARGA TA’RIF  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BERING </a:t>
            </a:r>
            <a:r>
              <a:rPr lang="uz-Latn-U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21107" y="1275346"/>
            <a:ext cx="2430379" cy="565484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3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3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shimcha</a:t>
            </a:r>
            <a:endParaRPr lang="ru-RU" sz="3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3242511" y="1275345"/>
            <a:ext cx="2430379" cy="846657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O‘zlashgan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3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6063915" y="1288639"/>
            <a:ext cx="2586545" cy="922715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3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</a:t>
            </a:r>
            <a:endParaRPr lang="ru-RU" sz="3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6184231" y="2363943"/>
            <a:ext cx="2430379" cy="945781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3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Shevaga</a:t>
            </a:r>
            <a:r>
              <a:rPr lang="en-US" sz="3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uz-Latn-UZ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so‘zlar</a:t>
            </a:r>
            <a:endParaRPr lang="ru-RU" sz="3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328286" y="3027155"/>
            <a:ext cx="2430379" cy="944088"/>
          </a:xfrm>
          <a:prstGeom prst="round2DiagRect">
            <a:avLst>
              <a:gd name="adj1" fmla="val 41228"/>
              <a:gd name="adj2" fmla="val 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3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Eskir</a:t>
            </a:r>
            <a:r>
              <a:rPr lang="uz-Latn-UZ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 so‘zlar</a:t>
            </a:r>
            <a:endParaRPr lang="ru-RU" sz="3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420602" y="2122003"/>
            <a:ext cx="2430379" cy="639857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Urg‘u</a:t>
            </a:r>
            <a:endParaRPr lang="ru-RU" sz="3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3186217" y="2221814"/>
            <a:ext cx="2570462" cy="944088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3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uz-Latn-UZ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so‘zlar</a:t>
            </a:r>
            <a:endParaRPr lang="ru-RU" sz="3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33"/>
          <a:stretch/>
        </p:blipFill>
        <p:spPr>
          <a:xfrm>
            <a:off x="7052783" y="3585128"/>
            <a:ext cx="1707482" cy="1597637"/>
          </a:xfrm>
          <a:prstGeom prst="ellipse">
            <a:avLst/>
          </a:prstGeom>
        </p:spPr>
      </p:pic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304987" y="4236538"/>
            <a:ext cx="2430379" cy="565484"/>
          </a:xfrm>
          <a:prstGeom prst="round2DiagRect">
            <a:avLst>
              <a:gd name="adj1" fmla="val 41228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3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Atamalar</a:t>
            </a:r>
            <a:endParaRPr lang="ru-RU" sz="3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3156926" y="3265714"/>
            <a:ext cx="2575869" cy="868909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turkumi</a:t>
            </a:r>
            <a:endParaRPr lang="ru-RU" sz="3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3256258" y="4363069"/>
            <a:ext cx="2430379" cy="565484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Bo‘gin</a:t>
            </a:r>
            <a:endParaRPr lang="ru-RU" sz="30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2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4" grpId="0" animBg="1"/>
      <p:bldP spid="18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01732"/>
              </p:ext>
            </p:extLst>
          </p:nvPr>
        </p:nvGraphicFramePr>
        <p:xfrm>
          <a:off x="312575" y="1126668"/>
          <a:ext cx="5582506" cy="34747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4399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42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78731">
                <a:tc>
                  <a:txBody>
                    <a:bodyPr/>
                    <a:lstStyle/>
                    <a:p>
                      <a:pPr algn="ctr"/>
                      <a:r>
                        <a:rPr lang="uz-Latn-UZ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Qaysi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tildan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873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Abonent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873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Kitob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873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873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Bisnes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7873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Ganj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Fors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3" name="Правая фигурная скобка 2"/>
          <p:cNvSpPr/>
          <p:nvPr/>
        </p:nvSpPr>
        <p:spPr>
          <a:xfrm>
            <a:off x="5895081" y="974602"/>
            <a:ext cx="640079" cy="3624941"/>
          </a:xfrm>
          <a:prstGeom prst="rightBrace">
            <a:avLst>
              <a:gd name="adj1" fmla="val 63435"/>
              <a:gd name="adj2" fmla="val 50000"/>
            </a:avLst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740433" y="2079197"/>
            <a:ext cx="2234907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zlashma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zlar</a:t>
            </a:r>
            <a:endParaRPr lang="uz-Latn-UZ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14319" y="2299527"/>
            <a:ext cx="10502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68633" y="2864027"/>
            <a:ext cx="9140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68632" y="3463940"/>
            <a:ext cx="11416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Ingliz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60737" y="1714752"/>
            <a:ext cx="13468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Nemis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8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8" grpId="0"/>
      <p:bldP spid="9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717824" y="1489166"/>
            <a:ext cx="5408023" cy="2756263"/>
          </a:xfrm>
          <a:prstGeom prst="wedgeRoundRectCallout">
            <a:avLst>
              <a:gd name="adj1" fmla="val 50137"/>
              <a:gd name="adj2" fmla="val -8198"/>
              <a:gd name="adj3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4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/>
              <a:t>so‘zlarini</a:t>
            </a:r>
            <a:r>
              <a:rPr lang="en-US" sz="4800" b="1" dirty="0"/>
              <a:t> </a:t>
            </a:r>
            <a:r>
              <a:rPr lang="en-US" sz="4800" b="1" dirty="0" err="1" smtClean="0"/>
              <a:t>ko‘chma</a:t>
            </a:r>
            <a:r>
              <a:rPr lang="en-US" sz="4800" b="1" dirty="0" smtClean="0"/>
              <a:t> </a:t>
            </a:r>
            <a:r>
              <a:rPr lang="en-US" sz="4800" b="1" dirty="0" err="1"/>
              <a:t>ma’noda</a:t>
            </a:r>
            <a:r>
              <a:rPr lang="en-US" sz="4800" b="1" dirty="0"/>
              <a:t> </a:t>
            </a:r>
            <a:r>
              <a:rPr lang="en-US" sz="4800" b="1" dirty="0" err="1"/>
              <a:t>qo‘llab</a:t>
            </a:r>
            <a:r>
              <a:rPr lang="en-US" sz="4800" b="1" dirty="0"/>
              <a:t> </a:t>
            </a:r>
            <a:r>
              <a:rPr lang="en-US" sz="4800" b="1" dirty="0" err="1"/>
              <a:t>gaplar</a:t>
            </a:r>
            <a:r>
              <a:rPr lang="en-US" sz="4800" b="1" dirty="0"/>
              <a:t> </a:t>
            </a:r>
            <a:r>
              <a:rPr lang="en-US" sz="4800" b="1" dirty="0" err="1" smtClean="0"/>
              <a:t>tuzing</a:t>
            </a:r>
            <a:r>
              <a:rPr lang="en-US" sz="4800" b="1" dirty="0" smtClean="0"/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D:\1.   Jamoliddinxon-TEGMANG\FOTOLAR   -   2\kitob haqida\fdxzsdzfd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17" y="1776803"/>
            <a:ext cx="2640707" cy="218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7906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-35252"/>
            <a:ext cx="9143999" cy="875211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601639"/>
              </p:ext>
            </p:extLst>
          </p:nvPr>
        </p:nvGraphicFramePr>
        <p:xfrm>
          <a:off x="1" y="839959"/>
          <a:ext cx="9144002" cy="4208079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5720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720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44178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 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454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8314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352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21273" y="861409"/>
            <a:ext cx="277832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7090" y="897242"/>
            <a:ext cx="41456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uz-Latn-UZ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chma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8370" y="1730840"/>
            <a:ext cx="41024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Bog</a:t>
            </a:r>
            <a:r>
              <a:rPr lang="uz-Latn-U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terdik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00360" y="1733191"/>
            <a:ext cx="47145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Hunar</a:t>
            </a:r>
            <a:r>
              <a:rPr lang="en-US" sz="3200" dirty="0"/>
              <a:t>  </a:t>
            </a:r>
            <a:r>
              <a:rPr lang="en-US" sz="3200" dirty="0" smtClean="0"/>
              <a:t>o</a:t>
            </a:r>
            <a:r>
              <a:rPr lang="uz-Latn-U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200" dirty="0" smtClean="0"/>
              <a:t>z </a:t>
            </a:r>
            <a:r>
              <a:rPr lang="en-US" sz="3200" b="1" dirty="0" err="1">
                <a:solidFill>
                  <a:srgbClr val="FF0000"/>
                </a:solidFill>
              </a:rPr>
              <a:t>meva</a:t>
            </a:r>
            <a:r>
              <a:rPr lang="en-US" sz="3200" dirty="0" err="1"/>
              <a:t>sini</a:t>
            </a:r>
            <a:r>
              <a:rPr lang="en-US" sz="3200" dirty="0"/>
              <a:t> </a:t>
            </a:r>
            <a:r>
              <a:rPr lang="en-US" sz="3200" dirty="0" err="1" smtClean="0"/>
              <a:t>beradi</a:t>
            </a:r>
            <a:r>
              <a:rPr lang="en-US" sz="3200" dirty="0"/>
              <a:t>.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77239" y="2779228"/>
            <a:ext cx="45656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ko’rindi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603344" y="2619286"/>
            <a:ext cx="47731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Karima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keksaygan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0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yuragi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9622" y="4082914"/>
            <a:ext cx="35237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Osmonda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uz-Latn-U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rindi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622548" y="3482745"/>
            <a:ext cx="444022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so</a:t>
            </a:r>
            <a:r>
              <a:rPr lang="uz-Latn-U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ng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uyimga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boraman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24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95359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 BERING</a:t>
            </a:r>
            <a:r>
              <a:rPr lang="uz-Latn-UZ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75311069"/>
              </p:ext>
            </p:extLst>
          </p:nvPr>
        </p:nvGraphicFramePr>
        <p:xfrm>
          <a:off x="0" y="953590"/>
          <a:ext cx="9038897" cy="4189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7720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6975</TotalTime>
  <Words>387</Words>
  <Application>Microsoft Office PowerPoint</Application>
  <PresentationFormat>Экран (16:9)</PresentationFormat>
  <Paragraphs>102</Paragraphs>
  <Slides>15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15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Open Sans</vt:lpstr>
      <vt:lpstr>Open Sans Light</vt:lpstr>
      <vt:lpstr>Times New Roman</vt:lpstr>
      <vt:lpstr>Wingdings</vt:lpstr>
      <vt:lpstr>1_Office Theme</vt:lpstr>
      <vt:lpstr>1_Тема Office</vt:lpstr>
      <vt:lpstr>2_Office Theme</vt:lpstr>
      <vt:lpstr>3_Office Theme</vt:lpstr>
      <vt:lpstr>2_Тема Office</vt:lpstr>
      <vt:lpstr>ONA TILI</vt:lpstr>
      <vt:lpstr>Otilgan mavzuni mustahkamlash</vt:lpstr>
      <vt:lpstr>LEKSIKOLOGIYA NIMA?</vt:lpstr>
      <vt:lpstr>LEKSIKOLOGIYA</vt:lpstr>
      <vt:lpstr> LEKSIKOLOGIYA  BO‘LIMIGA OID SO‘ZLARNI TOPING VA ULARGA TA’RIF  BERING  </vt:lpstr>
      <vt:lpstr>TAHLIL</vt:lpstr>
      <vt:lpstr>TOPSHIRIQ</vt:lpstr>
      <vt:lpstr>TOPSHIRIQ</vt:lpstr>
      <vt:lpstr>TA’RIF BERING  </vt:lpstr>
      <vt:lpstr>18- mashq</vt:lpstr>
      <vt:lpstr>18- mashq</vt:lpstr>
      <vt:lpstr>19- mashq </vt:lpstr>
      <vt:lpstr>Manodosh so‘zlar</vt:lpstr>
      <vt:lpstr>20- mashq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Учетная запись Майкрософт</cp:lastModifiedBy>
  <cp:revision>542</cp:revision>
  <cp:lastPrinted>2020-08-26T14:48:01Z</cp:lastPrinted>
  <dcterms:created xsi:type="dcterms:W3CDTF">2020-04-11T16:25:36Z</dcterms:created>
  <dcterms:modified xsi:type="dcterms:W3CDTF">2020-09-03T07:34:42Z</dcterms:modified>
</cp:coreProperties>
</file>