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699" r:id="rId2"/>
  </p:sldMasterIdLst>
  <p:sldIdLst>
    <p:sldId id="273" r:id="rId3"/>
    <p:sldId id="274" r:id="rId4"/>
    <p:sldId id="275" r:id="rId5"/>
    <p:sldId id="262" r:id="rId6"/>
    <p:sldId id="270" r:id="rId7"/>
    <p:sldId id="264" r:id="rId8"/>
    <p:sldId id="268" r:id="rId9"/>
    <p:sldId id="271" r:id="rId10"/>
    <p:sldId id="266" r:id="rId11"/>
    <p:sldId id="267" r:id="rId12"/>
    <p:sldId id="269" r:id="rId13"/>
  </p:sldIdLst>
  <p:sldSz cx="12417425" cy="6985000"/>
  <p:notesSz cx="6858000" cy="9144000"/>
  <p:defaultTextStyle>
    <a:defPPr>
      <a:defRPr lang="ru-RU"/>
    </a:defPPr>
    <a:lvl1pPr marL="0" algn="l" defTabSz="109032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5162" algn="l" defTabSz="109032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90325" algn="l" defTabSz="109032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5488" algn="l" defTabSz="109032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80651" algn="l" defTabSz="109032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5813" algn="l" defTabSz="109032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70976" algn="l" defTabSz="109032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6138" algn="l" defTabSz="109032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61300" algn="l" defTabSz="109032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0" userDrawn="1">
          <p15:clr>
            <a:srgbClr val="A4A3A4"/>
          </p15:clr>
        </p15:guide>
        <p15:guide id="2" pos="39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86" y="102"/>
      </p:cViewPr>
      <p:guideLst>
        <p:guide orient="horz" pos="2200"/>
        <p:guide pos="3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938530"/>
            <a:ext cx="12417425" cy="304647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909" tIns="55954" rIns="111909" bIns="55954" rtlCol="0" anchor="ctr"/>
          <a:lstStyle/>
          <a:p>
            <a:pPr algn="ctr"/>
            <a:endParaRPr lang="en-US" sz="2155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417425" cy="393853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909" tIns="55954" rIns="111909" bIns="55954" rtlCol="0" anchor="ctr"/>
          <a:lstStyle/>
          <a:p>
            <a:pPr algn="ctr"/>
            <a:endParaRPr lang="en-US" sz="2155" dirty="0"/>
          </a:p>
        </p:txBody>
      </p:sp>
      <p:sp>
        <p:nvSpPr>
          <p:cNvPr id="13" name="Rectangle 12"/>
          <p:cNvSpPr/>
          <p:nvPr/>
        </p:nvSpPr>
        <p:spPr>
          <a:xfrm>
            <a:off x="0" y="2701429"/>
            <a:ext cx="12417425" cy="23283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909" tIns="55954" rIns="111909" bIns="55954" rtlCol="0" anchor="ctr"/>
          <a:lstStyle/>
          <a:p>
            <a:pPr algn="ctr"/>
            <a:endParaRPr lang="en-US" sz="2155"/>
          </a:p>
        </p:txBody>
      </p:sp>
      <p:sp>
        <p:nvSpPr>
          <p:cNvPr id="14" name="Oval 13"/>
          <p:cNvSpPr/>
          <p:nvPr/>
        </p:nvSpPr>
        <p:spPr>
          <a:xfrm>
            <a:off x="0" y="1629834"/>
            <a:ext cx="12417425" cy="519994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909" tIns="55954" rIns="111909" bIns="55954" rtlCol="0" anchor="ctr"/>
          <a:lstStyle/>
          <a:p>
            <a:pPr algn="ctr"/>
            <a:endParaRPr lang="en-US" sz="2155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1394" y="5146113"/>
            <a:ext cx="7654981" cy="898455"/>
          </a:xfrm>
        </p:spPr>
        <p:txBody>
          <a:bodyPr>
            <a:normAutofit/>
          </a:bodyPr>
          <a:lstStyle>
            <a:lvl1pPr marL="0" indent="0" algn="l">
              <a:buNone/>
              <a:defRPr sz="2669">
                <a:solidFill>
                  <a:schemeClr val="tx2"/>
                </a:solidFill>
              </a:defRPr>
            </a:lvl1pPr>
            <a:lvl2pPr marL="559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78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38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97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57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16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76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3EA0-9882-4A47-BFE0-2D01044BB6F9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B2E8-32D5-472D-8EF3-5A7F8BFDDB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0265" y="3190297"/>
            <a:ext cx="9744027" cy="1826374"/>
          </a:xfrm>
          <a:effectLst/>
        </p:spPr>
        <p:txBody>
          <a:bodyPr>
            <a:noAutofit/>
          </a:bodyPr>
          <a:lstStyle>
            <a:lvl1pPr marL="783376" indent="-559554" algn="l">
              <a:defRPr sz="656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6964" y="745066"/>
            <a:ext cx="8692198" cy="35390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3EA0-9882-4A47-BFE0-2D01044BB6F9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B2E8-32D5-472D-8EF3-5A7F8BFDD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66787" y="383492"/>
            <a:ext cx="2793921" cy="5335345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14102" y="745066"/>
            <a:ext cx="6558105" cy="498537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3EA0-9882-4A47-BFE0-2D01044BB6F9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B2E8-32D5-472D-8EF3-5A7F8BFDD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13" y="285149"/>
            <a:ext cx="10554813" cy="8327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1308" y="1422872"/>
            <a:ext cx="3389957" cy="3470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37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13734" y="1422872"/>
            <a:ext cx="3389957" cy="3470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37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096160" y="1422872"/>
            <a:ext cx="3389957" cy="3470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37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31308" y="5072802"/>
            <a:ext cx="3389957" cy="976608"/>
          </a:xfrm>
        </p:spPr>
        <p:txBody>
          <a:bodyPr>
            <a:noAutofit/>
          </a:bodyPr>
          <a:lstStyle>
            <a:lvl1pPr marL="0" indent="0">
              <a:buNone/>
              <a:defRPr sz="1437"/>
            </a:lvl1pPr>
            <a:lvl2pPr marL="156657" indent="-156657">
              <a:buFont typeface="Arial" panose="020B0604020202020204" pitchFamily="34" charset="0"/>
              <a:buChar char="•"/>
              <a:defRPr sz="1437"/>
            </a:lvl2pPr>
            <a:lvl3pPr marL="313316" indent="-156657">
              <a:defRPr sz="1437"/>
            </a:lvl3pPr>
            <a:lvl4pPr marL="548302" indent="-234987">
              <a:defRPr sz="1437"/>
            </a:lvl4pPr>
            <a:lvl5pPr marL="783290" indent="-234987">
              <a:defRPr sz="143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513734" y="5072802"/>
            <a:ext cx="3389957" cy="976608"/>
          </a:xfrm>
        </p:spPr>
        <p:txBody>
          <a:bodyPr>
            <a:noAutofit/>
          </a:bodyPr>
          <a:lstStyle>
            <a:lvl1pPr marL="0" indent="0">
              <a:buNone/>
              <a:defRPr sz="1437"/>
            </a:lvl1pPr>
            <a:lvl2pPr marL="156657" indent="-156657">
              <a:buFont typeface="Arial" panose="020B0604020202020204" pitchFamily="34" charset="0"/>
              <a:buChar char="•"/>
              <a:defRPr sz="1437"/>
            </a:lvl2pPr>
            <a:lvl3pPr marL="313316" indent="-156657">
              <a:defRPr sz="1437"/>
            </a:lvl3pPr>
            <a:lvl4pPr marL="548302" indent="-234987">
              <a:defRPr sz="1437"/>
            </a:lvl4pPr>
            <a:lvl5pPr marL="783290" indent="-234987">
              <a:defRPr sz="143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096160" y="5072802"/>
            <a:ext cx="3389957" cy="976608"/>
          </a:xfrm>
        </p:spPr>
        <p:txBody>
          <a:bodyPr>
            <a:noAutofit/>
          </a:bodyPr>
          <a:lstStyle>
            <a:lvl1pPr marL="0" indent="0">
              <a:buNone/>
              <a:defRPr sz="1437"/>
            </a:lvl1pPr>
            <a:lvl2pPr marL="156657" indent="-156657">
              <a:buFont typeface="Arial" panose="020B0604020202020204" pitchFamily="34" charset="0"/>
              <a:buChar char="•"/>
              <a:defRPr sz="1437"/>
            </a:lvl2pPr>
            <a:lvl3pPr marL="313316" indent="-156657">
              <a:defRPr sz="1437"/>
            </a:lvl3pPr>
            <a:lvl4pPr marL="548302" indent="-234987">
              <a:defRPr sz="1437"/>
            </a:lvl4pPr>
            <a:lvl5pPr marL="783290" indent="-234987">
              <a:defRPr sz="143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31313" y="950739"/>
            <a:ext cx="10554813" cy="41392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48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10583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938530"/>
            <a:ext cx="12417425" cy="304647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918" tIns="55959" rIns="111918" bIns="55959" rtlCol="0" anchor="ctr"/>
          <a:lstStyle/>
          <a:p>
            <a:pPr algn="ctr"/>
            <a:endParaRPr lang="en-US" sz="2155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417425" cy="393853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918" tIns="55959" rIns="111918" bIns="55959" rtlCol="0" anchor="ctr"/>
          <a:lstStyle/>
          <a:p>
            <a:pPr algn="ctr"/>
            <a:endParaRPr lang="en-US" sz="2155" dirty="0"/>
          </a:p>
        </p:txBody>
      </p:sp>
      <p:sp>
        <p:nvSpPr>
          <p:cNvPr id="13" name="Rectangle 12"/>
          <p:cNvSpPr/>
          <p:nvPr/>
        </p:nvSpPr>
        <p:spPr>
          <a:xfrm>
            <a:off x="0" y="2701429"/>
            <a:ext cx="12417425" cy="23283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918" tIns="55959" rIns="111918" bIns="55959" rtlCol="0" anchor="ctr"/>
          <a:lstStyle/>
          <a:p>
            <a:pPr algn="ctr"/>
            <a:endParaRPr lang="en-US" sz="2155"/>
          </a:p>
        </p:txBody>
      </p:sp>
      <p:sp>
        <p:nvSpPr>
          <p:cNvPr id="14" name="Oval 13"/>
          <p:cNvSpPr/>
          <p:nvPr/>
        </p:nvSpPr>
        <p:spPr>
          <a:xfrm>
            <a:off x="0" y="1629834"/>
            <a:ext cx="12417425" cy="519994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918" tIns="55959" rIns="111918" bIns="55959" rtlCol="0" anchor="ctr"/>
          <a:lstStyle/>
          <a:p>
            <a:pPr algn="ctr"/>
            <a:endParaRPr lang="en-US" sz="2155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1394" y="5146112"/>
            <a:ext cx="7654981" cy="898455"/>
          </a:xfrm>
        </p:spPr>
        <p:txBody>
          <a:bodyPr>
            <a:normAutofit/>
          </a:bodyPr>
          <a:lstStyle>
            <a:lvl1pPr marL="0" indent="0" algn="l">
              <a:buNone/>
              <a:defRPr sz="2669">
                <a:solidFill>
                  <a:schemeClr val="tx2"/>
                </a:solidFill>
              </a:defRPr>
            </a:lvl1pPr>
            <a:lvl2pPr marL="559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19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78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38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98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57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17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76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3EA0-9882-4A47-BFE0-2D01044BB6F9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B2E8-32D5-472D-8EF3-5A7F8BFDDB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0264" y="3190296"/>
            <a:ext cx="9744027" cy="1826374"/>
          </a:xfrm>
          <a:effectLst/>
        </p:spPr>
        <p:txBody>
          <a:bodyPr>
            <a:noAutofit/>
          </a:bodyPr>
          <a:lstStyle>
            <a:lvl1pPr marL="783446" indent="-559605" algn="l">
              <a:defRPr sz="656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3EA0-9882-4A47-BFE0-2D01044BB6F9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B2E8-32D5-472D-8EF3-5A7F8BFDDB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52178" y="745068"/>
            <a:ext cx="8692198" cy="353906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938530"/>
            <a:ext cx="12417425" cy="304647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918" tIns="55959" rIns="111918" bIns="55959" rtlCol="0" anchor="ctr"/>
          <a:lstStyle/>
          <a:p>
            <a:pPr algn="ctr"/>
            <a:endParaRPr lang="en-US" sz="2155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417425" cy="393853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918" tIns="55959" rIns="111918" bIns="55959" rtlCol="0" anchor="ctr"/>
          <a:lstStyle/>
          <a:p>
            <a:pPr algn="ctr"/>
            <a:endParaRPr lang="en-US" sz="2155" dirty="0"/>
          </a:p>
        </p:txBody>
      </p:sp>
      <p:sp>
        <p:nvSpPr>
          <p:cNvPr id="9" name="Rectangle 8"/>
          <p:cNvSpPr/>
          <p:nvPr/>
        </p:nvSpPr>
        <p:spPr>
          <a:xfrm>
            <a:off x="0" y="2701429"/>
            <a:ext cx="12417425" cy="23283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918" tIns="55959" rIns="111918" bIns="55959" rtlCol="0" anchor="ctr"/>
          <a:lstStyle/>
          <a:p>
            <a:pPr algn="ctr"/>
            <a:endParaRPr lang="en-US" sz="2155"/>
          </a:p>
        </p:txBody>
      </p:sp>
      <p:sp>
        <p:nvSpPr>
          <p:cNvPr id="10" name="Oval 9"/>
          <p:cNvSpPr/>
          <p:nvPr/>
        </p:nvSpPr>
        <p:spPr>
          <a:xfrm>
            <a:off x="0" y="1629834"/>
            <a:ext cx="12417425" cy="519994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918" tIns="55959" rIns="111918" bIns="55959" rtlCol="0" anchor="ctr"/>
          <a:lstStyle/>
          <a:p>
            <a:pPr algn="ctr"/>
            <a:endParaRPr lang="en-US" sz="215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1051" y="2212883"/>
            <a:ext cx="8102649" cy="2468223"/>
          </a:xfrm>
          <a:effectLst/>
        </p:spPr>
        <p:txBody>
          <a:bodyPr anchor="b"/>
          <a:lstStyle>
            <a:lvl1pPr algn="r">
              <a:defRPr sz="5645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6443" y="4692837"/>
            <a:ext cx="8107848" cy="850931"/>
          </a:xfrm>
        </p:spPr>
        <p:txBody>
          <a:bodyPr anchor="t"/>
          <a:lstStyle>
            <a:lvl1pPr marL="0" indent="0" algn="r">
              <a:buNone/>
              <a:defRPr sz="2463">
                <a:solidFill>
                  <a:schemeClr val="tx2"/>
                </a:solidFill>
              </a:defRPr>
            </a:lvl1pPr>
            <a:lvl2pPr marL="559605" indent="0">
              <a:buNone/>
              <a:defRPr sz="2155">
                <a:solidFill>
                  <a:schemeClr val="tx1">
                    <a:tint val="75000"/>
                  </a:schemeClr>
                </a:solidFill>
              </a:defRPr>
            </a:lvl2pPr>
            <a:lvl3pPr marL="1119209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3pPr>
            <a:lvl4pPr marL="1678814" indent="0">
              <a:buNone/>
              <a:defRPr sz="1745">
                <a:solidFill>
                  <a:schemeClr val="tx1">
                    <a:tint val="75000"/>
                  </a:schemeClr>
                </a:solidFill>
              </a:defRPr>
            </a:lvl4pPr>
            <a:lvl5pPr marL="2238418" indent="0">
              <a:buNone/>
              <a:defRPr sz="1745">
                <a:solidFill>
                  <a:schemeClr val="tx1">
                    <a:tint val="75000"/>
                  </a:schemeClr>
                </a:solidFill>
              </a:defRPr>
            </a:lvl5pPr>
            <a:lvl6pPr marL="2798023" indent="0">
              <a:buNone/>
              <a:defRPr sz="1745">
                <a:solidFill>
                  <a:schemeClr val="tx1">
                    <a:tint val="75000"/>
                  </a:schemeClr>
                </a:solidFill>
              </a:defRPr>
            </a:lvl6pPr>
            <a:lvl7pPr marL="3357627" indent="0">
              <a:buNone/>
              <a:defRPr sz="1745">
                <a:solidFill>
                  <a:schemeClr val="tx1">
                    <a:tint val="75000"/>
                  </a:schemeClr>
                </a:solidFill>
              </a:defRPr>
            </a:lvl7pPr>
            <a:lvl8pPr marL="3917232" indent="0">
              <a:buNone/>
              <a:defRPr sz="1745">
                <a:solidFill>
                  <a:schemeClr val="tx1">
                    <a:tint val="75000"/>
                  </a:schemeClr>
                </a:solidFill>
              </a:defRPr>
            </a:lvl8pPr>
            <a:lvl9pPr marL="4476837" indent="0">
              <a:buNone/>
              <a:defRPr sz="17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3EA0-9882-4A47-BFE0-2D01044BB6F9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B2E8-32D5-472D-8EF3-5A7F8BFDD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3EA0-9882-4A47-BFE0-2D01044BB6F9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B2E8-32D5-472D-8EF3-5A7F8BFDDB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52177" y="745066"/>
            <a:ext cx="4544778" cy="353906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308052" y="745068"/>
            <a:ext cx="4544778" cy="353906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2178" y="745068"/>
            <a:ext cx="4544778" cy="651609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977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59605" indent="0">
              <a:buNone/>
              <a:defRPr sz="2463" b="1"/>
            </a:lvl2pPr>
            <a:lvl3pPr marL="1119209" indent="0">
              <a:buNone/>
              <a:defRPr sz="2155" b="1"/>
            </a:lvl3pPr>
            <a:lvl4pPr marL="1678814" indent="0">
              <a:buNone/>
              <a:defRPr sz="1950" b="1"/>
            </a:lvl4pPr>
            <a:lvl5pPr marL="2238418" indent="0">
              <a:buNone/>
              <a:defRPr sz="1950" b="1"/>
            </a:lvl5pPr>
            <a:lvl6pPr marL="2798023" indent="0">
              <a:buNone/>
              <a:defRPr sz="1950" b="1"/>
            </a:lvl6pPr>
            <a:lvl7pPr marL="3357627" indent="0">
              <a:buNone/>
              <a:defRPr sz="1950" b="1"/>
            </a:lvl7pPr>
            <a:lvl8pPr marL="3917232" indent="0">
              <a:buNone/>
              <a:defRPr sz="1950" b="1"/>
            </a:lvl8pPr>
            <a:lvl9pPr marL="4476837" indent="0">
              <a:buNone/>
              <a:defRPr sz="195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0439" y="1426259"/>
            <a:ext cx="4544778" cy="2794000"/>
          </a:xfrm>
        </p:spPr>
        <p:txBody>
          <a:bodyPr>
            <a:normAutofit/>
          </a:bodyPr>
          <a:lstStyle>
            <a:lvl1pPr>
              <a:defRPr sz="2155"/>
            </a:lvl1pPr>
            <a:lvl2pPr>
              <a:defRPr sz="2155"/>
            </a:lvl2pPr>
            <a:lvl3pPr>
              <a:defRPr sz="195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0971" y="745068"/>
            <a:ext cx="4544778" cy="651609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977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59605" indent="0">
              <a:buNone/>
              <a:defRPr sz="2463" b="1"/>
            </a:lvl2pPr>
            <a:lvl3pPr marL="1119209" indent="0">
              <a:buNone/>
              <a:defRPr sz="2155" b="1"/>
            </a:lvl3pPr>
            <a:lvl4pPr marL="1678814" indent="0">
              <a:buNone/>
              <a:defRPr sz="1950" b="1"/>
            </a:lvl4pPr>
            <a:lvl5pPr marL="2238418" indent="0">
              <a:buNone/>
              <a:defRPr sz="1950" b="1"/>
            </a:lvl5pPr>
            <a:lvl6pPr marL="2798023" indent="0">
              <a:buNone/>
              <a:defRPr sz="1950" b="1"/>
            </a:lvl6pPr>
            <a:lvl7pPr marL="3357627" indent="0">
              <a:buNone/>
              <a:defRPr sz="1950" b="1"/>
            </a:lvl7pPr>
            <a:lvl8pPr marL="3917232" indent="0">
              <a:buNone/>
              <a:defRPr sz="1950" b="1"/>
            </a:lvl8pPr>
            <a:lvl9pPr marL="4476837" indent="0">
              <a:buNone/>
              <a:defRPr sz="1950" b="1"/>
            </a:lvl9pPr>
          </a:lstStyle>
          <a:p>
            <a:pPr marL="0" lvl="0" indent="0" algn="ctr" defTabSz="1119209" rtl="0" eaLnBrk="1" latinLnBrk="0" hangingPunct="1">
              <a:spcBef>
                <a:spcPct val="20000"/>
              </a:spcBef>
              <a:spcAft>
                <a:spcPts val="367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07880" y="1424940"/>
            <a:ext cx="4544778" cy="2794000"/>
          </a:xfrm>
        </p:spPr>
        <p:txBody>
          <a:bodyPr>
            <a:normAutofit/>
          </a:bodyPr>
          <a:lstStyle>
            <a:lvl1pPr>
              <a:defRPr sz="2155"/>
            </a:lvl1pPr>
            <a:lvl2pPr>
              <a:defRPr sz="2155"/>
            </a:lvl2pPr>
            <a:lvl3pPr>
              <a:defRPr sz="195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3EA0-9882-4A47-BFE0-2D01044BB6F9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B2E8-32D5-472D-8EF3-5A7F8BFDDB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3EA0-9882-4A47-BFE0-2D01044BB6F9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B2E8-32D5-472D-8EF3-5A7F8BFDD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3EA0-9882-4A47-BFE0-2D01044BB6F9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B2E8-32D5-472D-8EF3-5A7F8BFDD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3EA0-9882-4A47-BFE0-2D01044BB6F9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B2E8-32D5-472D-8EF3-5A7F8BFDDB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52178" y="745069"/>
            <a:ext cx="8692198" cy="353906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480" y="2250723"/>
            <a:ext cx="4937753" cy="1281798"/>
          </a:xfrm>
          <a:effectLst/>
        </p:spPr>
        <p:txBody>
          <a:bodyPr anchor="b">
            <a:noAutofit/>
          </a:bodyPr>
          <a:lstStyle>
            <a:lvl1pPr marL="279803" indent="-279803" algn="l">
              <a:defRPr sz="3387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7930" y="745068"/>
            <a:ext cx="5455145" cy="4985373"/>
          </a:xfrm>
        </p:spPr>
        <p:txBody>
          <a:bodyPr anchor="ctr"/>
          <a:lstStyle>
            <a:lvl1pPr>
              <a:defRPr sz="2669"/>
            </a:lvl1pPr>
            <a:lvl2pPr>
              <a:defRPr sz="2463"/>
            </a:lvl2pPr>
            <a:lvl3pPr>
              <a:defRPr sz="2155"/>
            </a:lvl3pPr>
            <a:lvl4pPr>
              <a:defRPr sz="1950"/>
            </a:lvl4pPr>
            <a:lvl5pPr>
              <a:defRPr sz="1745"/>
            </a:lvl5pPr>
            <a:lvl6pPr>
              <a:defRPr sz="2463"/>
            </a:lvl6pPr>
            <a:lvl7pPr>
              <a:defRPr sz="2463"/>
            </a:lvl7pPr>
            <a:lvl8pPr>
              <a:defRPr sz="2463"/>
            </a:lvl8pPr>
            <a:lvl9pPr>
              <a:defRPr sz="246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0874" y="3562577"/>
            <a:ext cx="4601753" cy="2179139"/>
          </a:xfrm>
        </p:spPr>
        <p:txBody>
          <a:bodyPr/>
          <a:lstStyle>
            <a:lvl1pPr marL="0" indent="0">
              <a:buNone/>
              <a:defRPr sz="1745"/>
            </a:lvl1pPr>
            <a:lvl2pPr marL="559605" indent="0">
              <a:buNone/>
              <a:defRPr sz="1437"/>
            </a:lvl2pPr>
            <a:lvl3pPr marL="1119209" indent="0">
              <a:buNone/>
              <a:defRPr sz="1232"/>
            </a:lvl3pPr>
            <a:lvl4pPr marL="1678814" indent="0">
              <a:buNone/>
              <a:defRPr sz="1129"/>
            </a:lvl4pPr>
            <a:lvl5pPr marL="2238418" indent="0">
              <a:buNone/>
              <a:defRPr sz="1129"/>
            </a:lvl5pPr>
            <a:lvl6pPr marL="2798023" indent="0">
              <a:buNone/>
              <a:defRPr sz="1129"/>
            </a:lvl6pPr>
            <a:lvl7pPr marL="3357627" indent="0">
              <a:buNone/>
              <a:defRPr sz="1129"/>
            </a:lvl7pPr>
            <a:lvl8pPr marL="3917232" indent="0">
              <a:buNone/>
              <a:defRPr sz="1129"/>
            </a:lvl8pPr>
            <a:lvl9pPr marL="4476837" indent="0">
              <a:buNone/>
              <a:defRPr sz="112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3EA0-9882-4A47-BFE0-2D01044BB6F9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B2E8-32D5-472D-8EF3-5A7F8BFDD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38530"/>
            <a:ext cx="12417425" cy="304647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918" tIns="55959" rIns="111918" bIns="55959" rtlCol="0" anchor="ctr"/>
          <a:lstStyle/>
          <a:p>
            <a:pPr algn="ctr"/>
            <a:endParaRPr lang="en-US" sz="2155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417425" cy="393853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918" tIns="55959" rIns="111918" bIns="55959" rtlCol="0" anchor="ctr"/>
          <a:lstStyle/>
          <a:p>
            <a:pPr algn="ctr"/>
            <a:endParaRPr lang="en-US" sz="2155" dirty="0"/>
          </a:p>
        </p:txBody>
      </p:sp>
      <p:sp>
        <p:nvSpPr>
          <p:cNvPr id="10" name="Rectangle 9"/>
          <p:cNvSpPr/>
          <p:nvPr/>
        </p:nvSpPr>
        <p:spPr>
          <a:xfrm>
            <a:off x="0" y="2701429"/>
            <a:ext cx="12417425" cy="23283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918" tIns="55959" rIns="111918" bIns="55959" rtlCol="0" anchor="ctr"/>
          <a:lstStyle/>
          <a:p>
            <a:pPr algn="ctr"/>
            <a:endParaRPr lang="en-US" sz="2155"/>
          </a:p>
        </p:txBody>
      </p:sp>
      <p:sp>
        <p:nvSpPr>
          <p:cNvPr id="11" name="Oval 10"/>
          <p:cNvSpPr/>
          <p:nvPr/>
        </p:nvSpPr>
        <p:spPr>
          <a:xfrm>
            <a:off x="0" y="1629834"/>
            <a:ext cx="12417425" cy="519994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918" tIns="55959" rIns="111918" bIns="55959" rtlCol="0" anchor="ctr"/>
          <a:lstStyle/>
          <a:p>
            <a:pPr algn="ctr"/>
            <a:endParaRPr lang="en-US" sz="2155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77226" y="1164167"/>
            <a:ext cx="5587841" cy="318572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463"/>
            </a:lvl1pPr>
            <a:lvl2pPr marL="559605" indent="0">
              <a:buNone/>
              <a:defRPr sz="3387"/>
            </a:lvl2pPr>
            <a:lvl3pPr marL="1119209" indent="0">
              <a:buNone/>
              <a:defRPr sz="2977"/>
            </a:lvl3pPr>
            <a:lvl4pPr marL="1678814" indent="0">
              <a:buNone/>
              <a:defRPr sz="2463"/>
            </a:lvl4pPr>
            <a:lvl5pPr marL="2238418" indent="0">
              <a:buNone/>
              <a:defRPr sz="2463"/>
            </a:lvl5pPr>
            <a:lvl6pPr marL="2798023" indent="0">
              <a:buNone/>
              <a:defRPr sz="2463"/>
            </a:lvl6pPr>
            <a:lvl7pPr marL="3357627" indent="0">
              <a:buNone/>
              <a:defRPr sz="2463"/>
            </a:lvl7pPr>
            <a:lvl8pPr marL="3917232" indent="0">
              <a:buNone/>
              <a:defRPr sz="2463"/>
            </a:lvl8pPr>
            <a:lvl9pPr marL="4476837" indent="0">
              <a:buNone/>
              <a:defRPr sz="2463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2159" y="1029199"/>
            <a:ext cx="5016556" cy="2203076"/>
          </a:xfrm>
        </p:spPr>
        <p:txBody>
          <a:bodyPr anchor="b"/>
          <a:lstStyle>
            <a:lvl1pPr marL="223841" indent="-223841">
              <a:buFont typeface="Georgia" pitchFamily="18" charset="0"/>
              <a:buChar char="*"/>
              <a:defRPr sz="1950"/>
            </a:lvl1pPr>
            <a:lvl2pPr marL="559605" indent="0">
              <a:buNone/>
              <a:defRPr sz="1437"/>
            </a:lvl2pPr>
            <a:lvl3pPr marL="1119209" indent="0">
              <a:buNone/>
              <a:defRPr sz="1232"/>
            </a:lvl3pPr>
            <a:lvl4pPr marL="1678814" indent="0">
              <a:buNone/>
              <a:defRPr sz="1129"/>
            </a:lvl4pPr>
            <a:lvl5pPr marL="2238418" indent="0">
              <a:buNone/>
              <a:defRPr sz="1129"/>
            </a:lvl5pPr>
            <a:lvl6pPr marL="2798023" indent="0">
              <a:buNone/>
              <a:defRPr sz="1129"/>
            </a:lvl6pPr>
            <a:lvl7pPr marL="3357627" indent="0">
              <a:buNone/>
              <a:defRPr sz="1129"/>
            </a:lvl7pPr>
            <a:lvl8pPr marL="3917232" indent="0">
              <a:buNone/>
              <a:defRPr sz="1129"/>
            </a:lvl8pPr>
            <a:lvl9pPr marL="4476837" indent="0">
              <a:buNone/>
              <a:defRPr sz="112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3EA0-9882-4A47-BFE0-2D01044BB6F9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B2E8-32D5-472D-8EF3-5A7F8BFDDB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620" y="4547096"/>
            <a:ext cx="8668756" cy="1164167"/>
          </a:xfrm>
        </p:spPr>
        <p:txBody>
          <a:bodyPr anchor="b">
            <a:noAutofit/>
          </a:bodyPr>
          <a:lstStyle>
            <a:lvl1pPr algn="l">
              <a:defRPr sz="5645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6964" y="745066"/>
            <a:ext cx="8692198" cy="35390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3EA0-9882-4A47-BFE0-2D01044BB6F9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B2E8-32D5-472D-8EF3-5A7F8BFDD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66787" y="383491"/>
            <a:ext cx="2793921" cy="5335345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14100" y="745066"/>
            <a:ext cx="6558105" cy="498537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3EA0-9882-4A47-BFE0-2D01044BB6F9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B2E8-32D5-472D-8EF3-5A7F8BFDD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13" y="285149"/>
            <a:ext cx="10554813" cy="8327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1308" y="1422872"/>
            <a:ext cx="3389957" cy="3470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37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13734" y="1422872"/>
            <a:ext cx="3389957" cy="3470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37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096160" y="1422872"/>
            <a:ext cx="3389957" cy="3470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37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31308" y="5072802"/>
            <a:ext cx="3389957" cy="976608"/>
          </a:xfrm>
        </p:spPr>
        <p:txBody>
          <a:bodyPr>
            <a:noAutofit/>
          </a:bodyPr>
          <a:lstStyle>
            <a:lvl1pPr marL="0" indent="0">
              <a:buNone/>
              <a:defRPr sz="1437"/>
            </a:lvl1pPr>
            <a:lvl2pPr marL="156657" indent="-156657">
              <a:buFont typeface="Arial" panose="020B0604020202020204" pitchFamily="34" charset="0"/>
              <a:buChar char="•"/>
              <a:defRPr sz="1437"/>
            </a:lvl2pPr>
            <a:lvl3pPr marL="313316" indent="-156657">
              <a:defRPr sz="1437"/>
            </a:lvl3pPr>
            <a:lvl4pPr marL="548302" indent="-234987">
              <a:defRPr sz="1437"/>
            </a:lvl4pPr>
            <a:lvl5pPr marL="783290" indent="-234987">
              <a:defRPr sz="143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513734" y="5072802"/>
            <a:ext cx="3389957" cy="976608"/>
          </a:xfrm>
        </p:spPr>
        <p:txBody>
          <a:bodyPr>
            <a:noAutofit/>
          </a:bodyPr>
          <a:lstStyle>
            <a:lvl1pPr marL="0" indent="0">
              <a:buNone/>
              <a:defRPr sz="1437"/>
            </a:lvl1pPr>
            <a:lvl2pPr marL="156657" indent="-156657">
              <a:buFont typeface="Arial" panose="020B0604020202020204" pitchFamily="34" charset="0"/>
              <a:buChar char="•"/>
              <a:defRPr sz="1437"/>
            </a:lvl2pPr>
            <a:lvl3pPr marL="313316" indent="-156657">
              <a:defRPr sz="1437"/>
            </a:lvl3pPr>
            <a:lvl4pPr marL="548302" indent="-234987">
              <a:defRPr sz="1437"/>
            </a:lvl4pPr>
            <a:lvl5pPr marL="783290" indent="-234987">
              <a:defRPr sz="143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096160" y="5072802"/>
            <a:ext cx="3389957" cy="976608"/>
          </a:xfrm>
        </p:spPr>
        <p:txBody>
          <a:bodyPr>
            <a:noAutofit/>
          </a:bodyPr>
          <a:lstStyle>
            <a:lvl1pPr marL="0" indent="0">
              <a:buNone/>
              <a:defRPr sz="1437"/>
            </a:lvl1pPr>
            <a:lvl2pPr marL="156657" indent="-156657">
              <a:buFont typeface="Arial" panose="020B0604020202020204" pitchFamily="34" charset="0"/>
              <a:buChar char="•"/>
              <a:defRPr sz="1437"/>
            </a:lvl2pPr>
            <a:lvl3pPr marL="313316" indent="-156657">
              <a:defRPr sz="1437"/>
            </a:lvl3pPr>
            <a:lvl4pPr marL="548302" indent="-234987">
              <a:defRPr sz="1437"/>
            </a:lvl4pPr>
            <a:lvl5pPr marL="783290" indent="-234987">
              <a:defRPr sz="143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31313" y="950739"/>
            <a:ext cx="10554813" cy="41392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48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10583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938530"/>
            <a:ext cx="12417425" cy="304647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909" tIns="55954" rIns="111909" bIns="55954" rtlCol="0" anchor="ctr"/>
          <a:lstStyle/>
          <a:p>
            <a:pPr algn="ctr"/>
            <a:endParaRPr lang="en-US" sz="2155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417425" cy="393853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909" tIns="55954" rIns="111909" bIns="55954" rtlCol="0" anchor="ctr"/>
          <a:lstStyle/>
          <a:p>
            <a:pPr algn="ctr"/>
            <a:endParaRPr lang="en-US" sz="2155" dirty="0"/>
          </a:p>
        </p:txBody>
      </p:sp>
      <p:sp>
        <p:nvSpPr>
          <p:cNvPr id="9" name="Rectangle 8"/>
          <p:cNvSpPr/>
          <p:nvPr/>
        </p:nvSpPr>
        <p:spPr>
          <a:xfrm>
            <a:off x="0" y="2701429"/>
            <a:ext cx="12417425" cy="23283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909" tIns="55954" rIns="111909" bIns="55954" rtlCol="0" anchor="ctr"/>
          <a:lstStyle/>
          <a:p>
            <a:pPr algn="ctr"/>
            <a:endParaRPr lang="en-US" sz="2155"/>
          </a:p>
        </p:txBody>
      </p:sp>
      <p:sp>
        <p:nvSpPr>
          <p:cNvPr id="10" name="Oval 9"/>
          <p:cNvSpPr/>
          <p:nvPr/>
        </p:nvSpPr>
        <p:spPr>
          <a:xfrm>
            <a:off x="0" y="1629834"/>
            <a:ext cx="12417425" cy="519994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909" tIns="55954" rIns="111909" bIns="55954" rtlCol="0" anchor="ctr"/>
          <a:lstStyle/>
          <a:p>
            <a:pPr algn="ctr"/>
            <a:endParaRPr lang="en-US" sz="215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1051" y="2212883"/>
            <a:ext cx="8102649" cy="2468223"/>
          </a:xfrm>
          <a:effectLst/>
        </p:spPr>
        <p:txBody>
          <a:bodyPr anchor="b"/>
          <a:lstStyle>
            <a:lvl1pPr algn="r">
              <a:defRPr sz="5645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6443" y="4692838"/>
            <a:ext cx="8107848" cy="850931"/>
          </a:xfrm>
        </p:spPr>
        <p:txBody>
          <a:bodyPr anchor="t"/>
          <a:lstStyle>
            <a:lvl1pPr marL="0" indent="0" algn="r">
              <a:buNone/>
              <a:defRPr sz="2463">
                <a:solidFill>
                  <a:schemeClr val="tx2"/>
                </a:solidFill>
              </a:defRPr>
            </a:lvl1pPr>
            <a:lvl2pPr marL="559554" indent="0">
              <a:buNone/>
              <a:defRPr sz="2155">
                <a:solidFill>
                  <a:schemeClr val="tx1">
                    <a:tint val="75000"/>
                  </a:schemeClr>
                </a:solidFill>
              </a:defRPr>
            </a:lvl2pPr>
            <a:lvl3pPr marL="111911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3pPr>
            <a:lvl4pPr marL="1678665" indent="0">
              <a:buNone/>
              <a:defRPr sz="1745">
                <a:solidFill>
                  <a:schemeClr val="tx1">
                    <a:tint val="75000"/>
                  </a:schemeClr>
                </a:solidFill>
              </a:defRPr>
            </a:lvl4pPr>
            <a:lvl5pPr marL="2238220" indent="0">
              <a:buNone/>
              <a:defRPr sz="1745">
                <a:solidFill>
                  <a:schemeClr val="tx1">
                    <a:tint val="75000"/>
                  </a:schemeClr>
                </a:solidFill>
              </a:defRPr>
            </a:lvl5pPr>
            <a:lvl6pPr marL="2797774" indent="0">
              <a:buNone/>
              <a:defRPr sz="1745">
                <a:solidFill>
                  <a:schemeClr val="tx1">
                    <a:tint val="75000"/>
                  </a:schemeClr>
                </a:solidFill>
              </a:defRPr>
            </a:lvl6pPr>
            <a:lvl7pPr marL="3357330" indent="0">
              <a:buNone/>
              <a:defRPr sz="1745">
                <a:solidFill>
                  <a:schemeClr val="tx1">
                    <a:tint val="75000"/>
                  </a:schemeClr>
                </a:solidFill>
              </a:defRPr>
            </a:lvl7pPr>
            <a:lvl8pPr marL="3916884" indent="0">
              <a:buNone/>
              <a:defRPr sz="1745">
                <a:solidFill>
                  <a:schemeClr val="tx1">
                    <a:tint val="75000"/>
                  </a:schemeClr>
                </a:solidFill>
              </a:defRPr>
            </a:lvl8pPr>
            <a:lvl9pPr marL="4476438" indent="0">
              <a:buNone/>
              <a:defRPr sz="17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3EA0-9882-4A47-BFE0-2D01044BB6F9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B2E8-32D5-472D-8EF3-5A7F8BFDD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3EA0-9882-4A47-BFE0-2D01044BB6F9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B2E8-32D5-472D-8EF3-5A7F8BFDDB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52177" y="745066"/>
            <a:ext cx="4544778" cy="353906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308052" y="745069"/>
            <a:ext cx="4544778" cy="353906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2178" y="745069"/>
            <a:ext cx="4544778" cy="651609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977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59554" indent="0">
              <a:buNone/>
              <a:defRPr sz="2463" b="1"/>
            </a:lvl2pPr>
            <a:lvl3pPr marL="1119110" indent="0">
              <a:buNone/>
              <a:defRPr sz="2155" b="1"/>
            </a:lvl3pPr>
            <a:lvl4pPr marL="1678665" indent="0">
              <a:buNone/>
              <a:defRPr sz="1950" b="1"/>
            </a:lvl4pPr>
            <a:lvl5pPr marL="2238220" indent="0">
              <a:buNone/>
              <a:defRPr sz="1950" b="1"/>
            </a:lvl5pPr>
            <a:lvl6pPr marL="2797774" indent="0">
              <a:buNone/>
              <a:defRPr sz="1950" b="1"/>
            </a:lvl6pPr>
            <a:lvl7pPr marL="3357330" indent="0">
              <a:buNone/>
              <a:defRPr sz="1950" b="1"/>
            </a:lvl7pPr>
            <a:lvl8pPr marL="3916884" indent="0">
              <a:buNone/>
              <a:defRPr sz="1950" b="1"/>
            </a:lvl8pPr>
            <a:lvl9pPr marL="4476438" indent="0">
              <a:buNone/>
              <a:defRPr sz="195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0439" y="1426259"/>
            <a:ext cx="4544778" cy="2794000"/>
          </a:xfrm>
        </p:spPr>
        <p:txBody>
          <a:bodyPr>
            <a:normAutofit/>
          </a:bodyPr>
          <a:lstStyle>
            <a:lvl1pPr>
              <a:defRPr sz="2155"/>
            </a:lvl1pPr>
            <a:lvl2pPr>
              <a:defRPr sz="2155"/>
            </a:lvl2pPr>
            <a:lvl3pPr>
              <a:defRPr sz="195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0971" y="745069"/>
            <a:ext cx="4544778" cy="651609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977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59554" indent="0">
              <a:buNone/>
              <a:defRPr sz="2463" b="1"/>
            </a:lvl2pPr>
            <a:lvl3pPr marL="1119110" indent="0">
              <a:buNone/>
              <a:defRPr sz="2155" b="1"/>
            </a:lvl3pPr>
            <a:lvl4pPr marL="1678665" indent="0">
              <a:buNone/>
              <a:defRPr sz="1950" b="1"/>
            </a:lvl4pPr>
            <a:lvl5pPr marL="2238220" indent="0">
              <a:buNone/>
              <a:defRPr sz="1950" b="1"/>
            </a:lvl5pPr>
            <a:lvl6pPr marL="2797774" indent="0">
              <a:buNone/>
              <a:defRPr sz="1950" b="1"/>
            </a:lvl6pPr>
            <a:lvl7pPr marL="3357330" indent="0">
              <a:buNone/>
              <a:defRPr sz="1950" b="1"/>
            </a:lvl7pPr>
            <a:lvl8pPr marL="3916884" indent="0">
              <a:buNone/>
              <a:defRPr sz="1950" b="1"/>
            </a:lvl8pPr>
            <a:lvl9pPr marL="4476438" indent="0">
              <a:buNone/>
              <a:defRPr sz="1950" b="1"/>
            </a:lvl9pPr>
          </a:lstStyle>
          <a:p>
            <a:pPr marL="0" lvl="0" indent="0" algn="ctr" defTabSz="1119110" rtl="0" eaLnBrk="1" latinLnBrk="0" hangingPunct="1">
              <a:spcBef>
                <a:spcPct val="20000"/>
              </a:spcBef>
              <a:spcAft>
                <a:spcPts val="367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07880" y="1424940"/>
            <a:ext cx="4544778" cy="2794000"/>
          </a:xfrm>
        </p:spPr>
        <p:txBody>
          <a:bodyPr>
            <a:normAutofit/>
          </a:bodyPr>
          <a:lstStyle>
            <a:lvl1pPr>
              <a:defRPr sz="2155"/>
            </a:lvl1pPr>
            <a:lvl2pPr>
              <a:defRPr sz="2155"/>
            </a:lvl2pPr>
            <a:lvl3pPr>
              <a:defRPr sz="195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3EA0-9882-4A47-BFE0-2D01044BB6F9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B2E8-32D5-472D-8EF3-5A7F8BFDDB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3EA0-9882-4A47-BFE0-2D01044BB6F9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B2E8-32D5-472D-8EF3-5A7F8BFDD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3EA0-9882-4A47-BFE0-2D01044BB6F9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B2E8-32D5-472D-8EF3-5A7F8BFDD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481" y="2250724"/>
            <a:ext cx="4937753" cy="1281798"/>
          </a:xfrm>
          <a:effectLst/>
        </p:spPr>
        <p:txBody>
          <a:bodyPr anchor="b">
            <a:noAutofit/>
          </a:bodyPr>
          <a:lstStyle>
            <a:lvl1pPr marL="279778" indent="-279778" algn="l">
              <a:defRPr sz="3387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7930" y="745069"/>
            <a:ext cx="5455145" cy="4985373"/>
          </a:xfrm>
        </p:spPr>
        <p:txBody>
          <a:bodyPr anchor="ctr"/>
          <a:lstStyle>
            <a:lvl1pPr>
              <a:defRPr sz="2669"/>
            </a:lvl1pPr>
            <a:lvl2pPr>
              <a:defRPr sz="2463"/>
            </a:lvl2pPr>
            <a:lvl3pPr>
              <a:defRPr sz="2155"/>
            </a:lvl3pPr>
            <a:lvl4pPr>
              <a:defRPr sz="1950"/>
            </a:lvl4pPr>
            <a:lvl5pPr>
              <a:defRPr sz="1745"/>
            </a:lvl5pPr>
            <a:lvl6pPr>
              <a:defRPr sz="2463"/>
            </a:lvl6pPr>
            <a:lvl7pPr>
              <a:defRPr sz="2463"/>
            </a:lvl7pPr>
            <a:lvl8pPr>
              <a:defRPr sz="2463"/>
            </a:lvl8pPr>
            <a:lvl9pPr>
              <a:defRPr sz="246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0874" y="3562578"/>
            <a:ext cx="4601753" cy="2179139"/>
          </a:xfrm>
        </p:spPr>
        <p:txBody>
          <a:bodyPr/>
          <a:lstStyle>
            <a:lvl1pPr marL="0" indent="0">
              <a:buNone/>
              <a:defRPr sz="1745"/>
            </a:lvl1pPr>
            <a:lvl2pPr marL="559554" indent="0">
              <a:buNone/>
              <a:defRPr sz="1437"/>
            </a:lvl2pPr>
            <a:lvl3pPr marL="1119110" indent="0">
              <a:buNone/>
              <a:defRPr sz="1232"/>
            </a:lvl3pPr>
            <a:lvl4pPr marL="1678665" indent="0">
              <a:buNone/>
              <a:defRPr sz="1129"/>
            </a:lvl4pPr>
            <a:lvl5pPr marL="2238220" indent="0">
              <a:buNone/>
              <a:defRPr sz="1129"/>
            </a:lvl5pPr>
            <a:lvl6pPr marL="2797774" indent="0">
              <a:buNone/>
              <a:defRPr sz="1129"/>
            </a:lvl6pPr>
            <a:lvl7pPr marL="3357330" indent="0">
              <a:buNone/>
              <a:defRPr sz="1129"/>
            </a:lvl7pPr>
            <a:lvl8pPr marL="3916884" indent="0">
              <a:buNone/>
              <a:defRPr sz="1129"/>
            </a:lvl8pPr>
            <a:lvl9pPr marL="4476438" indent="0">
              <a:buNone/>
              <a:defRPr sz="112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3EA0-9882-4A47-BFE0-2D01044BB6F9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B2E8-32D5-472D-8EF3-5A7F8BFDD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38530"/>
            <a:ext cx="12417425" cy="304647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909" tIns="55954" rIns="111909" bIns="55954" rtlCol="0" anchor="ctr"/>
          <a:lstStyle/>
          <a:p>
            <a:pPr algn="ctr"/>
            <a:endParaRPr lang="en-US" sz="2155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417425" cy="393853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909" tIns="55954" rIns="111909" bIns="55954" rtlCol="0" anchor="ctr"/>
          <a:lstStyle/>
          <a:p>
            <a:pPr algn="ctr"/>
            <a:endParaRPr lang="en-US" sz="2155" dirty="0"/>
          </a:p>
        </p:txBody>
      </p:sp>
      <p:sp>
        <p:nvSpPr>
          <p:cNvPr id="10" name="Rectangle 9"/>
          <p:cNvSpPr/>
          <p:nvPr/>
        </p:nvSpPr>
        <p:spPr>
          <a:xfrm>
            <a:off x="0" y="2701429"/>
            <a:ext cx="12417425" cy="23283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909" tIns="55954" rIns="111909" bIns="55954" rtlCol="0" anchor="ctr"/>
          <a:lstStyle/>
          <a:p>
            <a:pPr algn="ctr"/>
            <a:endParaRPr lang="en-US" sz="2155"/>
          </a:p>
        </p:txBody>
      </p:sp>
      <p:sp>
        <p:nvSpPr>
          <p:cNvPr id="11" name="Oval 10"/>
          <p:cNvSpPr/>
          <p:nvPr/>
        </p:nvSpPr>
        <p:spPr>
          <a:xfrm>
            <a:off x="0" y="1629834"/>
            <a:ext cx="12417425" cy="519994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909" tIns="55954" rIns="111909" bIns="55954" rtlCol="0" anchor="ctr"/>
          <a:lstStyle/>
          <a:p>
            <a:pPr algn="ctr"/>
            <a:endParaRPr lang="en-US" sz="2155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77226" y="1164167"/>
            <a:ext cx="5587841" cy="318572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463"/>
            </a:lvl1pPr>
            <a:lvl2pPr marL="559554" indent="0">
              <a:buNone/>
              <a:defRPr sz="3387"/>
            </a:lvl2pPr>
            <a:lvl3pPr marL="1119110" indent="0">
              <a:buNone/>
              <a:defRPr sz="2977"/>
            </a:lvl3pPr>
            <a:lvl4pPr marL="1678665" indent="0">
              <a:buNone/>
              <a:defRPr sz="2463"/>
            </a:lvl4pPr>
            <a:lvl5pPr marL="2238220" indent="0">
              <a:buNone/>
              <a:defRPr sz="2463"/>
            </a:lvl5pPr>
            <a:lvl6pPr marL="2797774" indent="0">
              <a:buNone/>
              <a:defRPr sz="2463"/>
            </a:lvl6pPr>
            <a:lvl7pPr marL="3357330" indent="0">
              <a:buNone/>
              <a:defRPr sz="2463"/>
            </a:lvl7pPr>
            <a:lvl8pPr marL="3916884" indent="0">
              <a:buNone/>
              <a:defRPr sz="2463"/>
            </a:lvl8pPr>
            <a:lvl9pPr marL="4476438" indent="0">
              <a:buNone/>
              <a:defRPr sz="2463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2160" y="1029199"/>
            <a:ext cx="5016556" cy="2203076"/>
          </a:xfrm>
        </p:spPr>
        <p:txBody>
          <a:bodyPr anchor="b"/>
          <a:lstStyle>
            <a:lvl1pPr marL="223821" indent="-223821">
              <a:buFont typeface="Georgia" pitchFamily="18" charset="0"/>
              <a:buChar char="*"/>
              <a:defRPr sz="1950"/>
            </a:lvl1pPr>
            <a:lvl2pPr marL="559554" indent="0">
              <a:buNone/>
              <a:defRPr sz="1437"/>
            </a:lvl2pPr>
            <a:lvl3pPr marL="1119110" indent="0">
              <a:buNone/>
              <a:defRPr sz="1232"/>
            </a:lvl3pPr>
            <a:lvl4pPr marL="1678665" indent="0">
              <a:buNone/>
              <a:defRPr sz="1129"/>
            </a:lvl4pPr>
            <a:lvl5pPr marL="2238220" indent="0">
              <a:buNone/>
              <a:defRPr sz="1129"/>
            </a:lvl5pPr>
            <a:lvl6pPr marL="2797774" indent="0">
              <a:buNone/>
              <a:defRPr sz="1129"/>
            </a:lvl6pPr>
            <a:lvl7pPr marL="3357330" indent="0">
              <a:buNone/>
              <a:defRPr sz="1129"/>
            </a:lvl7pPr>
            <a:lvl8pPr marL="3916884" indent="0">
              <a:buNone/>
              <a:defRPr sz="1129"/>
            </a:lvl8pPr>
            <a:lvl9pPr marL="4476438" indent="0">
              <a:buNone/>
              <a:defRPr sz="112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3EA0-9882-4A47-BFE0-2D01044BB6F9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B2E8-32D5-472D-8EF3-5A7F8BFDDB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620" y="4547096"/>
            <a:ext cx="8668756" cy="1164167"/>
          </a:xfrm>
        </p:spPr>
        <p:txBody>
          <a:bodyPr anchor="b">
            <a:noAutofit/>
          </a:bodyPr>
          <a:lstStyle>
            <a:lvl1pPr algn="l">
              <a:defRPr sz="5645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99944"/>
            <a:ext cx="12417425" cy="1785056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909" tIns="55954" rIns="111909" bIns="55954" rtlCol="0" anchor="ctr"/>
          <a:lstStyle/>
          <a:p>
            <a:pPr algn="ctr"/>
            <a:endParaRPr lang="en-US" sz="2155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417425" cy="519994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909" tIns="55954" rIns="111909" bIns="55954" rtlCol="0" anchor="ctr"/>
          <a:lstStyle/>
          <a:p>
            <a:pPr algn="ctr"/>
            <a:endParaRPr lang="en-US" sz="2155" dirty="0"/>
          </a:p>
        </p:txBody>
      </p:sp>
      <p:sp>
        <p:nvSpPr>
          <p:cNvPr id="9" name="Rectangle 8"/>
          <p:cNvSpPr/>
          <p:nvPr/>
        </p:nvSpPr>
        <p:spPr>
          <a:xfrm>
            <a:off x="0" y="3838090"/>
            <a:ext cx="12417425" cy="23283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909" tIns="55954" rIns="111909" bIns="55954" rtlCol="0" anchor="ctr"/>
          <a:lstStyle/>
          <a:p>
            <a:pPr algn="ctr"/>
            <a:endParaRPr lang="en-US" sz="2155"/>
          </a:p>
        </p:txBody>
      </p:sp>
      <p:sp>
        <p:nvSpPr>
          <p:cNvPr id="10" name="Oval 9"/>
          <p:cNvSpPr/>
          <p:nvPr/>
        </p:nvSpPr>
        <p:spPr>
          <a:xfrm>
            <a:off x="0" y="1629834"/>
            <a:ext cx="12417425" cy="519994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909" tIns="55954" rIns="111909" bIns="55954" rtlCol="0" anchor="ctr"/>
          <a:lstStyle/>
          <a:p>
            <a:pPr algn="ctr"/>
            <a:endParaRPr lang="en-US" sz="2155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5262" y="4453136"/>
            <a:ext cx="8843899" cy="1164167"/>
          </a:xfrm>
          <a:prstGeom prst="rect">
            <a:avLst/>
          </a:prstGeom>
          <a:effectLst/>
        </p:spPr>
        <p:txBody>
          <a:bodyPr vert="horz" lIns="109033" tIns="54516" rIns="109033" bIns="54516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2178" y="745821"/>
            <a:ext cx="8692198" cy="3539067"/>
          </a:xfrm>
          <a:prstGeom prst="rect">
            <a:avLst/>
          </a:prstGeom>
        </p:spPr>
        <p:txBody>
          <a:bodyPr vert="horz" lIns="109033" tIns="54516" rIns="109033" bIns="545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1762" y="6286502"/>
            <a:ext cx="3414792" cy="371887"/>
          </a:xfrm>
          <a:prstGeom prst="rect">
            <a:avLst/>
          </a:prstGeom>
        </p:spPr>
        <p:txBody>
          <a:bodyPr vert="horz" lIns="109033" tIns="54516" rIns="109033" bIns="54516" rtlCol="0" anchor="ctr"/>
          <a:lstStyle>
            <a:lvl1pPr algn="r">
              <a:defRPr sz="1334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2883EA0-9882-4A47-BFE0-2D01044BB6F9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0872" y="6286502"/>
            <a:ext cx="4553058" cy="371887"/>
          </a:xfrm>
          <a:prstGeom prst="rect">
            <a:avLst/>
          </a:prstGeom>
        </p:spPr>
        <p:txBody>
          <a:bodyPr vert="horz" lIns="109033" tIns="54516" rIns="109033" bIns="54516" rtlCol="0" anchor="ctr"/>
          <a:lstStyle>
            <a:lvl1pPr algn="l">
              <a:defRPr sz="1334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73927" y="6286502"/>
            <a:ext cx="2483485" cy="371887"/>
          </a:xfrm>
          <a:prstGeom prst="rect">
            <a:avLst/>
          </a:prstGeom>
        </p:spPr>
        <p:txBody>
          <a:bodyPr vert="horz" lIns="109033" tIns="54516" rIns="109033" bIns="54516" rtlCol="0" anchor="ctr"/>
          <a:lstStyle>
            <a:lvl1pPr algn="ctr">
              <a:defRPr sz="143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18B2E8-32D5-472D-8EF3-5A7F8BFDD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marL="391689" indent="-391689" algn="r" defTabSz="111911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5645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9778" indent="-223821" algn="l" defTabSz="1119110" rtl="0" eaLnBrk="1" latinLnBrk="0" hangingPunct="1">
        <a:spcBef>
          <a:spcPct val="20000"/>
        </a:spcBef>
        <a:spcAft>
          <a:spcPts val="36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66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71466" indent="-223821" algn="l" defTabSz="1119110" rtl="0" eaLnBrk="1" latinLnBrk="0" hangingPunct="1">
        <a:spcBef>
          <a:spcPct val="20000"/>
        </a:spcBef>
        <a:spcAft>
          <a:spcPts val="36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46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07199" indent="-223821" algn="l" defTabSz="1119110" rtl="0" eaLnBrk="1" latinLnBrk="0" hangingPunct="1">
        <a:spcBef>
          <a:spcPct val="20000"/>
        </a:spcBef>
        <a:spcAft>
          <a:spcPts val="36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15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42931" indent="-223821" algn="l" defTabSz="1119110" rtl="0" eaLnBrk="1" latinLnBrk="0" hangingPunct="1">
        <a:spcBef>
          <a:spcPct val="20000"/>
        </a:spcBef>
        <a:spcAft>
          <a:spcPts val="36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9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701047" indent="-223821" algn="l" defTabSz="1119110" rtl="0" eaLnBrk="1" latinLnBrk="0" hangingPunct="1">
        <a:spcBef>
          <a:spcPct val="20000"/>
        </a:spcBef>
        <a:spcAft>
          <a:spcPts val="36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4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036780" indent="-223821" algn="l" defTabSz="1119110" rtl="0" eaLnBrk="1" latinLnBrk="0" hangingPunct="1">
        <a:spcBef>
          <a:spcPct val="20000"/>
        </a:spcBef>
        <a:spcAft>
          <a:spcPts val="36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4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406086" indent="-223821" algn="l" defTabSz="1119110" rtl="0" eaLnBrk="1" latinLnBrk="0" hangingPunct="1">
        <a:spcBef>
          <a:spcPct val="20000"/>
        </a:spcBef>
        <a:spcAft>
          <a:spcPts val="36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4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797774" indent="-223821" algn="l" defTabSz="1119110" rtl="0" eaLnBrk="1" latinLnBrk="0" hangingPunct="1">
        <a:spcBef>
          <a:spcPct val="20000"/>
        </a:spcBef>
        <a:spcAft>
          <a:spcPts val="36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4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167080" indent="-223821" algn="l" defTabSz="1119110" rtl="0" eaLnBrk="1" latinLnBrk="0" hangingPunct="1">
        <a:spcBef>
          <a:spcPct val="20000"/>
        </a:spcBef>
        <a:spcAft>
          <a:spcPts val="36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4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19110" rtl="0" eaLnBrk="1" latinLnBrk="0" hangingPunct="1">
        <a:defRPr sz="2155" kern="1200">
          <a:solidFill>
            <a:schemeClr val="tx1"/>
          </a:solidFill>
          <a:latin typeface="+mn-lt"/>
          <a:ea typeface="+mn-ea"/>
          <a:cs typeface="+mn-cs"/>
        </a:defRPr>
      </a:lvl1pPr>
      <a:lvl2pPr marL="559554" algn="l" defTabSz="1119110" rtl="0" eaLnBrk="1" latinLnBrk="0" hangingPunct="1">
        <a:defRPr sz="2155" kern="1200">
          <a:solidFill>
            <a:schemeClr val="tx1"/>
          </a:solidFill>
          <a:latin typeface="+mn-lt"/>
          <a:ea typeface="+mn-ea"/>
          <a:cs typeface="+mn-cs"/>
        </a:defRPr>
      </a:lvl2pPr>
      <a:lvl3pPr marL="1119110" algn="l" defTabSz="1119110" rtl="0" eaLnBrk="1" latinLnBrk="0" hangingPunct="1">
        <a:defRPr sz="2155" kern="1200">
          <a:solidFill>
            <a:schemeClr val="tx1"/>
          </a:solidFill>
          <a:latin typeface="+mn-lt"/>
          <a:ea typeface="+mn-ea"/>
          <a:cs typeface="+mn-cs"/>
        </a:defRPr>
      </a:lvl3pPr>
      <a:lvl4pPr marL="1678665" algn="l" defTabSz="1119110" rtl="0" eaLnBrk="1" latinLnBrk="0" hangingPunct="1">
        <a:defRPr sz="2155" kern="1200">
          <a:solidFill>
            <a:schemeClr val="tx1"/>
          </a:solidFill>
          <a:latin typeface="+mn-lt"/>
          <a:ea typeface="+mn-ea"/>
          <a:cs typeface="+mn-cs"/>
        </a:defRPr>
      </a:lvl4pPr>
      <a:lvl5pPr marL="2238220" algn="l" defTabSz="1119110" rtl="0" eaLnBrk="1" latinLnBrk="0" hangingPunct="1">
        <a:defRPr sz="2155" kern="1200">
          <a:solidFill>
            <a:schemeClr val="tx1"/>
          </a:solidFill>
          <a:latin typeface="+mn-lt"/>
          <a:ea typeface="+mn-ea"/>
          <a:cs typeface="+mn-cs"/>
        </a:defRPr>
      </a:lvl5pPr>
      <a:lvl6pPr marL="2797774" algn="l" defTabSz="1119110" rtl="0" eaLnBrk="1" latinLnBrk="0" hangingPunct="1">
        <a:defRPr sz="2155" kern="1200">
          <a:solidFill>
            <a:schemeClr val="tx1"/>
          </a:solidFill>
          <a:latin typeface="+mn-lt"/>
          <a:ea typeface="+mn-ea"/>
          <a:cs typeface="+mn-cs"/>
        </a:defRPr>
      </a:lvl6pPr>
      <a:lvl7pPr marL="3357330" algn="l" defTabSz="1119110" rtl="0" eaLnBrk="1" latinLnBrk="0" hangingPunct="1">
        <a:defRPr sz="2155" kern="1200">
          <a:solidFill>
            <a:schemeClr val="tx1"/>
          </a:solidFill>
          <a:latin typeface="+mn-lt"/>
          <a:ea typeface="+mn-ea"/>
          <a:cs typeface="+mn-cs"/>
        </a:defRPr>
      </a:lvl7pPr>
      <a:lvl8pPr marL="3916884" algn="l" defTabSz="1119110" rtl="0" eaLnBrk="1" latinLnBrk="0" hangingPunct="1">
        <a:defRPr sz="2155" kern="1200">
          <a:solidFill>
            <a:schemeClr val="tx1"/>
          </a:solidFill>
          <a:latin typeface="+mn-lt"/>
          <a:ea typeface="+mn-ea"/>
          <a:cs typeface="+mn-cs"/>
        </a:defRPr>
      </a:lvl8pPr>
      <a:lvl9pPr marL="4476438" algn="l" defTabSz="1119110" rtl="0" eaLnBrk="1" latinLnBrk="0" hangingPunct="1">
        <a:defRPr sz="21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99944"/>
            <a:ext cx="12417425" cy="1785056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918" tIns="55959" rIns="111918" bIns="55959" rtlCol="0" anchor="ctr"/>
          <a:lstStyle/>
          <a:p>
            <a:pPr algn="ctr"/>
            <a:endParaRPr lang="en-US" sz="2155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417425" cy="519994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918" tIns="55959" rIns="111918" bIns="55959" rtlCol="0" anchor="ctr"/>
          <a:lstStyle/>
          <a:p>
            <a:pPr algn="ctr"/>
            <a:endParaRPr lang="en-US" sz="2155" dirty="0"/>
          </a:p>
        </p:txBody>
      </p:sp>
      <p:sp>
        <p:nvSpPr>
          <p:cNvPr id="9" name="Rectangle 8"/>
          <p:cNvSpPr/>
          <p:nvPr/>
        </p:nvSpPr>
        <p:spPr>
          <a:xfrm>
            <a:off x="0" y="3838089"/>
            <a:ext cx="12417425" cy="23283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918" tIns="55959" rIns="111918" bIns="55959" rtlCol="0" anchor="ctr"/>
          <a:lstStyle/>
          <a:p>
            <a:pPr algn="ctr"/>
            <a:endParaRPr lang="en-US" sz="2155"/>
          </a:p>
        </p:txBody>
      </p:sp>
      <p:sp>
        <p:nvSpPr>
          <p:cNvPr id="10" name="Oval 9"/>
          <p:cNvSpPr/>
          <p:nvPr/>
        </p:nvSpPr>
        <p:spPr>
          <a:xfrm>
            <a:off x="0" y="1629834"/>
            <a:ext cx="12417425" cy="519994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918" tIns="55959" rIns="111918" bIns="55959" rtlCol="0" anchor="ctr"/>
          <a:lstStyle/>
          <a:p>
            <a:pPr algn="ctr"/>
            <a:endParaRPr lang="en-US" sz="2155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5262" y="4453135"/>
            <a:ext cx="8843899" cy="1164167"/>
          </a:xfrm>
          <a:prstGeom prst="rect">
            <a:avLst/>
          </a:prstGeom>
          <a:effectLst/>
        </p:spPr>
        <p:txBody>
          <a:bodyPr vert="horz" lIns="109042" tIns="54521" rIns="109042" bIns="54521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2178" y="745821"/>
            <a:ext cx="8692198" cy="3539067"/>
          </a:xfrm>
          <a:prstGeom prst="rect">
            <a:avLst/>
          </a:prstGeom>
        </p:spPr>
        <p:txBody>
          <a:bodyPr vert="horz" lIns="109042" tIns="54521" rIns="109042" bIns="5452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1762" y="6286501"/>
            <a:ext cx="3414792" cy="371887"/>
          </a:xfrm>
          <a:prstGeom prst="rect">
            <a:avLst/>
          </a:prstGeom>
        </p:spPr>
        <p:txBody>
          <a:bodyPr vert="horz" lIns="109042" tIns="54521" rIns="109042" bIns="54521" rtlCol="0" anchor="ctr"/>
          <a:lstStyle>
            <a:lvl1pPr algn="r">
              <a:defRPr sz="1334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2883EA0-9882-4A47-BFE0-2D01044BB6F9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0871" y="6286501"/>
            <a:ext cx="4553058" cy="371887"/>
          </a:xfrm>
          <a:prstGeom prst="rect">
            <a:avLst/>
          </a:prstGeom>
        </p:spPr>
        <p:txBody>
          <a:bodyPr vert="horz" lIns="109042" tIns="54521" rIns="109042" bIns="54521" rtlCol="0" anchor="ctr"/>
          <a:lstStyle>
            <a:lvl1pPr algn="l">
              <a:defRPr sz="1334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73927" y="6286501"/>
            <a:ext cx="2483485" cy="371887"/>
          </a:xfrm>
          <a:prstGeom prst="rect">
            <a:avLst/>
          </a:prstGeom>
        </p:spPr>
        <p:txBody>
          <a:bodyPr vert="horz" lIns="109042" tIns="54521" rIns="109042" bIns="54521" rtlCol="0" anchor="ctr"/>
          <a:lstStyle>
            <a:lvl1pPr algn="ctr">
              <a:defRPr sz="143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18B2E8-32D5-472D-8EF3-5A7F8BFDD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txStyles>
    <p:titleStyle>
      <a:lvl1pPr marL="391724" indent="-391724" algn="r" defTabSz="1119209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5645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9803" indent="-223841" algn="l" defTabSz="1119209" rtl="0" eaLnBrk="1" latinLnBrk="0" hangingPunct="1">
        <a:spcBef>
          <a:spcPct val="20000"/>
        </a:spcBef>
        <a:spcAft>
          <a:spcPts val="36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66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71525" indent="-223841" algn="l" defTabSz="1119209" rtl="0" eaLnBrk="1" latinLnBrk="0" hangingPunct="1">
        <a:spcBef>
          <a:spcPct val="20000"/>
        </a:spcBef>
        <a:spcAft>
          <a:spcPts val="36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46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07288" indent="-223841" algn="l" defTabSz="1119209" rtl="0" eaLnBrk="1" latinLnBrk="0" hangingPunct="1">
        <a:spcBef>
          <a:spcPct val="20000"/>
        </a:spcBef>
        <a:spcAft>
          <a:spcPts val="36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15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43051" indent="-223841" algn="l" defTabSz="1119209" rtl="0" eaLnBrk="1" latinLnBrk="0" hangingPunct="1">
        <a:spcBef>
          <a:spcPct val="20000"/>
        </a:spcBef>
        <a:spcAft>
          <a:spcPts val="36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9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701197" indent="-223841" algn="l" defTabSz="1119209" rtl="0" eaLnBrk="1" latinLnBrk="0" hangingPunct="1">
        <a:spcBef>
          <a:spcPct val="20000"/>
        </a:spcBef>
        <a:spcAft>
          <a:spcPts val="36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4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036961" indent="-223841" algn="l" defTabSz="1119209" rtl="0" eaLnBrk="1" latinLnBrk="0" hangingPunct="1">
        <a:spcBef>
          <a:spcPct val="20000"/>
        </a:spcBef>
        <a:spcAft>
          <a:spcPts val="36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4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406299" indent="-223841" algn="l" defTabSz="1119209" rtl="0" eaLnBrk="1" latinLnBrk="0" hangingPunct="1">
        <a:spcBef>
          <a:spcPct val="20000"/>
        </a:spcBef>
        <a:spcAft>
          <a:spcPts val="36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4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798023" indent="-223841" algn="l" defTabSz="1119209" rtl="0" eaLnBrk="1" latinLnBrk="0" hangingPunct="1">
        <a:spcBef>
          <a:spcPct val="20000"/>
        </a:spcBef>
        <a:spcAft>
          <a:spcPts val="36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4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167362" indent="-223841" algn="l" defTabSz="1119209" rtl="0" eaLnBrk="1" latinLnBrk="0" hangingPunct="1">
        <a:spcBef>
          <a:spcPct val="20000"/>
        </a:spcBef>
        <a:spcAft>
          <a:spcPts val="36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4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19209" rtl="0" eaLnBrk="1" latinLnBrk="0" hangingPunct="1">
        <a:defRPr sz="2155" kern="1200">
          <a:solidFill>
            <a:schemeClr val="tx1"/>
          </a:solidFill>
          <a:latin typeface="+mn-lt"/>
          <a:ea typeface="+mn-ea"/>
          <a:cs typeface="+mn-cs"/>
        </a:defRPr>
      </a:lvl1pPr>
      <a:lvl2pPr marL="559605" algn="l" defTabSz="1119209" rtl="0" eaLnBrk="1" latinLnBrk="0" hangingPunct="1">
        <a:defRPr sz="2155" kern="1200">
          <a:solidFill>
            <a:schemeClr val="tx1"/>
          </a:solidFill>
          <a:latin typeface="+mn-lt"/>
          <a:ea typeface="+mn-ea"/>
          <a:cs typeface="+mn-cs"/>
        </a:defRPr>
      </a:lvl2pPr>
      <a:lvl3pPr marL="1119209" algn="l" defTabSz="1119209" rtl="0" eaLnBrk="1" latinLnBrk="0" hangingPunct="1">
        <a:defRPr sz="2155" kern="1200">
          <a:solidFill>
            <a:schemeClr val="tx1"/>
          </a:solidFill>
          <a:latin typeface="+mn-lt"/>
          <a:ea typeface="+mn-ea"/>
          <a:cs typeface="+mn-cs"/>
        </a:defRPr>
      </a:lvl3pPr>
      <a:lvl4pPr marL="1678814" algn="l" defTabSz="1119209" rtl="0" eaLnBrk="1" latinLnBrk="0" hangingPunct="1">
        <a:defRPr sz="2155" kern="1200">
          <a:solidFill>
            <a:schemeClr val="tx1"/>
          </a:solidFill>
          <a:latin typeface="+mn-lt"/>
          <a:ea typeface="+mn-ea"/>
          <a:cs typeface="+mn-cs"/>
        </a:defRPr>
      </a:lvl4pPr>
      <a:lvl5pPr marL="2238418" algn="l" defTabSz="1119209" rtl="0" eaLnBrk="1" latinLnBrk="0" hangingPunct="1">
        <a:defRPr sz="2155" kern="1200">
          <a:solidFill>
            <a:schemeClr val="tx1"/>
          </a:solidFill>
          <a:latin typeface="+mn-lt"/>
          <a:ea typeface="+mn-ea"/>
          <a:cs typeface="+mn-cs"/>
        </a:defRPr>
      </a:lvl5pPr>
      <a:lvl6pPr marL="2798023" algn="l" defTabSz="1119209" rtl="0" eaLnBrk="1" latinLnBrk="0" hangingPunct="1">
        <a:defRPr sz="2155" kern="1200">
          <a:solidFill>
            <a:schemeClr val="tx1"/>
          </a:solidFill>
          <a:latin typeface="+mn-lt"/>
          <a:ea typeface="+mn-ea"/>
          <a:cs typeface="+mn-cs"/>
        </a:defRPr>
      </a:lvl6pPr>
      <a:lvl7pPr marL="3357627" algn="l" defTabSz="1119209" rtl="0" eaLnBrk="1" latinLnBrk="0" hangingPunct="1">
        <a:defRPr sz="2155" kern="1200">
          <a:solidFill>
            <a:schemeClr val="tx1"/>
          </a:solidFill>
          <a:latin typeface="+mn-lt"/>
          <a:ea typeface="+mn-ea"/>
          <a:cs typeface="+mn-cs"/>
        </a:defRPr>
      </a:lvl7pPr>
      <a:lvl8pPr marL="3917232" algn="l" defTabSz="1119209" rtl="0" eaLnBrk="1" latinLnBrk="0" hangingPunct="1">
        <a:defRPr sz="2155" kern="1200">
          <a:solidFill>
            <a:schemeClr val="tx1"/>
          </a:solidFill>
          <a:latin typeface="+mn-lt"/>
          <a:ea typeface="+mn-ea"/>
          <a:cs typeface="+mn-cs"/>
        </a:defRPr>
      </a:lvl8pPr>
      <a:lvl9pPr marL="4476837" algn="l" defTabSz="1119209" rtl="0" eaLnBrk="1" latinLnBrk="0" hangingPunct="1">
        <a:defRPr sz="21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282" y="-88718"/>
            <a:ext cx="12400567" cy="225599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63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26665" y="486182"/>
            <a:ext cx="7109420" cy="1004670"/>
          </a:xfrm>
          <a:prstGeom prst="rect">
            <a:avLst/>
          </a:prstGeom>
        </p:spPr>
        <p:txBody>
          <a:bodyPr vert="horz" wrap="square" lIns="0" tIns="31734" rIns="0" bIns="0" rtlCol="0" anchor="ctr" anchorCtr="0">
            <a:spAutoFit/>
          </a:bodyPr>
          <a:lstStyle/>
          <a:p>
            <a:pPr marL="0" indent="0" algn="l">
              <a:spcBef>
                <a:spcPts val="248"/>
              </a:spcBef>
              <a:buNone/>
            </a:pPr>
            <a:r>
              <a:rPr lang="en-US" sz="6158" spc="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</a:t>
            </a:r>
            <a:r>
              <a:rPr lang="en-US" sz="6158" spc="9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r>
              <a:rPr lang="en-US" sz="6158" spc="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5953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1" descr="D:\Davron\DAVRON\Multfoto\0_cd1fa_68667641_XXXL.pn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0" r="25420"/>
          <a:stretch>
            <a:fillRect/>
          </a:stretch>
        </p:blipFill>
        <p:spPr bwMode="auto">
          <a:xfrm>
            <a:off x="7992257" y="2591086"/>
            <a:ext cx="3389957" cy="356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2053172" y="2730572"/>
            <a:ext cx="6077126" cy="3426380"/>
          </a:xfrm>
          <a:prstGeom prst="rect">
            <a:avLst/>
          </a:prstGeom>
        </p:spPr>
        <p:txBody>
          <a:bodyPr vert="horz" wrap="square" lIns="0" tIns="30354" rIns="0" bIns="0" rtlCol="0">
            <a:spAutoFit/>
          </a:bodyPr>
          <a:lstStyle/>
          <a:p>
            <a:pPr marL="40011" defTabSz="1253174">
              <a:spcBef>
                <a:spcPts val="240"/>
              </a:spcBef>
            </a:pPr>
            <a:r>
              <a:rPr lang="en-US" sz="4208" b="1" dirty="0" err="1">
                <a:solidFill>
                  <a:srgbClr val="236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4208" b="1" dirty="0">
                <a:solidFill>
                  <a:srgbClr val="236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208" b="1" dirty="0">
              <a:solidFill>
                <a:srgbClr val="5756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208" b="1" dirty="0">
                <a:latin typeface="Times New Roman" panose="02020603050405020304" pitchFamily="18" charset="0"/>
              </a:rPr>
              <a:t>TIL VA NUTQ</a:t>
            </a:r>
            <a:endParaRPr lang="en-US" sz="4208" dirty="0">
              <a:latin typeface="Times New Roman" panose="02020603050405020304" pitchFamily="18" charset="0"/>
            </a:endParaRPr>
          </a:p>
          <a:p>
            <a:pPr marL="70363" defTabSz="1253174">
              <a:lnSpc>
                <a:spcPts val="4411"/>
              </a:lnSpc>
              <a:spcBef>
                <a:spcPts val="2672"/>
              </a:spcBef>
            </a:pPr>
            <a:r>
              <a:rPr lang="en-US" sz="3695" b="1" i="1" dirty="0" err="1">
                <a:solidFill>
                  <a:srgbClr val="3734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O‘qituvchi</a:t>
            </a:r>
            <a:r>
              <a:rPr lang="en-US" sz="3695" b="1" i="1" dirty="0">
                <a:solidFill>
                  <a:srgbClr val="3734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95" b="1" i="1" dirty="0" err="1">
                <a:solidFill>
                  <a:srgbClr val="3734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f.f.n</a:t>
            </a:r>
            <a:r>
              <a:rPr lang="en-US" sz="3695" b="1" i="1" dirty="0">
                <a:solidFill>
                  <a:srgbClr val="3734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95" b="1" i="1" dirty="0">
              <a:solidFill>
                <a:srgbClr val="5756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0363" defTabSz="1253174">
              <a:lnSpc>
                <a:spcPts val="4267"/>
              </a:lnSpc>
            </a:pPr>
            <a:r>
              <a:rPr lang="en-US" sz="3695" b="1" i="1" spc="11" dirty="0" err="1">
                <a:solidFill>
                  <a:srgbClr val="3734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Shodiyeva</a:t>
            </a:r>
            <a:r>
              <a:rPr lang="en-US" sz="3695" b="1" i="1" spc="11" dirty="0">
                <a:solidFill>
                  <a:srgbClr val="3734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5" b="1" i="1" spc="11" dirty="0" err="1">
                <a:solidFill>
                  <a:srgbClr val="3734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Dilfuza</a:t>
            </a:r>
            <a:r>
              <a:rPr lang="en-US" sz="3695" b="1" i="1" spc="11" dirty="0">
                <a:solidFill>
                  <a:srgbClr val="3734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5" b="1" i="1" spc="11" dirty="0" err="1">
                <a:solidFill>
                  <a:srgbClr val="3734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Shomirzayevna</a:t>
            </a:r>
            <a:endParaRPr lang="en-US" sz="3695" b="1" i="1" dirty="0">
              <a:solidFill>
                <a:srgbClr val="5756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944771" y="2672318"/>
            <a:ext cx="740945" cy="15039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63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944771" y="4547403"/>
            <a:ext cx="740945" cy="15039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463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10124944" y="411867"/>
            <a:ext cx="1300072" cy="133423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63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10124944" y="411867"/>
            <a:ext cx="1300072" cy="133423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463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603336" y="458080"/>
            <a:ext cx="704973" cy="813053"/>
          </a:xfrm>
          <a:prstGeom prst="rect">
            <a:avLst/>
          </a:prstGeom>
        </p:spPr>
        <p:txBody>
          <a:bodyPr vert="horz" wrap="square" lIns="0" tIns="34497" rIns="0" bIns="0" rtlCol="0">
            <a:spAutoFit/>
          </a:bodyPr>
          <a:lstStyle/>
          <a:p>
            <a:pPr>
              <a:spcBef>
                <a:spcPts val="272"/>
              </a:spcBef>
            </a:pPr>
            <a:r>
              <a:rPr lang="ru-RU" sz="4927" b="1" spc="22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en-US" sz="4927" b="1" spc="22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ru-RU" sz="4927" b="1" spc="22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endParaRPr sz="492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487269" y="1105275"/>
            <a:ext cx="579634" cy="464116"/>
          </a:xfrm>
          <a:prstGeom prst="rect">
            <a:avLst/>
          </a:prstGeom>
        </p:spPr>
        <p:txBody>
          <a:bodyPr vert="horz" wrap="square" lIns="0" tIns="26216" rIns="0" bIns="0" rtlCol="0">
            <a:spAutoFit/>
          </a:bodyPr>
          <a:lstStyle/>
          <a:p>
            <a:pPr>
              <a:spcBef>
                <a:spcPts val="207"/>
              </a:spcBef>
            </a:pPr>
            <a:r>
              <a:rPr sz="277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771" dirty="0">
              <a:latin typeface="Arial"/>
              <a:cs typeface="Arial"/>
            </a:endParaRPr>
          </a:p>
        </p:txBody>
      </p:sp>
      <p:sp>
        <p:nvSpPr>
          <p:cNvPr id="18" name="object 31">
            <a:extLst>
              <a:ext uri="{FF2B5EF4-FFF2-40B4-BE49-F238E27FC236}">
                <a16:creationId xmlns:a16="http://schemas.microsoft.com/office/drawing/2014/main" xmlns="" id="{BC8F1164-A289-48D4-AEC4-40658F674A49}"/>
              </a:ext>
            </a:extLst>
          </p:cNvPr>
          <p:cNvSpPr/>
          <p:nvPr/>
        </p:nvSpPr>
        <p:spPr>
          <a:xfrm>
            <a:off x="757027" y="692958"/>
            <a:ext cx="274902" cy="4231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55"/>
          </a:p>
        </p:txBody>
      </p:sp>
      <p:sp>
        <p:nvSpPr>
          <p:cNvPr id="26" name="object 32">
            <a:extLst>
              <a:ext uri="{FF2B5EF4-FFF2-40B4-BE49-F238E27FC236}">
                <a16:creationId xmlns:a16="http://schemas.microsoft.com/office/drawing/2014/main" xmlns="" id="{49FE2CF4-A9A0-4140-9251-96D8BF915208}"/>
              </a:ext>
            </a:extLst>
          </p:cNvPr>
          <p:cNvSpPr/>
          <p:nvPr/>
        </p:nvSpPr>
        <p:spPr>
          <a:xfrm>
            <a:off x="1090842" y="612357"/>
            <a:ext cx="274900" cy="503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55"/>
          </a:p>
        </p:txBody>
      </p:sp>
      <p:sp>
        <p:nvSpPr>
          <p:cNvPr id="27" name="object 33">
            <a:extLst>
              <a:ext uri="{FF2B5EF4-FFF2-40B4-BE49-F238E27FC236}">
                <a16:creationId xmlns:a16="http://schemas.microsoft.com/office/drawing/2014/main" xmlns="" id="{49DFBA1F-0A76-4DB2-9FAB-483643A8F5FB}"/>
              </a:ext>
            </a:extLst>
          </p:cNvPr>
          <p:cNvSpPr/>
          <p:nvPr/>
        </p:nvSpPr>
        <p:spPr>
          <a:xfrm>
            <a:off x="1424654" y="773573"/>
            <a:ext cx="274902" cy="3425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55"/>
          </a:p>
        </p:txBody>
      </p:sp>
      <p:sp>
        <p:nvSpPr>
          <p:cNvPr id="28" name="object 34">
            <a:extLst>
              <a:ext uri="{FF2B5EF4-FFF2-40B4-BE49-F238E27FC236}">
                <a16:creationId xmlns:a16="http://schemas.microsoft.com/office/drawing/2014/main" xmlns="" id="{DFED3FC3-45FA-499E-8D0C-D4F351190BAC}"/>
              </a:ext>
            </a:extLst>
          </p:cNvPr>
          <p:cNvSpPr/>
          <p:nvPr/>
        </p:nvSpPr>
        <p:spPr>
          <a:xfrm>
            <a:off x="1012298" y="1176610"/>
            <a:ext cx="530166" cy="3627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55"/>
          </a:p>
        </p:txBody>
      </p:sp>
    </p:spTree>
    <p:extLst>
      <p:ext uri="{BB962C8B-B14F-4D97-AF65-F5344CB8AC3E}">
        <p14:creationId xmlns:p14="http://schemas.microsoft.com/office/powerpoint/2010/main" val="76722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1053564"/>
            <a:ext cx="12417426" cy="5949143"/>
          </a:xfrm>
          <a:prstGeom prst="rect">
            <a:avLst/>
          </a:prstGeom>
        </p:spPr>
        <p:txBody>
          <a:bodyPr wrap="square" lIns="111909" tIns="55954" rIns="111909" bIns="55954">
            <a:spAutoFit/>
          </a:bodyPr>
          <a:lstStyle/>
          <a:p>
            <a:r>
              <a:rPr lang="en-US" sz="369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369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O‘zbegim</a:t>
            </a:r>
            <a:r>
              <a:rPr lang="en-US" sz="369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deb </a:t>
            </a:r>
            <a:r>
              <a:rPr lang="en-US" sz="369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keng</a:t>
            </a:r>
            <a:r>
              <a:rPr lang="en-US" sz="369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jahonga</a:t>
            </a:r>
            <a:r>
              <a:rPr lang="en-US" sz="369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369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369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madh</a:t>
            </a:r>
            <a:r>
              <a:rPr lang="en-US" sz="369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etmayin</a:t>
            </a:r>
            <a:r>
              <a:rPr lang="en-US" sz="369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!» (</a:t>
            </a:r>
            <a:r>
              <a:rPr lang="en-US" sz="3695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E.Vohidov</a:t>
            </a:r>
            <a:r>
              <a:rPr lang="en-US" sz="369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mavzusida</a:t>
            </a:r>
            <a:r>
              <a:rPr lang="en-US" sz="36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matn</a:t>
            </a:r>
            <a:r>
              <a:rPr lang="en-US" sz="36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tuzish</a:t>
            </a:r>
            <a:r>
              <a:rPr lang="en-US" sz="369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z-Cyrl-UZ" sz="369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z-Cyrl-UZ" sz="369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z-Cyrl-UZ" sz="369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z-Cyrl-UZ" sz="369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z-Cyrl-UZ" sz="369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z-Cyrl-UZ" sz="369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z-Cyrl-UZ" sz="369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z-Cyrl-UZ" sz="369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9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Карта Узбекистана с городами на спутниковой карте онлайн"/>
          <p:cNvSpPr>
            <a:spLocks noChangeAspect="1" noChangeArrowheads="1"/>
          </p:cNvSpPr>
          <p:nvPr/>
        </p:nvSpPr>
        <p:spPr bwMode="auto">
          <a:xfrm>
            <a:off x="211268" y="-243131"/>
            <a:ext cx="413914" cy="31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11909" tIns="55954" rIns="111909" bIns="55954" numCol="1" anchor="t" anchorCtr="0" compatLnSpc="1">
            <a:prstTxWarp prst="textNoShape">
              <a:avLst/>
            </a:prstTxWarp>
          </a:bodyPr>
          <a:lstStyle/>
          <a:p>
            <a:endParaRPr lang="ru-RU" sz="2155"/>
          </a:p>
        </p:txBody>
      </p:sp>
      <p:sp>
        <p:nvSpPr>
          <p:cNvPr id="4" name="AutoShape 4" descr="Карта Узбекистана с городами на спутниковой карте онлайн"/>
          <p:cNvSpPr>
            <a:spLocks noChangeAspect="1" noChangeArrowheads="1"/>
          </p:cNvSpPr>
          <p:nvPr/>
        </p:nvSpPr>
        <p:spPr bwMode="auto">
          <a:xfrm>
            <a:off x="418225" y="-83813"/>
            <a:ext cx="413914" cy="31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11909" tIns="55954" rIns="111909" bIns="55954" numCol="1" anchor="t" anchorCtr="0" compatLnSpc="1">
            <a:prstTxWarp prst="textNoShape">
              <a:avLst/>
            </a:prstTxWarp>
          </a:bodyPr>
          <a:lstStyle/>
          <a:p>
            <a:endParaRPr lang="ru-RU" sz="2155"/>
          </a:p>
        </p:txBody>
      </p:sp>
      <p:pic>
        <p:nvPicPr>
          <p:cNvPr id="2054" name="Picture 6" descr="C:\Users\ASUS\Desktop\ре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39" y="2250331"/>
            <a:ext cx="10550075" cy="445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-88717"/>
            <a:ext cx="12402850" cy="92055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554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</a:t>
            </a:r>
            <a:r>
              <a:rPr lang="en-US" sz="554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mashq</a:t>
            </a:r>
            <a:endParaRPr lang="ru-RU" sz="5543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30188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1228" y="804023"/>
            <a:ext cx="8051981" cy="2058249"/>
          </a:xfrm>
          <a:prstGeom prst="rect">
            <a:avLst/>
          </a:prstGeom>
        </p:spPr>
        <p:txBody>
          <a:bodyPr wrap="square" lIns="111909" tIns="55954" rIns="111909" bIns="55954">
            <a:spAutoFit/>
          </a:bodyPr>
          <a:lstStyle/>
          <a:p>
            <a:pPr algn="ctr"/>
            <a:r>
              <a:rPr lang="en-US" sz="6158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6158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158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6158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158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6158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158" dirty="0"/>
          </a:p>
        </p:txBody>
      </p:sp>
      <p:pic>
        <p:nvPicPr>
          <p:cNvPr id="4" name="Picture 2" descr="Конкурс чтецов «Самая родная и любимая» 2019 Белгородский р-н, с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3181" y="2596342"/>
            <a:ext cx="9183562" cy="4107398"/>
          </a:xfrm>
          <a:prstGeom prst="rect">
            <a:avLst/>
          </a:prstGeom>
          <a:noFill/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-92112"/>
            <a:ext cx="12402850" cy="92055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endParaRPr lang="ru-RU" sz="5543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73540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282" y="-88718"/>
            <a:ext cx="12400567" cy="225599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63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13488" y="486182"/>
            <a:ext cx="10864355" cy="1004670"/>
          </a:xfrm>
          <a:prstGeom prst="rect">
            <a:avLst/>
          </a:prstGeom>
        </p:spPr>
        <p:txBody>
          <a:bodyPr vert="horz" wrap="square" lIns="0" tIns="31734" rIns="0" bIns="0" rtlCol="0" anchor="ctr" anchorCtr="0">
            <a:spAutoFit/>
          </a:bodyPr>
          <a:lstStyle/>
          <a:p>
            <a:pPr marL="0" indent="0" algn="ctr">
              <a:buNone/>
            </a:pPr>
            <a:r>
              <a:rPr lang="en-US" sz="615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15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</a:t>
            </a:r>
            <a:r>
              <a:rPr lang="en-US" sz="615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deb </a:t>
            </a:r>
            <a:r>
              <a:rPr lang="en-US" sz="615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nimaga</a:t>
            </a:r>
            <a:r>
              <a:rPr lang="en-US" sz="615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15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aytiladi</a:t>
            </a:r>
            <a:r>
              <a:rPr lang="en-US" sz="615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81" y="2309987"/>
            <a:ext cx="12266819" cy="4636406"/>
          </a:xfrm>
          <a:prstGeom prst="rect">
            <a:avLst/>
          </a:prstGeom>
          <a:noFill/>
        </p:spPr>
        <p:txBody>
          <a:bodyPr wrap="square" lIns="111909" tIns="55954" rIns="111909" bIns="55954" rtlCol="0">
            <a:spAutoFit/>
          </a:bodyPr>
          <a:lstStyle/>
          <a:p>
            <a:r>
              <a:rPr lang="en-US" sz="3182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</a:t>
            </a:r>
            <a:r>
              <a:rPr lang="en-US" sz="3182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3182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2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ijtimoiy</a:t>
            </a:r>
            <a:r>
              <a:rPr lang="en-US" sz="3182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2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hodisa</a:t>
            </a:r>
            <a:r>
              <a:rPr lang="en-US" sz="3182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18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Insonni</a:t>
            </a:r>
            <a:r>
              <a:rPr lang="en-US" sz="318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sv-SE" sz="318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‘z ayladi judo hayvondin, </a:t>
            </a:r>
          </a:p>
          <a:p>
            <a:r>
              <a:rPr lang="sv-SE" sz="318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Bilkim, guhari sharifroq yo‘q andin. </a:t>
            </a:r>
          </a:p>
          <a:p>
            <a:r>
              <a:rPr lang="sv-SE" sz="3182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(Alisher Navoiy)</a:t>
            </a:r>
            <a:endParaRPr lang="en-US" sz="3182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182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82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</a:t>
            </a:r>
            <a:r>
              <a:rPr lang="en-US" sz="3182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182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millat</a:t>
            </a:r>
            <a:r>
              <a:rPr lang="en-US" sz="3182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2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ruhi</a:t>
            </a:r>
            <a:r>
              <a:rPr lang="en-US" sz="3182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sv-SE" sz="318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 </a:t>
            </a:r>
            <a:r>
              <a:rPr lang="sv-SE" sz="318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millatning dunyoda borlig‘in ko‘rsatadurg‘</a:t>
            </a:r>
            <a:r>
              <a:rPr lang="en-US" sz="318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318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oyinayi</a:t>
            </a:r>
            <a:r>
              <a:rPr lang="en-US" sz="318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hayoti</a:t>
            </a:r>
            <a:r>
              <a:rPr lang="en-US" sz="318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</a:t>
            </a:r>
            <a:r>
              <a:rPr lang="en-US" sz="318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18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adabiyotdir</a:t>
            </a:r>
            <a:r>
              <a:rPr lang="en-US" sz="318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18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Milliy</a:t>
            </a:r>
            <a:r>
              <a:rPr lang="en-US" sz="318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tilni</a:t>
            </a:r>
            <a:r>
              <a:rPr lang="en-US" sz="318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yo‘qotmak</a:t>
            </a:r>
            <a:r>
              <a:rPr lang="en-US" sz="318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millatning</a:t>
            </a:r>
            <a:r>
              <a:rPr lang="en-US" sz="318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ruhini</a:t>
            </a:r>
            <a:r>
              <a:rPr lang="en-US" sz="318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yo‘qotmakdir</a:t>
            </a:r>
            <a:r>
              <a:rPr lang="en-US" sz="318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182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(Abdulla </a:t>
            </a:r>
            <a:r>
              <a:rPr lang="en-US" sz="3182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Avloniy</a:t>
            </a:r>
            <a:r>
              <a:rPr lang="en-US" sz="3182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182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82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282" y="-88718"/>
            <a:ext cx="12400567" cy="158572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63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901"/>
            <a:ext cx="12269101" cy="1458635"/>
          </a:xfrm>
          <a:prstGeom prst="rect">
            <a:avLst/>
          </a:prstGeom>
        </p:spPr>
        <p:txBody>
          <a:bodyPr vert="horz" wrap="square" lIns="0" tIns="31734" rIns="0" bIns="0" rtlCol="0" anchor="ctr" anchorCtr="0">
            <a:spAutoFit/>
          </a:bodyPr>
          <a:lstStyle/>
          <a:p>
            <a:pPr marL="0" indent="0" algn="ctr">
              <a:buNone/>
            </a:pPr>
            <a:r>
              <a:rPr lang="en-US" sz="2874" cap="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</a:t>
            </a:r>
            <a:r>
              <a:rPr lang="en-US" sz="2874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74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RESPUBLIKASINING QONUNI </a:t>
            </a:r>
            <a:br>
              <a:rPr lang="en-US" sz="2874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74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DAVLAT TILI HAQIDA</a:t>
            </a:r>
            <a:r>
              <a:rPr lang="en-US" sz="6158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615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2231" y="1604952"/>
            <a:ext cx="12046869" cy="613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8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1-modda. </a:t>
            </a:r>
            <a:r>
              <a:rPr lang="en-US" sz="328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</a:t>
            </a:r>
            <a:r>
              <a:rPr lang="en-US" sz="328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Respublikasining</a:t>
            </a:r>
            <a:r>
              <a:rPr lang="en-US" sz="328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davlat</a:t>
            </a:r>
            <a:r>
              <a:rPr lang="en-US" sz="328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tili</a:t>
            </a:r>
            <a:r>
              <a:rPr lang="en-US" sz="328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o‘zbek</a:t>
            </a:r>
            <a:r>
              <a:rPr lang="en-US" sz="328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tilidir</a:t>
            </a:r>
            <a:r>
              <a:rPr lang="en-US" sz="3284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8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New edition of the Constitution – uzbekembass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768" y="3268460"/>
            <a:ext cx="3695358" cy="3360573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46" y="3268461"/>
            <a:ext cx="7145080" cy="325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94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resh.edu.ru/uploads/lesson_extract/6926/20200114150858/OEBPS/objects/m_russ_6_3_1/5d42235a916c298818804a7f.jpg"/>
          <p:cNvPicPr>
            <a:picLocks noChangeAspect="1" noChangeArrowheads="1"/>
          </p:cNvPicPr>
          <p:nvPr/>
        </p:nvPicPr>
        <p:blipFill>
          <a:blip r:embed="rId2"/>
          <a:srcRect t="2266" b="4824"/>
          <a:stretch>
            <a:fillRect/>
          </a:stretch>
        </p:blipFill>
        <p:spPr bwMode="auto">
          <a:xfrm>
            <a:off x="1404746" y="4206000"/>
            <a:ext cx="10139616" cy="276013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13489" y="1644821"/>
            <a:ext cx="10730874" cy="2626004"/>
          </a:xfrm>
          <a:prstGeom prst="rect">
            <a:avLst/>
          </a:prstGeom>
          <a:noFill/>
        </p:spPr>
        <p:txBody>
          <a:bodyPr wrap="square" lIns="111909" tIns="55954" rIns="111909" bIns="55954" rtlCol="0">
            <a:spAutoFit/>
          </a:bodyPr>
          <a:lstStyle/>
          <a:p>
            <a:pPr algn="ctr"/>
            <a:r>
              <a:rPr lang="en-US" sz="318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Nutq</a:t>
            </a:r>
            <a:r>
              <a:rPr lang="en-US" sz="318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18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aloqa</a:t>
            </a:r>
            <a:r>
              <a:rPr lang="en-US" sz="318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shakli</a:t>
            </a:r>
            <a:r>
              <a:rPr lang="en-US" sz="318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</a:t>
            </a:r>
            <a:r>
              <a:rPr lang="sv-SE" sz="3182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‘lib, nutqiy faoliyat natijasida </a:t>
            </a:r>
            <a:endParaRPr lang="ru-RU" sz="3182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v-SE" sz="3182" dirty="0">
                <a:latin typeface="Times New Roman" panose="02020603050405020304" pitchFamily="18" charset="0"/>
                <a:cs typeface="Times New Roman" panose="02020603050405020304" pitchFamily="18" charset="0"/>
              </a:rPr>
              <a:t>yuzaga chiqadi.</a:t>
            </a:r>
          </a:p>
          <a:p>
            <a:pPr algn="ctr"/>
            <a:r>
              <a:rPr lang="sv-SE" sz="318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Nutqiy faoliyat </a:t>
            </a:r>
            <a:r>
              <a:rPr lang="sv-SE" sz="3182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kishilarning</a:t>
            </a:r>
          </a:p>
          <a:p>
            <a:pPr algn="ctr"/>
            <a:r>
              <a:rPr lang="sv-SE" sz="3182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bir-birlariga tushunarli bo‘lgan til vositasida</a:t>
            </a:r>
          </a:p>
          <a:p>
            <a:pPr algn="ctr"/>
            <a:r>
              <a:rPr lang="sv-SE" sz="3182" dirty="0">
                <a:latin typeface="Times New Roman" panose="02020603050405020304" pitchFamily="18" charset="0"/>
                <a:cs typeface="Times New Roman" panose="02020603050405020304" pitchFamily="18" charset="0"/>
              </a:rPr>
              <a:t>o‘zaro fikr almashishlari, nutqiy aloqaga kirishishlaridir. 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282" y="-88718"/>
            <a:ext cx="12400567" cy="158572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554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NUTQ NIMA?</a:t>
            </a:r>
            <a:r>
              <a:rPr lang="sv-SE" sz="554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43" dirty="0">
                <a:solidFill>
                  <a:schemeClr val="bg1"/>
                </a:solidFill>
              </a:rPr>
              <a:t> </a:t>
            </a:r>
            <a:endParaRPr lang="ru-RU" sz="554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7389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928910" y="505302"/>
            <a:ext cx="3201390" cy="522759"/>
          </a:xfrm>
          <a:prstGeom prst="rect">
            <a:avLst/>
          </a:prstGeom>
        </p:spPr>
        <p:txBody>
          <a:bodyPr lIns="111909" tIns="55954" rIns="111909" bIns="55954">
            <a:noAutofit/>
          </a:bodyPr>
          <a:lstStyle/>
          <a:p>
            <a:pPr>
              <a:spcBef>
                <a:spcPct val="0"/>
              </a:spcBef>
              <a:defRPr/>
            </a:pPr>
            <a:endParaRPr lang="ru-RU" sz="3182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776051" y="1028061"/>
            <a:ext cx="5339493" cy="828112"/>
          </a:xfrm>
          <a:prstGeom prst="rect">
            <a:avLst/>
          </a:prstGeom>
        </p:spPr>
        <p:txBody>
          <a:bodyPr lIns="111909" tIns="55954" rIns="111909" bIns="55954"/>
          <a:lstStyle/>
          <a:p>
            <a:pPr marL="324542" indent="-324542" algn="ctr">
              <a:spcBef>
                <a:spcPts val="306"/>
              </a:spcBef>
              <a:buClr>
                <a:schemeClr val="accent1"/>
              </a:buClr>
              <a:buSzPct val="80000"/>
              <a:defRPr/>
            </a:pPr>
            <a:r>
              <a:rPr lang="en-US" sz="33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Tilga</a:t>
            </a:r>
            <a:r>
              <a:rPr lang="en-US" sz="33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xos</a:t>
            </a:r>
            <a:r>
              <a:rPr lang="en-US" sz="33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xususiyatlar</a:t>
            </a:r>
            <a:r>
              <a:rPr lang="en-US" sz="33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38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 txBox="1">
            <a:spLocks/>
          </p:cNvSpPr>
          <p:nvPr/>
        </p:nvSpPr>
        <p:spPr>
          <a:xfrm>
            <a:off x="6208712" y="1028061"/>
            <a:ext cx="5339493" cy="828112"/>
          </a:xfrm>
          <a:prstGeom prst="rect">
            <a:avLst/>
          </a:prstGeom>
        </p:spPr>
        <p:txBody>
          <a:bodyPr lIns="111909" tIns="55954" rIns="111909" bIns="55954"/>
          <a:lstStyle/>
          <a:p>
            <a:pPr marL="324542" indent="-324542" algn="ctr">
              <a:spcBef>
                <a:spcPts val="306"/>
              </a:spcBef>
              <a:buClr>
                <a:schemeClr val="accent1"/>
              </a:buClr>
              <a:buSzPct val="80000"/>
              <a:defRPr/>
            </a:pPr>
            <a:r>
              <a:rPr lang="en-US" sz="33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Nutqqa</a:t>
            </a:r>
            <a:r>
              <a:rPr lang="en-US" sz="33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xos</a:t>
            </a:r>
            <a:r>
              <a:rPr lang="en-US" sz="33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xususiyatlar</a:t>
            </a:r>
            <a:r>
              <a:rPr lang="en-US" sz="33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38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1026061" y="1849541"/>
            <a:ext cx="5339493" cy="4610228"/>
          </a:xfrm>
          <a:prstGeom prst="rect">
            <a:avLst/>
          </a:prstGeom>
        </p:spPr>
        <p:txBody>
          <a:bodyPr lIns="111909" tIns="55954" rIns="111909" bIns="55954"/>
          <a:lstStyle/>
          <a:p>
            <a:pPr marL="324542" indent="-324542">
              <a:spcBef>
                <a:spcPts val="306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18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Umumiylik</a:t>
            </a:r>
            <a:endParaRPr lang="en-US" sz="3182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4542" indent="-324542">
              <a:spcBef>
                <a:spcPts val="306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18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Tilni</a:t>
            </a:r>
            <a:r>
              <a:rPr lang="en-US" sz="318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xalq</a:t>
            </a:r>
            <a:r>
              <a:rPr lang="en-US" sz="3182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8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millat</a:t>
            </a:r>
            <a:r>
              <a:rPr lang="en-US" sz="318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yaratadi</a:t>
            </a:r>
            <a:r>
              <a:rPr lang="en-US" sz="3182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24542" indent="-324542">
              <a:spcBef>
                <a:spcPts val="306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US" sz="3182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4542" indent="-324542">
              <a:spcBef>
                <a:spcPts val="306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18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</a:t>
            </a:r>
            <a:r>
              <a:rPr lang="en-US" sz="318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nisbatan</a:t>
            </a:r>
            <a:r>
              <a:rPr lang="en-US" sz="318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turg‘un</a:t>
            </a:r>
            <a:r>
              <a:rPr lang="en-US" sz="3182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8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barqaror</a:t>
            </a:r>
            <a:r>
              <a:rPr lang="en-US" sz="3182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6"/>
              </a:spcBef>
              <a:buClr>
                <a:schemeClr val="accent1"/>
              </a:buClr>
              <a:buSzPct val="80000"/>
              <a:defRPr/>
            </a:pPr>
            <a:endParaRPr lang="en-US" sz="3182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4542" indent="-324542">
              <a:spcBef>
                <a:spcPts val="306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18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Tilning</a:t>
            </a:r>
            <a:r>
              <a:rPr lang="en-US" sz="318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hajmi</a:t>
            </a:r>
            <a:r>
              <a:rPr lang="en-US" sz="318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noaniq</a:t>
            </a:r>
            <a:r>
              <a:rPr lang="en-US" sz="3182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182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6345229" y="1792637"/>
            <a:ext cx="5339493" cy="3648339"/>
          </a:xfrm>
          <a:prstGeom prst="rect">
            <a:avLst/>
          </a:prstGeom>
        </p:spPr>
        <p:txBody>
          <a:bodyPr lIns="111909" tIns="55954" rIns="111909" bIns="55954">
            <a:noAutofit/>
          </a:bodyPr>
          <a:lstStyle/>
          <a:p>
            <a:pPr marL="324542" indent="-324542">
              <a:spcBef>
                <a:spcPts val="306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18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Xususiylik</a:t>
            </a:r>
            <a:endParaRPr lang="en-US" sz="3182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4542" indent="-324542">
              <a:spcBef>
                <a:spcPts val="306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18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Nutqni</a:t>
            </a:r>
            <a:r>
              <a:rPr lang="en-US" sz="318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318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18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shaxs</a:t>
            </a:r>
            <a:r>
              <a:rPr lang="en-US" sz="318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yaratadi</a:t>
            </a:r>
            <a:r>
              <a:rPr lang="en-US" sz="3182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24542" indent="-324542">
              <a:spcBef>
                <a:spcPts val="306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18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Nutq</a:t>
            </a:r>
            <a:r>
              <a:rPr lang="en-US" sz="318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doim</a:t>
            </a:r>
            <a:r>
              <a:rPr lang="en-US" sz="318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harakatda</a:t>
            </a:r>
            <a:r>
              <a:rPr lang="en-US" sz="318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bo‘lib</a:t>
            </a:r>
            <a:r>
              <a:rPr lang="en-US" sz="3182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8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o‘zgaruvchan</a:t>
            </a:r>
            <a:r>
              <a:rPr lang="en-US" sz="318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hodisa</a:t>
            </a:r>
            <a:r>
              <a:rPr lang="en-US" sz="318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sanaladi</a:t>
            </a:r>
            <a:r>
              <a:rPr lang="en-US" sz="3182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24542" indent="-324542">
              <a:spcBef>
                <a:spcPts val="306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18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Nutqning</a:t>
            </a:r>
            <a:r>
              <a:rPr lang="en-US" sz="318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hajmi</a:t>
            </a:r>
            <a:r>
              <a:rPr lang="en-US" sz="318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nisbatan</a:t>
            </a:r>
            <a:r>
              <a:rPr lang="en-US" sz="318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aniq</a:t>
            </a:r>
            <a:r>
              <a:rPr lang="en-US" sz="3182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182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-88717"/>
            <a:ext cx="12402850" cy="111677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>
              <a:spcBef>
                <a:spcPct val="0"/>
              </a:spcBef>
              <a:defRPr/>
            </a:pPr>
            <a:r>
              <a:rPr lang="en-US" sz="5543" b="1" dirty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anose="02020603050405020304" pitchFamily="18" charset="0"/>
              </a:rPr>
              <a:t>TIL VA NUTQ</a:t>
            </a:r>
            <a:r>
              <a:rPr lang="ru-RU" sz="5543" b="1" dirty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anose="02020603050405020304" pitchFamily="18" charset="0"/>
              </a:rPr>
              <a:t/>
            </a:r>
            <a:br>
              <a:rPr lang="ru-RU" sz="5543" b="1" dirty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anose="02020603050405020304" pitchFamily="18" charset="0"/>
              </a:rPr>
            </a:br>
            <a:endParaRPr lang="ru-RU" sz="5543" b="1" dirty="0">
              <a:solidFill>
                <a:schemeClr val="bg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5543" b="1" dirty="0">
              <a:solidFill>
                <a:schemeClr val="bg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5543" b="1" dirty="0">
              <a:solidFill>
                <a:schemeClr val="bg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2778" y="406191"/>
            <a:ext cx="9583015" cy="1523665"/>
          </a:xfrm>
          <a:prstGeom prst="rect">
            <a:avLst/>
          </a:prstGeom>
        </p:spPr>
        <p:txBody>
          <a:bodyPr wrap="square" lIns="111909" tIns="55954" rIns="111909" bIns="55954">
            <a:spAutoFit/>
          </a:bodyPr>
          <a:lstStyle/>
          <a:p>
            <a:endParaRPr lang="en-US" sz="29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9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9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0310" y="4239301"/>
            <a:ext cx="8537040" cy="2626004"/>
          </a:xfrm>
          <a:prstGeom prst="rect">
            <a:avLst/>
          </a:prstGeom>
          <a:noFill/>
        </p:spPr>
        <p:txBody>
          <a:bodyPr wrap="square" lIns="111909" tIns="55954" rIns="111909" bIns="55954" rtlCol="0">
            <a:spAutoFit/>
          </a:bodyPr>
          <a:lstStyle/>
          <a:p>
            <a:r>
              <a:rPr lang="pl-PL" sz="318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Ona tilim – onajonim tili bu –</a:t>
            </a:r>
          </a:p>
          <a:p>
            <a:r>
              <a:rPr lang="en-US" sz="318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Beshikdanoq</a:t>
            </a:r>
            <a:r>
              <a:rPr lang="en-US" sz="318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singgan</a:t>
            </a:r>
            <a:r>
              <a:rPr lang="en-US" sz="318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jon</a:t>
            </a:r>
            <a:r>
              <a:rPr lang="en-US" sz="318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-u </a:t>
            </a:r>
            <a:r>
              <a:rPr lang="en-US" sz="318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quloqqa</a:t>
            </a:r>
            <a:r>
              <a:rPr lang="en-US" sz="318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18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El-u </a:t>
            </a:r>
            <a:r>
              <a:rPr lang="en-US" sz="318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yurtim</a:t>
            </a:r>
            <a:r>
              <a:rPr lang="en-US" sz="318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8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xonumonim</a:t>
            </a:r>
            <a:r>
              <a:rPr lang="en-US" sz="318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tili</a:t>
            </a:r>
            <a:r>
              <a:rPr lang="en-US" sz="318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318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318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Qadimlikda</a:t>
            </a:r>
            <a:r>
              <a:rPr lang="en-US" sz="318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o‘xshar</a:t>
            </a:r>
            <a:r>
              <a:rPr lang="en-US" sz="318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ona</a:t>
            </a:r>
            <a:r>
              <a:rPr lang="en-US" sz="318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tuproqqa</a:t>
            </a:r>
            <a:r>
              <a:rPr lang="en-US" sz="318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182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en-US" sz="3182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182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Mirtemir</a:t>
            </a:r>
            <a:r>
              <a:rPr lang="en-US" sz="3182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182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2" name="Picture 4" descr="Чилла бор нарсами | FargonaZiyo.u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2424" y="1291315"/>
            <a:ext cx="5769630" cy="2940257"/>
          </a:xfrm>
          <a:prstGeom prst="rect">
            <a:avLst/>
          </a:prstGeom>
          <a:noFill/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-88717"/>
            <a:ext cx="12402850" cy="13540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pl-PL" sz="4516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O‘zbek tili nima uchun bizga ona tili sanaladi?</a:t>
            </a:r>
            <a:endParaRPr lang="en-US" sz="4516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17381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SUS\Desktop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01047"/>
            <a:ext cx="5025688" cy="466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24090" y="3634598"/>
            <a:ext cx="6845011" cy="761504"/>
          </a:xfrm>
          <a:prstGeom prst="rect">
            <a:avLst/>
          </a:prstGeom>
        </p:spPr>
        <p:txBody>
          <a:bodyPr wrap="square" lIns="111909" tIns="55954" rIns="111909" bIns="55954">
            <a:spAutoFit/>
          </a:bodyPr>
          <a:lstStyle/>
          <a:p>
            <a:pPr algn="ctr"/>
            <a:r>
              <a:rPr lang="en-US" sz="4106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4106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Alisher</a:t>
            </a:r>
            <a:r>
              <a:rPr lang="en-US" sz="4106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6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Navoiy</a:t>
            </a:r>
            <a:r>
              <a:rPr lang="en-US" sz="410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10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67327" y="1792635"/>
            <a:ext cx="5316036" cy="165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92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Tilga</a:t>
            </a:r>
            <a:r>
              <a:rPr lang="en-US" sz="492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2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ixtiyorsiz</a:t>
            </a:r>
            <a:r>
              <a:rPr lang="en-US" sz="492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endParaRPr lang="en-US" sz="492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92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elga</a:t>
            </a:r>
            <a:r>
              <a:rPr lang="en-US" sz="492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2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e’tiborsiz</a:t>
            </a:r>
            <a:r>
              <a:rPr lang="en-US" sz="492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92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-88717"/>
            <a:ext cx="12402850" cy="13540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554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Alisher</a:t>
            </a:r>
            <a:r>
              <a:rPr lang="en-US" sz="554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4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Navoiy</a:t>
            </a:r>
            <a:r>
              <a:rPr lang="uz-Cyrl-UZ" sz="554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4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(1441-1501</a:t>
            </a:r>
            <a:r>
              <a:rPr lang="en-US" sz="554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554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285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767" y="314492"/>
            <a:ext cx="10687394" cy="1773771"/>
          </a:xfrm>
        </p:spPr>
        <p:txBody>
          <a:bodyPr>
            <a:noAutofit/>
          </a:bodyPr>
          <a:lstStyle/>
          <a:p>
            <a:pPr algn="ctr"/>
            <a:r>
              <a:rPr lang="uz-Cyrl-UZ" sz="2977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z-Cyrl-UZ" sz="297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7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Gaplarni</a:t>
            </a:r>
            <a:r>
              <a:rPr lang="en-US" sz="287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7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ko‘chiring</a:t>
            </a:r>
            <a:r>
              <a:rPr lang="en-US" sz="2874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7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O‘zbek</a:t>
            </a:r>
            <a:r>
              <a:rPr lang="en-US" sz="287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7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tiliga</a:t>
            </a:r>
            <a:r>
              <a:rPr lang="en-US" sz="287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7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davlat</a:t>
            </a:r>
            <a:r>
              <a:rPr lang="en-US" sz="287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7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tili</a:t>
            </a:r>
            <a:r>
              <a:rPr lang="en-US" sz="287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7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maqomining</a:t>
            </a:r>
            <a:r>
              <a:rPr lang="en-US" sz="287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7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berilishi</a:t>
            </a:r>
            <a:r>
              <a:rPr lang="en-US" sz="287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7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7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7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287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7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ahamiyati</a:t>
            </a:r>
            <a:r>
              <a:rPr lang="en-US" sz="287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7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haqida</a:t>
            </a:r>
            <a:r>
              <a:rPr lang="en-US" sz="287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7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bahs</a:t>
            </a:r>
            <a:r>
              <a:rPr lang="en-US" sz="287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7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uyushtiring</a:t>
            </a:r>
            <a:r>
              <a:rPr lang="en-US" sz="2874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74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74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61302" y="2002932"/>
            <a:ext cx="5135652" cy="42980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haqidagi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qonun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bizga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G‘ururimizni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namoyish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Izzat-nafsimizni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qondirishimiz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Yo‘q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Bizga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haqidagi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qonun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o‘zligimizni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saqlab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qolish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tilimizni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yo‘qotib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qo‘ymaslik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o‘zbek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xalqning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yo‘q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ketmasligi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Vohidov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pic>
        <p:nvPicPr>
          <p:cNvPr id="1026" name="Picture 2" descr="C:\Users\ASUS\Desktop\тил расм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691" y="2030382"/>
            <a:ext cx="4774862" cy="402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-88717"/>
            <a:ext cx="12402850" cy="92055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554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3-mashq</a:t>
            </a:r>
            <a:endParaRPr lang="ru-RU" sz="554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41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8111" y="831840"/>
            <a:ext cx="10415807" cy="6435487"/>
          </a:xfrm>
          <a:prstGeom prst="rect">
            <a:avLst/>
          </a:prstGeom>
        </p:spPr>
        <p:txBody>
          <a:bodyPr wrap="square" lIns="111909" tIns="55954" rIns="111909" bIns="55954">
            <a:spAutoFit/>
          </a:bodyPr>
          <a:lstStyle/>
          <a:p>
            <a:r>
              <a:rPr lang="en-US" sz="307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</a:t>
            </a:r>
            <a:r>
              <a:rPr lang="en-US" sz="30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7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tilini</a:t>
            </a:r>
            <a:r>
              <a:rPr lang="en-US" sz="30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7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unutgan</a:t>
            </a:r>
            <a:r>
              <a:rPr lang="en-US" sz="30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7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xalqning</a:t>
            </a:r>
            <a:r>
              <a:rPr lang="en-US" sz="30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7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7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Bog‘larida</a:t>
            </a:r>
            <a:r>
              <a:rPr lang="en-US" sz="30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7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o‘sgan</a:t>
            </a:r>
            <a:r>
              <a:rPr lang="en-US" sz="30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7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gullarin</a:t>
            </a:r>
            <a:r>
              <a:rPr lang="en-US" sz="30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7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7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Chirmab</a:t>
            </a:r>
            <a:r>
              <a:rPr lang="en-US" sz="30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7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uxlar</a:t>
            </a:r>
            <a:r>
              <a:rPr lang="en-US" sz="30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7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zaharli</a:t>
            </a:r>
            <a:r>
              <a:rPr lang="en-US" sz="30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7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ilon</a:t>
            </a:r>
            <a:r>
              <a:rPr lang="en-US" sz="30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07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7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</a:t>
            </a:r>
            <a:r>
              <a:rPr lang="en-US" sz="30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7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tilini</a:t>
            </a:r>
            <a:r>
              <a:rPr lang="en-US" sz="30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7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unutgan</a:t>
            </a:r>
            <a:r>
              <a:rPr lang="en-US" sz="30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7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xalqning</a:t>
            </a:r>
            <a:r>
              <a:rPr lang="en-US" sz="30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7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7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Osmonida</a:t>
            </a:r>
            <a:r>
              <a:rPr lang="en-US" sz="30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7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porlamas</a:t>
            </a:r>
            <a:r>
              <a:rPr lang="en-US" sz="30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7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quyosh</a:t>
            </a:r>
            <a:r>
              <a:rPr lang="en-US" sz="30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endParaRPr lang="ru-RU" sz="307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7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Nur</a:t>
            </a:r>
            <a:r>
              <a:rPr lang="en-US" sz="30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7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o‘rnida</a:t>
            </a:r>
            <a:r>
              <a:rPr lang="en-US" sz="30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7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to‘kiladi</a:t>
            </a:r>
            <a:r>
              <a:rPr lang="en-US" sz="30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tosh.</a:t>
            </a:r>
            <a:endParaRPr lang="ru-RU" sz="307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7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</a:t>
            </a:r>
            <a:r>
              <a:rPr lang="en-US" sz="30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7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tilini</a:t>
            </a:r>
            <a:r>
              <a:rPr lang="en-US" sz="30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7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unutgan</a:t>
            </a:r>
            <a:r>
              <a:rPr lang="en-US" sz="30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7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xalqning</a:t>
            </a:r>
            <a:r>
              <a:rPr lang="en-US" sz="30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7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7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Uyqusida</a:t>
            </a:r>
            <a:r>
              <a:rPr lang="en-US" sz="30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7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aslo</a:t>
            </a:r>
            <a:r>
              <a:rPr lang="en-US" sz="30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7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orom</a:t>
            </a:r>
            <a:r>
              <a:rPr lang="en-US" sz="30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7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yo‘q</a:t>
            </a:r>
            <a:r>
              <a:rPr lang="en-US" sz="30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endParaRPr lang="ru-RU" sz="307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7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Tegib</a:t>
            </a:r>
            <a:r>
              <a:rPr lang="en-US" sz="30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7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turar</a:t>
            </a:r>
            <a:r>
              <a:rPr lang="en-US" sz="30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7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kuragiga</a:t>
            </a:r>
            <a:r>
              <a:rPr lang="en-US" sz="30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7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o‘q</a:t>
            </a:r>
            <a:r>
              <a:rPr lang="en-US" sz="30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07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7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</a:t>
            </a:r>
            <a:r>
              <a:rPr lang="en-US" sz="30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7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tilini</a:t>
            </a:r>
            <a:r>
              <a:rPr lang="en-US" sz="30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7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unutgan</a:t>
            </a:r>
            <a:r>
              <a:rPr lang="en-US" sz="30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7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xalqning</a:t>
            </a:r>
            <a:endParaRPr lang="ru-RU" sz="307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7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Mozorida</a:t>
            </a:r>
            <a:r>
              <a:rPr lang="en-US" sz="30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7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ajdodlar</a:t>
            </a:r>
            <a:r>
              <a:rPr lang="en-US" sz="30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7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qabri</a:t>
            </a:r>
            <a:endParaRPr lang="en-US" sz="307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7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Uzra</a:t>
            </a:r>
            <a:r>
              <a:rPr lang="en-US" sz="30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7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qo‘yar</a:t>
            </a:r>
            <a:r>
              <a:rPr lang="en-US" sz="30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7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bolalar</a:t>
            </a:r>
            <a:r>
              <a:rPr lang="en-US" sz="30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7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tikan</a:t>
            </a:r>
            <a:r>
              <a:rPr lang="en-US" sz="30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    </a:t>
            </a:r>
            <a:r>
              <a:rPr lang="en-US" sz="3079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</a:t>
            </a:r>
            <a:r>
              <a:rPr lang="en-US" sz="3079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endParaRPr lang="uz-Cyrl-UZ" sz="3079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79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79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079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Xurshid</a:t>
            </a:r>
            <a:r>
              <a:rPr lang="en-US" sz="3079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79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Davron</a:t>
            </a:r>
            <a:r>
              <a:rPr lang="en-US" sz="3079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07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00" name="Picture 4" descr="https://99px.ru/sstorage/53/2012/02/tmb_33232_3863.jpg"/>
          <p:cNvPicPr>
            <a:picLocks noChangeAspect="1" noChangeArrowheads="1"/>
          </p:cNvPicPr>
          <p:nvPr/>
        </p:nvPicPr>
        <p:blipFill>
          <a:blip r:embed="rId2"/>
          <a:srcRect l="8713" r="15150"/>
          <a:stretch>
            <a:fillRect/>
          </a:stretch>
        </p:blipFill>
        <p:spPr bwMode="auto">
          <a:xfrm>
            <a:off x="6693772" y="1401463"/>
            <a:ext cx="4530148" cy="44061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-88717"/>
            <a:ext cx="12402850" cy="92055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Cyrl-UZ" sz="5543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54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</a:t>
            </a:r>
            <a:r>
              <a:rPr lang="en-US" sz="554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4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tilini</a:t>
            </a:r>
            <a:r>
              <a:rPr lang="en-US" sz="554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4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unutgan</a:t>
            </a:r>
            <a:r>
              <a:rPr lang="en-US" sz="554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4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xalqning</a:t>
            </a:r>
            <a:r>
              <a:rPr lang="uz-Cyrl-UZ" sz="5543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...”</a:t>
            </a:r>
            <a:r>
              <a:rPr lang="en-US" sz="554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54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55855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426</TotalTime>
  <Words>348</Words>
  <Application>Microsoft Office PowerPoint</Application>
  <PresentationFormat>Произвольный</PresentationFormat>
  <Paragraphs>75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Georgia</vt:lpstr>
      <vt:lpstr>Times New Roman</vt:lpstr>
      <vt:lpstr>Trebuchet MS</vt:lpstr>
      <vt:lpstr>Wingdings 2</vt:lpstr>
      <vt:lpstr>Воздушный поток</vt:lpstr>
      <vt:lpstr>1_Воздушный поток</vt:lpstr>
      <vt:lpstr>Ona tili </vt:lpstr>
      <vt:lpstr> Til deb nimaga aytiladi?</vt:lpstr>
      <vt:lpstr>o‘ZBEKISTON RESPUBLIKASINING QONUNI  DAVLAT TILI HAQIDA </vt:lpstr>
      <vt:lpstr>Презентация PowerPoint</vt:lpstr>
      <vt:lpstr>Презентация PowerPoint</vt:lpstr>
      <vt:lpstr>Презентация PowerPoint</vt:lpstr>
      <vt:lpstr>Презентация PowerPoint</vt:lpstr>
      <vt:lpstr> Gaplarni ko‘chiring. O‘zbek tiliga davlat tili maqomining berilishi va uning ahamiyati haqida bahs uyushtiring. 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Учетная запись Майкрософт</cp:lastModifiedBy>
  <cp:revision>33</cp:revision>
  <dcterms:created xsi:type="dcterms:W3CDTF">2020-08-04T10:50:20Z</dcterms:created>
  <dcterms:modified xsi:type="dcterms:W3CDTF">2020-08-18T13:13:55Z</dcterms:modified>
</cp:coreProperties>
</file>