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8" r:id="rId5"/>
    <p:sldId id="261" r:id="rId6"/>
    <p:sldId id="262" r:id="rId7"/>
    <p:sldId id="263" r:id="rId8"/>
    <p:sldId id="264" r:id="rId9"/>
    <p:sldId id="265" r:id="rId10"/>
    <p:sldId id="260" r:id="rId11"/>
    <p:sldId id="266" r:id="rId12"/>
    <p:sldId id="267" r:id="rId13"/>
    <p:sldId id="269" r:id="rId14"/>
    <p:sldId id="274" r:id="rId15"/>
    <p:sldId id="275" r:id="rId16"/>
    <p:sldId id="276" r:id="rId17"/>
    <p:sldId id="270" r:id="rId18"/>
    <p:sldId id="272" r:id="rId19"/>
    <p:sldId id="271" r:id="rId20"/>
    <p:sldId id="273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>
        <p:scale>
          <a:sx n="61" d="100"/>
          <a:sy n="61" d="100"/>
        </p:scale>
        <p:origin x="8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D6B76-8117-4981-B0AD-96972346BE3C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FFE35-28D9-4751-8F76-94A102511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487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FFE35-28D9-4751-8F76-94A102511A3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350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B8BAC-6994-493D-A57E-629F787FC207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0259E-3F9E-4D53-B5F2-59A95357F5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3210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B8BAC-6994-493D-A57E-629F787FC207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0259E-3F9E-4D53-B5F2-59A95357F5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18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B8BAC-6994-493D-A57E-629F787FC207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0259E-3F9E-4D53-B5F2-59A95357F5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3451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B8BAC-6994-493D-A57E-629F787FC207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0259E-3F9E-4D53-B5F2-59A95357F5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098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B8BAC-6994-493D-A57E-629F787FC207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0259E-3F9E-4D53-B5F2-59A95357F5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271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B8BAC-6994-493D-A57E-629F787FC207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0259E-3F9E-4D53-B5F2-59A95357F5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4190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B8BAC-6994-493D-A57E-629F787FC207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0259E-3F9E-4D53-B5F2-59A95357F5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610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B8BAC-6994-493D-A57E-629F787FC207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0259E-3F9E-4D53-B5F2-59A95357F5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7857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B8BAC-6994-493D-A57E-629F787FC207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0259E-3F9E-4D53-B5F2-59A95357F5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085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B8BAC-6994-493D-A57E-629F787FC207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0259E-3F9E-4D53-B5F2-59A95357F5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3951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B8BAC-6994-493D-A57E-629F787FC207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0259E-3F9E-4D53-B5F2-59A95357F5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460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B8BAC-6994-493D-A57E-629F787FC207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0259E-3F9E-4D53-B5F2-59A95357F52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9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0659" y="1775011"/>
            <a:ext cx="6299984" cy="4303060"/>
          </a:xfrm>
        </p:spPr>
        <p:txBody>
          <a:bodyPr>
            <a:normAutofit lnSpcReduction="10000"/>
          </a:bodyPr>
          <a:lstStyle/>
          <a:p>
            <a:endParaRPr lang="de-DE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Adminstrative</a:t>
            </a:r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Gliederung, </a:t>
            </a:r>
            <a:r>
              <a:rPr lang="en-US" sz="6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Wappen</a:t>
            </a:r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6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Symbole</a:t>
            </a:r>
            <a:r>
              <a:rPr lang="de-DE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ru-RU" sz="6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0659" y="221410"/>
            <a:ext cx="11438966" cy="133844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Xalq ta'limi vazirligining &lt;br /&gt; Axborot-Ta'lim Porta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987" y="1775011"/>
            <a:ext cx="360997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83628" y="5461378"/>
            <a:ext cx="88750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  <a:endParaRPr lang="ru-RU" sz="5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23586" y="337585"/>
            <a:ext cx="2848305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7.</a:t>
            </a:r>
            <a:r>
              <a:rPr lang="de-DE" sz="540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Klasse</a:t>
            </a:r>
            <a:endParaRPr lang="ru-RU" sz="5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695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6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Bildrätsel:</a:t>
            </a:r>
            <a:endParaRPr lang="ru-RU" sz="6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Landeswappen von Rheinland-Pfalz –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528" y="1676789"/>
            <a:ext cx="1813186" cy="219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8709336" y="1940151"/>
            <a:ext cx="337945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Rheinland- </a:t>
            </a:r>
          </a:p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Pfalz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268" name="Picture 4" descr="Coat of arms of Lower Saxony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89" y="4416209"/>
            <a:ext cx="1989582" cy="228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2702603" y="4884750"/>
            <a:ext cx="43133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Niedersachsen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270" name="Picture 6" descr="Landeswappen Sachsens – Wikiped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196" y="4176589"/>
            <a:ext cx="2079692" cy="233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9746492" y="4980231"/>
            <a:ext cx="24705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Sachsen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272" name="Picture 8" descr="Wappen Mecklenburg-Vorpommerns – Wikiped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02" y="1895092"/>
            <a:ext cx="2014218" cy="217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2877001" y="1895092"/>
            <a:ext cx="409894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Mecklenburg</a:t>
            </a:r>
          </a:p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Vorpommern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827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8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Bildrätsel: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Bayerisches Staatswappen –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186" y="4292692"/>
            <a:ext cx="1667502" cy="222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8577688" y="5005514"/>
            <a:ext cx="21366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Bayern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100" name="Picture 4" descr="Datei:Wappenzeichen NRW.svg –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47583"/>
            <a:ext cx="2154078" cy="225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112004" y="1927935"/>
            <a:ext cx="327859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Nordrhein-</a:t>
            </a:r>
          </a:p>
          <a:p>
            <a:pPr algn="ctr"/>
            <a:r>
              <a:rPr lang="de-DE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Westfalen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104" name="Picture 8" descr="Coat of arms of hamburg, germany. vector format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65" y="4413275"/>
            <a:ext cx="2018113" cy="2107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3238338" y="4423708"/>
            <a:ext cx="27864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Hamburg</a:t>
            </a:r>
            <a:endParaRPr lang="de-DE" sz="5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106" name="Picture 10" descr="Bremer Wappen – Wikiped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636" y="1918802"/>
            <a:ext cx="1432052" cy="208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8607127" y="2758931"/>
            <a:ext cx="24005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Bremen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158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2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Bildrätsel: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Landeswappen | Thüringer Landta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123" y="3933974"/>
            <a:ext cx="4014669" cy="267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903344" y="5117559"/>
            <a:ext cx="30434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Thüringen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078" name="Picture 6" descr="Wappen Baden-Württembergs –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00" y="1609513"/>
            <a:ext cx="1560942" cy="219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499222" y="1892195"/>
            <a:ext cx="399769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Baden-</a:t>
            </a:r>
          </a:p>
          <a:p>
            <a:pPr algn="ctr"/>
            <a:r>
              <a:rPr lang="de-DE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Württemberg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080" name="Picture 8" descr="Wappen und Flagge – Lernspaß für Kind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698" y="1798290"/>
            <a:ext cx="1518760" cy="18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8237115" y="1829764"/>
            <a:ext cx="312117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Schleswig-</a:t>
            </a:r>
          </a:p>
          <a:p>
            <a:pPr algn="ctr"/>
            <a:r>
              <a:rPr lang="de-DE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Holstein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082" name="Picture 10" descr="FahnenMax® Pin Anstecker Brandenburg Wappen: Amazon.de: Sport &amp; Freizei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00" y="4286249"/>
            <a:ext cx="1664588" cy="197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2652594" y="4655894"/>
            <a:ext cx="38431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Brandenburg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751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8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Bildrätsel: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8" name="Picture 8" descr="Landtagswahlen – Das Hessische Wappen ©2018 Wikipedia | Wiesbaden leb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77" y="4678063"/>
            <a:ext cx="2894502" cy="192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441324" y="4904814"/>
            <a:ext cx="22108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Hessen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50" name="Picture 10" descr="Datei:Wappen Berlin Nur Schild.svg –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15202"/>
            <a:ext cx="1716429" cy="179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8558187" y="2078755"/>
            <a:ext cx="1829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Berlin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52" name="Picture 12" descr="Wappen Sachsen-Anhalts – Wikiped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235" y="1785453"/>
            <a:ext cx="1888348" cy="22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311481" y="2078755"/>
            <a:ext cx="247054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Sachsen</a:t>
            </a:r>
          </a:p>
          <a:p>
            <a:pPr algn="ctr"/>
            <a:r>
              <a:rPr lang="de-DE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Anhalt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54" name="Picture 14" descr="Landeswappen des Saarlandes – Heraldik-Wik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776121"/>
            <a:ext cx="1428750" cy="173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8081062" y="5181231"/>
            <a:ext cx="26260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Saarland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913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8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Datei:Wappen Berlin Nur Schild.svg – Wikiped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011" y="1825625"/>
            <a:ext cx="415997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oat of arms of Lower Saxony - Wikiped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614" y="1825625"/>
            <a:ext cx="379477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57213" y="5715298"/>
            <a:ext cx="21980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Ein Bär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00074" y="5715298"/>
            <a:ext cx="27611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Ein Pferd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1" name="Заголовок 3"/>
          <p:cNvSpPr>
            <a:spLocks noGrp="1"/>
          </p:cNvSpPr>
          <p:nvPr>
            <p:ph type="title"/>
          </p:nvPr>
        </p:nvSpPr>
        <p:spPr>
          <a:xfrm>
            <a:off x="271463" y="365125"/>
            <a:ext cx="11758612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Tiere sehen Sie?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51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Wappen Baden-Württembergs – Wikiped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1825625"/>
            <a:ext cx="2976562" cy="415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Wappen Mecklenburg-Vorpommerns – Wikiped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045" y="1825625"/>
            <a:ext cx="402591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31403" y="5715298"/>
            <a:ext cx="335675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Drei Löwen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26125" y="2239069"/>
            <a:ext cx="249780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Ein Stier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09118" y="5509221"/>
            <a:ext cx="319055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Ein Drache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371475" y="365125"/>
            <a:ext cx="11515725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Tiere sehen Sie?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344260" y="3135212"/>
            <a:ext cx="2588081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Ein Greif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295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21430" y="5063632"/>
            <a:ext cx="269099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Ein Löwe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44160" y="4470862"/>
            <a:ext cx="271260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Ein Adler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7" name="Picture 4" descr="Landeswappen | Thüringer Landta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1813038"/>
            <a:ext cx="5229229" cy="348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FahnenMax® Pin Anstecker Brandenburg Wappen: Amazon.de: Sport &amp; Freizei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762" y="1718037"/>
            <a:ext cx="3241802" cy="384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3"/>
          <p:cNvSpPr>
            <a:spLocks noGrp="1"/>
          </p:cNvSpPr>
          <p:nvPr>
            <p:ph type="title"/>
          </p:nvPr>
        </p:nvSpPr>
        <p:spPr>
          <a:xfrm>
            <a:off x="371475" y="392474"/>
            <a:ext cx="11396662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Tiere sehen Sie?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24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96641" y="2540538"/>
            <a:ext cx="11371680" cy="3088737"/>
          </a:xfrm>
          <a:prstGeom prst="rect">
            <a:avLst/>
          </a:prstGeom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Leseverstehen: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986338" y="3086100"/>
            <a:ext cx="130016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339013" y="3086100"/>
            <a:ext cx="28908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38200" y="3481387"/>
            <a:ext cx="3633788" cy="47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52512" y="3895725"/>
            <a:ext cx="28908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471988" y="3895725"/>
            <a:ext cx="28908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393406" y="4638675"/>
            <a:ext cx="1243013" cy="47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0029825" y="4638675"/>
            <a:ext cx="132397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882062" y="5038725"/>
            <a:ext cx="28908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1345405" y="5443538"/>
            <a:ext cx="1309689" cy="952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29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746625"/>
          </a:xfrm>
        </p:spPr>
        <p:txBody>
          <a:bodyPr>
            <a:normAutofit fontScale="92500" lnSpcReduction="20000"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Symbole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Zusammenhörigkeit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Gemeinsamkeit der Bürger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Flagge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Das Wappen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Nationalhymne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Der Vergleich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Das Motiv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Stärke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Macht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Das Ausdauer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746624"/>
          </a:xfrm>
        </p:spPr>
        <p:txBody>
          <a:bodyPr>
            <a:normAutofit fontScale="92500" lnSpcReduction="20000"/>
          </a:bodyPr>
          <a:lstStyle/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Ramz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Birdamlik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Xalqlarning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birlashuvi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Bayroq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Gerb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Madhiya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Solishtiruv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Hokimlik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Chidamlilik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Wortschatz: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Bir boshlang'ich uchun undov belgisini osish kerakmi? Ajam drayver belgisi  haqida hamma nars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5275" y="4025898"/>
            <a:ext cx="2697489" cy="268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15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50530" y="2386805"/>
            <a:ext cx="10090939" cy="3256758"/>
          </a:xfrm>
          <a:prstGeom prst="rect">
            <a:avLst/>
          </a:prstGeom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Richtig/Falsch: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нутый угол 8"/>
          <p:cNvSpPr/>
          <p:nvPr/>
        </p:nvSpPr>
        <p:spPr>
          <a:xfrm>
            <a:off x="2043113" y="3228975"/>
            <a:ext cx="371475" cy="414338"/>
          </a:xfrm>
          <a:prstGeom prst="foldedCorne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нутый угол 9"/>
          <p:cNvSpPr/>
          <p:nvPr/>
        </p:nvSpPr>
        <p:spPr>
          <a:xfrm>
            <a:off x="7267576" y="2179636"/>
            <a:ext cx="371475" cy="414338"/>
          </a:xfrm>
          <a:prstGeom prst="foldedCorne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нутый угол 10"/>
          <p:cNvSpPr/>
          <p:nvPr/>
        </p:nvSpPr>
        <p:spPr>
          <a:xfrm>
            <a:off x="4324350" y="2179636"/>
            <a:ext cx="371475" cy="414338"/>
          </a:xfrm>
          <a:prstGeom prst="foldedCorner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нутый угол 11"/>
          <p:cNvSpPr/>
          <p:nvPr/>
        </p:nvSpPr>
        <p:spPr>
          <a:xfrm>
            <a:off x="2043112" y="3808015"/>
            <a:ext cx="371475" cy="414338"/>
          </a:xfrm>
          <a:prstGeom prst="foldedCorne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нутый угол 12"/>
          <p:cNvSpPr/>
          <p:nvPr/>
        </p:nvSpPr>
        <p:spPr>
          <a:xfrm>
            <a:off x="2043112" y="4387055"/>
            <a:ext cx="371475" cy="414338"/>
          </a:xfrm>
          <a:prstGeom prst="foldedCorner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нутый угол 13"/>
          <p:cNvSpPr/>
          <p:nvPr/>
        </p:nvSpPr>
        <p:spPr>
          <a:xfrm>
            <a:off x="2043111" y="5033562"/>
            <a:ext cx="371475" cy="414338"/>
          </a:xfrm>
          <a:prstGeom prst="foldedCorner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78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 (Bundesländer)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Wappen 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Symbole 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Leseverstehen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Vokabeln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 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231121"/>
            <a:ext cx="105156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Map - deutschland political 2011 Poster | Sold at Europost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564" y="1712259"/>
            <a:ext cx="3286125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Malen Sie das Wappen eines Bundeslandes!</a:t>
            </a:r>
          </a:p>
          <a:p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Lernen Sie neue Vokabeln auswendig!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Leichte Sprache Malen, Cliparts &amp; Cartoons - Jing.fm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985893"/>
            <a:ext cx="5181600" cy="4030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65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Kennt ihr die Hauptstädte der Bundesländer? - [GEOLINO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1963271"/>
            <a:ext cx="5181600" cy="421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682751"/>
          </a:xfrm>
        </p:spPr>
        <p:txBody>
          <a:bodyPr>
            <a:normAutofit lnSpcReduction="10000"/>
          </a:bodyPr>
          <a:lstStyle/>
          <a:p>
            <a:pPr lvl="1" algn="ctr">
              <a:lnSpc>
                <a:spcPct val="150000"/>
              </a:lnSpc>
            </a:pPr>
            <a:r>
              <a:rPr lang="de-DE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Sie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de-DE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Fragen.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de-DE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heißen die Hauptstädte von Bundesländer?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01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Welches ist die Hauptstadt von Hamburg?</a:t>
            </a:r>
          </a:p>
          <a:p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Hessen</a:t>
            </a:r>
          </a:p>
          <a:p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Bremen</a:t>
            </a:r>
          </a:p>
          <a:p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Hamburg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лево 8"/>
          <p:cNvSpPr/>
          <p:nvPr/>
        </p:nvSpPr>
        <p:spPr>
          <a:xfrm rot="266163">
            <a:off x="9120519" y="4460083"/>
            <a:ext cx="1721224" cy="618564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amburg, Germany - the Capital of Cool with a thriving cultural, art and  nightlife scen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172494"/>
            <a:ext cx="48768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96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de-DE" sz="3200" b="1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Welches ist die Hauptstadt von </a:t>
            </a:r>
          </a:p>
          <a:p>
            <a:pPr marL="0" indent="0">
              <a:buNone/>
            </a:pPr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Nordrhein- Westfalen?</a:t>
            </a:r>
          </a:p>
          <a:p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Mainz</a:t>
            </a:r>
          </a:p>
          <a:p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Frankfurt</a:t>
            </a:r>
          </a:p>
          <a:p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Düsseldorf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 rot="266163">
            <a:off x="9416354" y="5092094"/>
            <a:ext cx="1721224" cy="618564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Düsseldorf-Germany´s Top Location for Business and Foreign Investmen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22" y="2252020"/>
            <a:ext cx="5181600" cy="290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4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de-DE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Welches ist die Hauptstadt von Hessen?</a:t>
            </a:r>
          </a:p>
          <a:p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A. Wiesbaden </a:t>
            </a:r>
            <a:endParaRPr lang="de-D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B.  Fulda</a:t>
            </a:r>
          </a:p>
          <a:p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C. Frankfurt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 rot="266163">
            <a:off x="9369184" y="3505342"/>
            <a:ext cx="1721224" cy="618564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Висбаден (Wiesbaden) - zuFrost info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59" y="1840243"/>
            <a:ext cx="5406572" cy="419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56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 sz="3200" b="1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Wie heißt die Hauptstadt von Bayern?</a:t>
            </a:r>
          </a:p>
          <a:p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Nürnberg</a:t>
            </a:r>
          </a:p>
          <a:p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München</a:t>
            </a:r>
          </a:p>
          <a:p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Köln</a:t>
            </a:r>
          </a:p>
          <a:p>
            <a:endParaRPr lang="ru-RU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 rot="266163">
            <a:off x="9023764" y="4066933"/>
            <a:ext cx="1721224" cy="618564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München | Bavarian towns and citi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58194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5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39913"/>
            <a:ext cx="5181600" cy="4351338"/>
          </a:xfrm>
        </p:spPr>
        <p:txBody>
          <a:bodyPr>
            <a:normAutofit/>
          </a:bodyPr>
          <a:lstStyle/>
          <a:p>
            <a:pPr algn="ctr"/>
            <a:endParaRPr lang="de-DE" sz="3200" b="1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heißt die Hauptstadt von Rheinland-Pfalz?</a:t>
            </a:r>
          </a:p>
          <a:p>
            <a:pPr algn="ctr"/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Mainz</a:t>
            </a:r>
          </a:p>
          <a:p>
            <a:pPr algn="ctr"/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Düsseldorf </a:t>
            </a:r>
          </a:p>
          <a:p>
            <a:pPr algn="ctr"/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Köln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 rot="266163">
            <a:off x="9916820" y="3874304"/>
            <a:ext cx="1721224" cy="618564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15 Best Things to Do in Mainz (Germany) - The Crazy Touris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93" y="2189518"/>
            <a:ext cx="5487187" cy="365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69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lle Flaggen und Wappen Deutschlands in 3 Minuten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4776" y="1842247"/>
            <a:ext cx="11040036" cy="4719918"/>
          </a:xfrm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228600" y="365125"/>
            <a:ext cx="11779624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6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Wappen von Bundesländer:</a:t>
            </a:r>
            <a:endParaRPr lang="ru-RU" sz="6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38935" y="3104064"/>
            <a:ext cx="7758953" cy="24006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75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Flaggen und Wappen</a:t>
            </a:r>
            <a:endParaRPr lang="ru-RU" sz="75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861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272</Words>
  <Application>Microsoft Office PowerPoint</Application>
  <PresentationFormat>Широкоэкранный</PresentationFormat>
  <Paragraphs>117</Paragraphs>
  <Slides>20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DEUTSCH</vt:lpstr>
      <vt:lpstr>Plan der Stunde:</vt:lpstr>
      <vt:lpstr>Wiederholung:</vt:lpstr>
      <vt:lpstr>Wiederholung:</vt:lpstr>
      <vt:lpstr>Wiederholung:</vt:lpstr>
      <vt:lpstr>Wiederholung:</vt:lpstr>
      <vt:lpstr>Wiederholung:</vt:lpstr>
      <vt:lpstr>Wiederholung:</vt:lpstr>
      <vt:lpstr>Wappen von Bundesländer:</vt:lpstr>
      <vt:lpstr>Bildrätsel:</vt:lpstr>
      <vt:lpstr>Bildrätsel:</vt:lpstr>
      <vt:lpstr>Bildrätsel:</vt:lpstr>
      <vt:lpstr>Bildrätsel:</vt:lpstr>
      <vt:lpstr>Welche Tiere sehen Sie?</vt:lpstr>
      <vt:lpstr>Welche Tiere sehen Sie?</vt:lpstr>
      <vt:lpstr>Welche Tiere sehen Sie?</vt:lpstr>
      <vt:lpstr>Leseverstehen:</vt:lpstr>
      <vt:lpstr>Wortschatz:</vt:lpstr>
      <vt:lpstr>Richtig/Falsch:</vt:lpstr>
      <vt:lpstr>Selbständige Arbeit: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Пользователь</cp:lastModifiedBy>
  <cp:revision>27</cp:revision>
  <dcterms:created xsi:type="dcterms:W3CDTF">2020-09-17T13:21:08Z</dcterms:created>
  <dcterms:modified xsi:type="dcterms:W3CDTF">2020-09-19T09:21:30Z</dcterms:modified>
</cp:coreProperties>
</file>