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9" r:id="rId14"/>
    <p:sldId id="274" r:id="rId15"/>
    <p:sldId id="275" r:id="rId16"/>
    <p:sldId id="276" r:id="rId17"/>
    <p:sldId id="270" r:id="rId18"/>
    <p:sldId id="272" r:id="rId19"/>
    <p:sldId id="271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6B76-8117-4981-B0AD-96972346BE3C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FFE35-28D9-4751-8F76-94A10251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FFE35-28D9-4751-8F76-94A102511A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1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09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7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9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1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8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5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60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8BAC-6994-493D-A57E-629F787FC207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259E-3F9E-4D53-B5F2-59A95357F5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659" y="1775011"/>
            <a:ext cx="6299984" cy="4303060"/>
          </a:xfrm>
        </p:spPr>
        <p:txBody>
          <a:bodyPr>
            <a:normAutofit lnSpcReduction="10000"/>
          </a:bodyPr>
          <a:lstStyle/>
          <a:p>
            <a:endParaRPr lang="de-DE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Adminstrative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Gliederung,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Wappen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Symbole</a:t>
            </a:r>
            <a:r>
              <a:rPr lang="de-DE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0659" y="221410"/>
            <a:ext cx="11438966" cy="133844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Xalq ta'limi vazirligining &lt;br /&gt; Axborot-Ta'lim Por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7" y="1775011"/>
            <a:ext cx="36099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3628" y="5461378"/>
            <a:ext cx="8875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3586" y="337585"/>
            <a:ext cx="28483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</a:t>
            </a:r>
            <a:r>
              <a:rPr lang="de-DE" sz="5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Klasse</a:t>
            </a:r>
            <a:endParaRPr lang="ru-RU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9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Bildrätsel:</a:t>
            </a:r>
            <a:endParaRPr lang="ru-RU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Landeswappen von Rheinland-Pfalz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28" y="1676789"/>
            <a:ext cx="1813186" cy="219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709336" y="1940151"/>
            <a:ext cx="33794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Rheinland- </a:t>
            </a:r>
          </a:p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Pfalz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8" name="Picture 4" descr="Coat of arms of Lower Saxony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9" y="4416209"/>
            <a:ext cx="1989582" cy="22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702603" y="4884750"/>
            <a:ext cx="4313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Niedersachsen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70" name="Picture 6" descr="Landeswappen Sachsens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96" y="4176589"/>
            <a:ext cx="2079692" cy="23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746492" y="4980231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Sachsen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72" name="Picture 8" descr="Wappen Mecklenburg-Vorpommerns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" y="1895092"/>
            <a:ext cx="2014218" cy="21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877001" y="1895092"/>
            <a:ext cx="4098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Mecklenburg</a:t>
            </a:r>
          </a:p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Vorpommern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2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Bildrätsel: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ayerisches Staatswappen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86" y="4292692"/>
            <a:ext cx="1667502" cy="22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577688" y="5005514"/>
            <a:ext cx="213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Bayern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0" name="Picture 4" descr="Datei:Wappenzeichen NRW.svg –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7583"/>
            <a:ext cx="2154078" cy="2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12004" y="1927935"/>
            <a:ext cx="32785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Nordrhein-</a:t>
            </a:r>
          </a:p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Westfalen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4" name="Picture 8" descr="Coat of arms of hamburg, germany. vector forma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5" y="4413275"/>
            <a:ext cx="2018113" cy="21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38338" y="4423708"/>
            <a:ext cx="278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Hamburg</a:t>
            </a:r>
            <a:endParaRPr lang="de-DE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6" name="Picture 10" descr="Bremer Wappen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36" y="1918802"/>
            <a:ext cx="1432052" cy="20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607127" y="2758931"/>
            <a:ext cx="2400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Bremen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5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Bildrätsel: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Landeswappen | Thüringer Land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23" y="3933974"/>
            <a:ext cx="4014669" cy="26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03344" y="5117559"/>
            <a:ext cx="3043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Thüringen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8" name="Picture 6" descr="Wappen Baden-Württembergs –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0" y="1609513"/>
            <a:ext cx="1560942" cy="21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99222" y="1892195"/>
            <a:ext cx="3997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Baden-</a:t>
            </a:r>
          </a:p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Württemberg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0" name="Picture 8" descr="Wappen und Flagge – Lernspaß für K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8" y="1798290"/>
            <a:ext cx="1518760" cy="18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237115" y="1829764"/>
            <a:ext cx="31211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Schleswig-</a:t>
            </a:r>
          </a:p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Holstein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2" name="Picture 10" descr="FahnenMax® Pin Anstecker Brandenburg Wappen: Amazon.de: Sport &amp; Freize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0" y="4286249"/>
            <a:ext cx="1664588" cy="19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652594" y="4655894"/>
            <a:ext cx="3843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Brandenburg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5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Bildrätsel: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8" descr="Landtagswahlen – Das Hessische Wappen ©2018 Wikipedia | Wiesbaden leb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7" y="4678063"/>
            <a:ext cx="2894502" cy="19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41324" y="4904814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Hessen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50" name="Picture 10" descr="Datei:Wappen Berlin Nur Schild.svg –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202"/>
            <a:ext cx="1716429" cy="17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558187" y="2078755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Berlin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52" name="Picture 12" descr="Wappen Sachsen-Anhalts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785453"/>
            <a:ext cx="1888348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11481" y="2078755"/>
            <a:ext cx="2470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Sachsen</a:t>
            </a:r>
          </a:p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Anhalt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54" name="Picture 14" descr="Landeswappen des Saarlandes – Heraldik-W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76121"/>
            <a:ext cx="14287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081062" y="5181231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Saarland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1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atei:Wappen Berlin Nur Schild.svg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11" y="1825625"/>
            <a:ext cx="41599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at of arms of Lower Saxony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14" y="1825625"/>
            <a:ext cx="37947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7213" y="5715298"/>
            <a:ext cx="2198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Ein Bär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0074" y="5715298"/>
            <a:ext cx="276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Ein Pferd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71463" y="365125"/>
            <a:ext cx="11758612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Tiere sehen Sie?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appen Baden-Württembergs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825625"/>
            <a:ext cx="2976562" cy="41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appen Mecklenburg-Vorpommerns –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45" y="1825625"/>
            <a:ext cx="40259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1403" y="5715298"/>
            <a:ext cx="33567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Drei Löwen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6125" y="2239069"/>
            <a:ext cx="2497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 Stier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9118" y="5509221"/>
            <a:ext cx="31905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 Drache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371475" y="365125"/>
            <a:ext cx="11515725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Tiere sehen Sie?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44260" y="3135212"/>
            <a:ext cx="25880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 Greif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9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1430" y="5063632"/>
            <a:ext cx="26909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 Löwe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4160" y="4470862"/>
            <a:ext cx="27126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 Adler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4" descr="Landeswappen | Thüringer Landt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13038"/>
            <a:ext cx="5229229" cy="34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ahnenMax® Pin Anstecker Brandenburg Wappen: Amazon.de: Sport &amp; Freize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62" y="1718037"/>
            <a:ext cx="3241802" cy="38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71475" y="392474"/>
            <a:ext cx="11396662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Tiere sehen Sie?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641" y="2540538"/>
            <a:ext cx="11371680" cy="3088737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Leseverstehen: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86338" y="3086100"/>
            <a:ext cx="13001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39013" y="3086100"/>
            <a:ext cx="28908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38200" y="3481387"/>
            <a:ext cx="3633788" cy="47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12" y="3895725"/>
            <a:ext cx="28908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71988" y="3895725"/>
            <a:ext cx="28908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93406" y="4638675"/>
            <a:ext cx="1243013" cy="47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29825" y="4638675"/>
            <a:ext cx="13239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82062" y="5038725"/>
            <a:ext cx="28908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45405" y="5443538"/>
            <a:ext cx="1309689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662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Symbole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Zusammenhörigkeit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Gemeinsamkeit der Bürger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Flagge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Wappen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Nationalhymne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Vergleich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Motiv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Stärke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Macht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Ausdauer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46624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Birdamlik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Xalqlarning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birlashuvi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Bayroq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Gerb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Madhiya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Solishtiruv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Hokimlik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Chidamlilik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Bir boshlang'ich uchun undov belgisini osish kerakmi? Ajam drayver belgisi  haqida hamma nar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4025898"/>
            <a:ext cx="2697489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530" y="2386805"/>
            <a:ext cx="10090939" cy="3256758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Richtig/Falsch: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43113" y="3228975"/>
            <a:ext cx="371475" cy="41433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7267576" y="2179636"/>
            <a:ext cx="371475" cy="41433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4324350" y="2179636"/>
            <a:ext cx="371475" cy="41433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2043112" y="3808015"/>
            <a:ext cx="371475" cy="41433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2043112" y="4387055"/>
            <a:ext cx="371475" cy="41433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2043111" y="5033562"/>
            <a:ext cx="371475" cy="41433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(Bundesländer)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Wappen 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Symbole 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Leseverstehen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Vokabeln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31121"/>
            <a:ext cx="105156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Map - deutschland political 2011 Poster | Sold at Euro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4" y="1712259"/>
            <a:ext cx="3286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Malen Sie das Wappen eines Bundeslandes!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Lernen Sie neue Vokabeln auswendig!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Leichte Sprache Malen, Cliparts &amp; Cartoons - Jing.f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5893"/>
            <a:ext cx="5181600" cy="40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ennt ihr die Hauptstädte der Bundesländer? - [GEOLINO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63271"/>
            <a:ext cx="5181600" cy="42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82751"/>
          </a:xfrm>
        </p:spPr>
        <p:txBody>
          <a:bodyPr>
            <a:normAutofit lnSpcReduction="10000"/>
          </a:bodyPr>
          <a:lstStyle/>
          <a:p>
            <a:pPr lvl="1" algn="ctr">
              <a:lnSpc>
                <a:spcPct val="150000"/>
              </a:lnSpc>
            </a:pPr>
            <a:r>
              <a:rPr lang="de-DE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heißen die Hauptstädte von Bundesländer?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Welches ist die Hauptstadt von Hamburg?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Hessen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Bremen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Hamburg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266163">
            <a:off x="9120519" y="4460083"/>
            <a:ext cx="1721224" cy="6185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amburg, Germany - the Capital of Cool with a thriving cultural, art and  nightlife sce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sz="3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Welches ist die Hauptstadt von 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Nordrhein- Westfalen?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Mainz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Frankfurt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Düsseldorf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66163">
            <a:off x="9416354" y="5092094"/>
            <a:ext cx="1721224" cy="6185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üsseldorf-Germany´s Top Location for Business and Foreign Invest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2" y="2252020"/>
            <a:ext cx="5181600" cy="29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Welches ist die Hauptstadt von Hessen?</a:t>
            </a:r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Wiesbaden 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 Fulda</a:t>
            </a:r>
          </a:p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Frankfurt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66163">
            <a:off x="9369184" y="3505342"/>
            <a:ext cx="1721224" cy="6185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Висбаден (Wiesbaden) - zuFrost inf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1840243"/>
            <a:ext cx="5406572" cy="41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sz="3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Wie heißt die Hauptstadt von Bayern?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Nürnberg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München</a:t>
            </a:r>
          </a:p>
          <a:p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Köln</a:t>
            </a: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66163">
            <a:off x="9023764" y="4066933"/>
            <a:ext cx="1721224" cy="6185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München | Bavarian towns and cit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39913"/>
            <a:ext cx="5181600" cy="4351338"/>
          </a:xfrm>
        </p:spPr>
        <p:txBody>
          <a:bodyPr>
            <a:normAutofit/>
          </a:bodyPr>
          <a:lstStyle/>
          <a:p>
            <a:pPr algn="ctr"/>
            <a:endParaRPr lang="de-DE" sz="3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heißt die Hauptstadt von Rheinland-Pfalz?</a:t>
            </a:r>
          </a:p>
          <a:p>
            <a:pPr algn="ctr"/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Mainz</a:t>
            </a:r>
          </a:p>
          <a:p>
            <a:pPr algn="ctr"/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Düsseldorf </a:t>
            </a:r>
          </a:p>
          <a:p>
            <a:pPr algn="ctr"/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Köln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66163">
            <a:off x="9916820" y="3874304"/>
            <a:ext cx="1721224" cy="6185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15 Best Things to Do in Mainz (Germany) - The Crazy Touri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3" y="2189518"/>
            <a:ext cx="5487187" cy="36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lle Flaggen und Wappen Deutschlands in 3 Minuten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776" y="1842247"/>
            <a:ext cx="11040036" cy="4719918"/>
          </a:xfr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79624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Wappen von Bundesländer:</a:t>
            </a:r>
            <a:endParaRPr lang="ru-RU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8935" y="3104064"/>
            <a:ext cx="7758953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5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Flaggen und Wappen</a:t>
            </a:r>
            <a:endParaRPr lang="ru-RU" sz="7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6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272</Words>
  <Application>Microsoft Office PowerPoint</Application>
  <PresentationFormat>Широкоэкранный</PresentationFormat>
  <Paragraphs>117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DEUTSCH</vt:lpstr>
      <vt:lpstr>Plan der Stunde:</vt:lpstr>
      <vt:lpstr>Wiederholung:</vt:lpstr>
      <vt:lpstr>Wiederholung:</vt:lpstr>
      <vt:lpstr>Wiederholung:</vt:lpstr>
      <vt:lpstr>Wiederholung:</vt:lpstr>
      <vt:lpstr>Wiederholung:</vt:lpstr>
      <vt:lpstr>Wiederholung:</vt:lpstr>
      <vt:lpstr>Wappen von Bundesländer:</vt:lpstr>
      <vt:lpstr>Bildrätsel:</vt:lpstr>
      <vt:lpstr>Bildrätsel:</vt:lpstr>
      <vt:lpstr>Bildrätsel:</vt:lpstr>
      <vt:lpstr>Bildrätsel:</vt:lpstr>
      <vt:lpstr>Welche Tiere sehen Sie?</vt:lpstr>
      <vt:lpstr>Welche Tiere sehen Sie?</vt:lpstr>
      <vt:lpstr>Welche Tiere sehen Sie?</vt:lpstr>
      <vt:lpstr>Leseverstehen:</vt:lpstr>
      <vt:lpstr>Wortschatz:</vt:lpstr>
      <vt:lpstr>Richtig/Falsch:</vt:lpstr>
      <vt:lpstr>Selbständige Arbeit: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Пользователь</cp:lastModifiedBy>
  <cp:revision>27</cp:revision>
  <dcterms:created xsi:type="dcterms:W3CDTF">2020-09-17T13:21:08Z</dcterms:created>
  <dcterms:modified xsi:type="dcterms:W3CDTF">2020-09-19T09:21:30Z</dcterms:modified>
</cp:coreProperties>
</file>