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6" r:id="rId9"/>
    <p:sldId id="263" r:id="rId10"/>
    <p:sldId id="265" r:id="rId11"/>
    <p:sldId id="270" r:id="rId12"/>
    <p:sldId id="26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46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01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54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024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645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876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41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29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52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09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20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34F2-4052-4380-9454-5208669BCCF4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432AB-BEA1-442C-B93B-26B59F496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03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0659" y="1775011"/>
            <a:ext cx="6299984" cy="4303060"/>
          </a:xfrm>
        </p:spPr>
        <p:txBody>
          <a:bodyPr>
            <a:normAutofit/>
          </a:bodyPr>
          <a:lstStyle/>
          <a:p>
            <a:endParaRPr lang="de-DE" sz="6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Bevölkerung </a:t>
            </a:r>
          </a:p>
          <a:p>
            <a:r>
              <a:rPr lang="de-DE" sz="6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de-DE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</a:p>
          <a:p>
            <a:r>
              <a:rPr lang="de-DE" sz="60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Fläche“</a:t>
            </a:r>
            <a:endParaRPr lang="ru-RU" sz="60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40659" y="221410"/>
            <a:ext cx="11438966" cy="1338449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Xalq ta'limi vazirligining &lt;br /&gt; Axborot-Ta'lim Porta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987" y="1775011"/>
            <a:ext cx="36099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78221" y="5387806"/>
            <a:ext cx="88750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</a:t>
            </a:r>
            <a:endParaRPr lang="ru-RU" sz="5400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848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79076" y="1690688"/>
            <a:ext cx="10833847" cy="4746812"/>
          </a:xfrm>
          <a:prstGeom prst="rect">
            <a:avLst/>
          </a:prstGeom>
        </p:spPr>
      </p:pic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70295" y="2922120"/>
            <a:ext cx="1949823" cy="2689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005483" y="2908674"/>
            <a:ext cx="1949823" cy="26893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6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1500" y="121557"/>
            <a:ext cx="10987088" cy="705757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Übung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501" y="1564229"/>
            <a:ext cx="7707085" cy="4923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3957" y="907143"/>
            <a:ext cx="830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Österreich hat 8,8 Mio. Menschen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3956" y="957943"/>
            <a:ext cx="8302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Seine Fläche beträgt 83,879 km²</a:t>
            </a:r>
            <a:endParaRPr lang="ru-RU" sz="4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3014" y="1034887"/>
            <a:ext cx="123642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Aber Deutschland hat mehr  Einwohner als Österreich</a:t>
            </a:r>
            <a:endParaRPr lang="ru-RU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одзаголовок 9"/>
          <p:cNvSpPr txBox="1">
            <a:spLocks noGrp="1"/>
          </p:cNvSpPr>
          <p:nvPr>
            <p:ph type="subTitle" idx="1"/>
          </p:nvPr>
        </p:nvSpPr>
        <p:spPr>
          <a:xfrm>
            <a:off x="571497" y="904258"/>
            <a:ext cx="109870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Fläche von Österreich ist weniger als Deutschland</a:t>
            </a:r>
            <a:endParaRPr lang="ru-RU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одзаголовок 9"/>
          <p:cNvSpPr txBox="1">
            <a:spLocks/>
          </p:cNvSpPr>
          <p:nvPr/>
        </p:nvSpPr>
        <p:spPr>
          <a:xfrm>
            <a:off x="464817" y="921108"/>
            <a:ext cx="10987088" cy="5078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Einwohnerzahl von Luxemburg ist am wenigsten</a:t>
            </a:r>
            <a:endParaRPr lang="ru-RU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одзаголовок 9"/>
          <p:cNvSpPr txBox="1">
            <a:spLocks/>
          </p:cNvSpPr>
          <p:nvPr/>
        </p:nvSpPr>
        <p:spPr>
          <a:xfrm>
            <a:off x="518157" y="918223"/>
            <a:ext cx="10987088" cy="507831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Fläche von Frankreich ist am größten</a:t>
            </a:r>
            <a:endParaRPr lang="ru-RU" sz="30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551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9965" y="1825625"/>
            <a:ext cx="11537576" cy="4351338"/>
          </a:xfrm>
        </p:spPr>
        <p:txBody>
          <a:bodyPr>
            <a:normAutofit/>
          </a:bodyPr>
          <a:lstStyle/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Wie viele Einwohner hat Usbekistan?</a:t>
            </a:r>
          </a:p>
          <a:p>
            <a:r>
              <a:rPr lang="de-DE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Usbekistan hat über 30 Mio. Einwohner.</a:t>
            </a:r>
          </a:p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Wie groß ist die Fläche von Usbekistan?</a:t>
            </a:r>
          </a:p>
          <a:p>
            <a:r>
              <a:rPr lang="de-DE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Fläche von Usbekistan beträgt 448,978Km².</a:t>
            </a:r>
          </a:p>
          <a:p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Wer ist der Präsident in Usbekistan?</a:t>
            </a:r>
          </a:p>
          <a:p>
            <a:r>
              <a:rPr lang="de-DE" sz="36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Präsident von Usbekistan ist </a:t>
            </a:r>
            <a:r>
              <a:rPr lang="de-DE" sz="36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Sch.M.Mirziyoev</a:t>
            </a:r>
            <a:endParaRPr lang="ru-RU" sz="36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Beantworte: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62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885329" cy="435133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Einen kleinen Text über Usbekistan schreiben.</a:t>
            </a:r>
          </a:p>
          <a:p>
            <a:pPr algn="ctr">
              <a:lnSpc>
                <a:spcPct val="150000"/>
              </a:lnSpc>
            </a:pPr>
            <a:r>
              <a:rPr lang="de-DE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Bevölkerung, Fläche, Grenzen, Klima, Städte, Hauptstadt.</a:t>
            </a:r>
          </a:p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Neue Vokabeln lernen.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Selbständige Arbeit: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Schoolboy with homework stock vector. Illustration of over - 76925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693" y="1750935"/>
            <a:ext cx="4563035" cy="45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32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Wiederholung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HV)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Bevölkerung 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Fläche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Neue Vokabeln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Übungen </a:t>
            </a:r>
          </a:p>
          <a:p>
            <a:r>
              <a:rPr lang="de-DE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Selbständige Arbeit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231121"/>
            <a:ext cx="105156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der Stunde: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Map - deutschland political 2011 Poster | Sold at Europos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64" y="1712259"/>
            <a:ext cx="32861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5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28999"/>
            <a:ext cx="10515600" cy="326763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Wie viele Länder haben eine gemeinsame Grenze mit            Deutschland?</a:t>
            </a:r>
          </a:p>
          <a:p>
            <a:pPr>
              <a:lnSpc>
                <a:spcPct val="150000"/>
              </a:lnSpc>
            </a:pP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Wie heißen die Nachbarländer?</a:t>
            </a:r>
          </a:p>
          <a:p>
            <a:pPr>
              <a:lnSpc>
                <a:spcPct val="150000"/>
              </a:lnSpc>
            </a:pPr>
            <a:r>
              <a:rPr lang="de-DE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Wo liegen die Nachbarländer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? Zeigen Sie auf die Landkarte.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Wiederholung: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232212" y="1990165"/>
            <a:ext cx="8243047" cy="130436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Hören Sie den Text und antworten Sie auf die Fragen!</a:t>
            </a:r>
            <a:endParaRPr lang="ru-RU" sz="2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70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078" y="1893002"/>
            <a:ext cx="10515600" cy="435133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Wie viele Länder haben eine gemeinsame Grenze mit            Deutschland?</a:t>
            </a:r>
          </a:p>
          <a:p>
            <a:pPr algn="ctr">
              <a:lnSpc>
                <a:spcPct val="150000"/>
              </a:lnSpc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lnSpc>
                <a:spcPct val="150000"/>
              </a:lnSpc>
              <a:buNone/>
            </a:pP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Länder </a:t>
            </a: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haben</a:t>
            </a:r>
          </a:p>
          <a:p>
            <a:pPr algn="r">
              <a:lnSpc>
                <a:spcPct val="150000"/>
              </a:lnSpc>
            </a:pP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eine gemeinsame Grenze</a:t>
            </a:r>
          </a:p>
          <a:p>
            <a:pPr algn="r">
              <a:lnSpc>
                <a:spcPct val="150000"/>
              </a:lnSpc>
            </a:pPr>
            <a:r>
              <a:rPr lang="de-DE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Deutschland.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Antworten: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Daniel und die Delphine: Nachbarländer Deutsch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469" y="3238501"/>
            <a:ext cx="333375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0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de-DE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Wie heißen die Nachbarländer?</a:t>
            </a:r>
          </a:p>
          <a:p>
            <a:pPr algn="ctr"/>
            <a:endParaRPr lang="de-DE" dirty="0"/>
          </a:p>
          <a:p>
            <a:pPr algn="ctr"/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Dänemark, Polen, Tschechien, Österreich, </a:t>
            </a:r>
          </a:p>
          <a:p>
            <a:pPr algn="ctr"/>
            <a:r>
              <a:rPr lang="de-DE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die Schweiz, Frankreich, Luxemburg, Niederlande, Belgien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Antworten: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Niederlande Ferienhaus mit Jacuzzi | Interho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99" y="4387383"/>
            <a:ext cx="2857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UTSCHLAND - Ułóż Puzzle Online za darmo na Puzzle Factor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294" y="4215792"/>
            <a:ext cx="1647673" cy="243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0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Antworten: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20 Arbeitsblatt Nachbarländer Deutschland | Nachbarländer deutschland,  Deutschland, Nachbarländ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12178"/>
            <a:ext cx="10869704" cy="477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603274" y="2805970"/>
            <a:ext cx="3882794" cy="23237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3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Wo </a:t>
            </a:r>
            <a:r>
              <a:rPr lang="de-DE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liegen</a:t>
            </a:r>
          </a:p>
          <a:p>
            <a:pPr algn="ctr"/>
            <a:r>
              <a:rPr lang="de-DE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Nachbarländer</a:t>
            </a:r>
            <a:r>
              <a:rPr lang="de-DE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de-DE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Zeigen Sie auf </a:t>
            </a:r>
            <a:endParaRPr lang="de-DE" sz="3000" b="1" dirty="0" smtClean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30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die </a:t>
            </a:r>
            <a:r>
              <a:rPr lang="de-DE" sz="30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Landkarte.</a:t>
            </a:r>
          </a:p>
          <a:p>
            <a:pPr algn="ctr"/>
            <a:endParaRPr lang="ru-RU" sz="25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457764" y="6091518"/>
            <a:ext cx="2250140" cy="497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36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utschland - Referat __ Presentation 2 Go (DE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2694" y="1825625"/>
            <a:ext cx="11120717" cy="4351338"/>
          </a:xfrm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242047" y="365125"/>
            <a:ext cx="11779624" cy="1325563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Fakten über Deutschland: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1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Deutschland hat 82,8 Mio. Einwohner( zweiundachtzig Komma acht Millionen).</a:t>
            </a:r>
          </a:p>
          <a:p>
            <a: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Fläche von Deutschland beträgt  350,000 Km² (dreihundertfünfzigtausend Quadratkilometer).</a:t>
            </a:r>
          </a:p>
          <a:p>
            <a: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Bundespräsident ist Frank-Walter Steinmeier.</a:t>
            </a:r>
          </a:p>
          <a:p>
            <a:r>
              <a:rPr lang="de-DE" sz="36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Bundeskanzlerin ist Angela Merkel.</a:t>
            </a:r>
          </a:p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Erklärung: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46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71010"/>
          </a:xfrm>
        </p:spPr>
        <p:txBody>
          <a:bodyPr>
            <a:normAutofit lnSpcReduction="10000"/>
          </a:bodyPr>
          <a:lstStyle/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Die Bevölkerung</a:t>
            </a:r>
          </a:p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Der Einwohner</a:t>
            </a:r>
          </a:p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Die Fläche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enigsten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eisten</a:t>
            </a:r>
          </a:p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am größten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 kleinsten</a:t>
            </a:r>
          </a:p>
          <a:p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wohnen</a:t>
            </a:r>
          </a:p>
          <a:p>
            <a:r>
              <a:rPr lang="de-DE" sz="3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renzen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an+Akk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de-DE" dirty="0" smtClean="0"/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65893"/>
          </a:xfrm>
        </p:spPr>
        <p:txBody>
          <a:bodyPr>
            <a:noAutofit/>
          </a:bodyPr>
          <a:lstStyle/>
          <a:p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err="1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holi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Eng 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kam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Eng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koʻp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koʻpincha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Eng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Eng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kichkina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Yashamoq</a:t>
            </a:r>
            <a:endParaRPr lang="de-DE" sz="2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Chegaradosh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boʻlmoq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de-DE" sz="80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Wortschatz: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5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329</Words>
  <Application>Microsoft Office PowerPoint</Application>
  <PresentationFormat>Широкоэкранный</PresentationFormat>
  <Paragraphs>79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DEUTSCH</vt:lpstr>
      <vt:lpstr>Plan der Stunde:</vt:lpstr>
      <vt:lpstr>Wiederholung:</vt:lpstr>
      <vt:lpstr>Antworten:</vt:lpstr>
      <vt:lpstr>Antworten:</vt:lpstr>
      <vt:lpstr>Antworten:</vt:lpstr>
      <vt:lpstr>Fakten über Deutschland:</vt:lpstr>
      <vt:lpstr>Erklärung:</vt:lpstr>
      <vt:lpstr>Wortschatz:</vt:lpstr>
      <vt:lpstr>Übung:</vt:lpstr>
      <vt:lpstr>Übung: </vt:lpstr>
      <vt:lpstr>Beantworte:</vt:lpstr>
      <vt:lpstr>Selbständige Arbeit: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</dc:title>
  <dc:creator>Asus</dc:creator>
  <cp:lastModifiedBy>Пользователь</cp:lastModifiedBy>
  <cp:revision>23</cp:revision>
  <dcterms:created xsi:type="dcterms:W3CDTF">2020-09-16T12:58:26Z</dcterms:created>
  <dcterms:modified xsi:type="dcterms:W3CDTF">2020-09-17T04:36:44Z</dcterms:modified>
</cp:coreProperties>
</file>