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5" r:id="rId7"/>
    <p:sldId id="260" r:id="rId8"/>
    <p:sldId id="272" r:id="rId9"/>
    <p:sldId id="261" r:id="rId10"/>
    <p:sldId id="273" r:id="rId11"/>
    <p:sldId id="270" r:id="rId12"/>
    <p:sldId id="264" r:id="rId13"/>
    <p:sldId id="262" r:id="rId14"/>
    <p:sldId id="266" r:id="rId15"/>
    <p:sldId id="267" r:id="rId16"/>
    <p:sldId id="268" r:id="rId17"/>
    <p:sldId id="269" r:id="rId18"/>
    <p:sldId id="27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04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545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79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7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28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30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435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521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084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2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66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5B5E3-78CB-4FFB-BCC0-968FC3CEF7F5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56C48-BEAC-45E2-BC4B-FB85747E11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44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0659" y="1775011"/>
            <a:ext cx="6299984" cy="4061013"/>
          </a:xfrm>
        </p:spPr>
        <p:txBody>
          <a:bodyPr>
            <a:normAutofit/>
          </a:bodyPr>
          <a:lstStyle/>
          <a:p>
            <a:endParaRPr lang="de-DE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Ganze und die </a:t>
            </a:r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Teile“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0659" y="221410"/>
            <a:ext cx="11438966" cy="133844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Xalq ta'limi vazirligining &lt;br /&gt; Axborot-Ta'lim Port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87" y="1775011"/>
            <a:ext cx="36099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78221" y="5387806"/>
            <a:ext cx="88750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ru-RU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61991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08131" y="198414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Bundesländer: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077635"/>
          </a:xfrm>
        </p:spPr>
        <p:txBody>
          <a:bodyPr>
            <a:normAutofit fontScale="85000" lnSpcReduction="10000"/>
          </a:bodyPr>
          <a:lstStyle/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Baden-Württemberg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Stuttgart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		Bayern 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München</a:t>
            </a:r>
          </a:p>
          <a:p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Berlin 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Berlin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					Brandenburg 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Potsdam</a:t>
            </a:r>
            <a:endParaRPr lang="de-DE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Bremen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Bremen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				Hamburg 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Hamburg</a:t>
            </a:r>
            <a:endParaRPr lang="de-DE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Hessen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Wiesbaden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				Thüringen 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Erfurt</a:t>
            </a:r>
            <a:endParaRPr lang="de-DE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Mecklenburg-Vorpommern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Schwerin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	Niedersachsen 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Hannover</a:t>
            </a:r>
            <a:endParaRPr lang="de-DE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Nordrhein-Westfalen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Düsseldorf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		Rheinland-Pfalz 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Mainz</a:t>
            </a:r>
            <a:endParaRPr lang="de-DE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Saarland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Saarbrücken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			Sachsen 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Dresden</a:t>
            </a:r>
            <a:endParaRPr lang="de-DE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Sachsen-Anhalt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Magdeburg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			Schleswig-Holstein –</a:t>
            </a:r>
            <a:r>
              <a:rPr lang="de-DE" sz="3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Kiel</a:t>
            </a:r>
            <a:endParaRPr lang="de-DE" sz="3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8479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Vokabeln: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31341" cy="4351338"/>
          </a:xfrm>
        </p:spPr>
        <p:txBody>
          <a:bodyPr>
            <a:normAutofit lnSpcReduction="10000"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Grenze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Bundesland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Himmelsrichtung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Das Autokennzeichen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Österreich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Frankreich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Belgien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Schweiz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Polen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7247964" y="1825625"/>
            <a:ext cx="4105835" cy="4351338"/>
          </a:xfrm>
        </p:spPr>
        <p:txBody>
          <a:bodyPr>
            <a:normAutofit lnSpcReduction="10000"/>
          </a:bodyPr>
          <a:lstStyle/>
          <a:p>
            <a:r>
              <a:rPr lang="de-DE" dirty="0" err="1" smtClean="0"/>
              <a:t>Polsha</a:t>
            </a:r>
            <a:endParaRPr lang="de-DE" dirty="0" smtClean="0"/>
          </a:p>
          <a:p>
            <a:r>
              <a:rPr lang="de-DE" dirty="0" err="1" smtClean="0"/>
              <a:t>Chegara</a:t>
            </a:r>
            <a:endParaRPr lang="de-DE" dirty="0" smtClean="0"/>
          </a:p>
          <a:p>
            <a:r>
              <a:rPr lang="de-DE" dirty="0" err="1" smtClean="0"/>
              <a:t>Shvetsariya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Fransiya</a:t>
            </a:r>
            <a:endParaRPr lang="de-DE" dirty="0" smtClean="0"/>
          </a:p>
          <a:p>
            <a:r>
              <a:rPr lang="de-DE" dirty="0" err="1" smtClean="0"/>
              <a:t>Belgiya</a:t>
            </a:r>
            <a:endParaRPr lang="de-DE" dirty="0" smtClean="0"/>
          </a:p>
          <a:p>
            <a:r>
              <a:rPr lang="de-DE" dirty="0" err="1" smtClean="0"/>
              <a:t>Mashina</a:t>
            </a:r>
            <a:r>
              <a:rPr lang="de-DE" dirty="0" smtClean="0"/>
              <a:t> </a:t>
            </a:r>
            <a:r>
              <a:rPr lang="de-DE" dirty="0" err="1" smtClean="0"/>
              <a:t>raqami</a:t>
            </a:r>
            <a:endParaRPr lang="de-DE" dirty="0" smtClean="0"/>
          </a:p>
          <a:p>
            <a:r>
              <a:rPr lang="de-DE" dirty="0" err="1" smtClean="0"/>
              <a:t>Qutb</a:t>
            </a:r>
            <a:r>
              <a:rPr lang="de-DE" dirty="0" smtClean="0"/>
              <a:t> </a:t>
            </a:r>
          </a:p>
          <a:p>
            <a:r>
              <a:rPr lang="de-DE" dirty="0" err="1" smtClean="0"/>
              <a:t>Federativ</a:t>
            </a:r>
            <a:r>
              <a:rPr lang="de-DE" dirty="0" smtClean="0"/>
              <a:t> </a:t>
            </a:r>
            <a:r>
              <a:rPr lang="de-DE" dirty="0" err="1" smtClean="0"/>
              <a:t>yer</a:t>
            </a:r>
            <a:endParaRPr lang="de-DE" dirty="0" smtClean="0"/>
          </a:p>
          <a:p>
            <a:r>
              <a:rPr lang="de-DE" dirty="0" err="1" smtClean="0"/>
              <a:t>Avstriya</a:t>
            </a:r>
            <a:endParaRPr lang="de-DE" dirty="0" smtClean="0"/>
          </a:p>
          <a:p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3818965" y="2017059"/>
            <a:ext cx="3428999" cy="510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141694" y="2528047"/>
            <a:ext cx="3254188" cy="27163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457700" y="3039035"/>
            <a:ext cx="3202641" cy="1721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560796" y="3490306"/>
            <a:ext cx="2687168" cy="853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191436" y="3886200"/>
            <a:ext cx="4159624" cy="1809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953870" y="3490306"/>
            <a:ext cx="4397190" cy="10014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2743200" y="3899647"/>
            <a:ext cx="4459942" cy="9515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287806" y="3036865"/>
            <a:ext cx="4063254" cy="2314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3191436" y="2134885"/>
            <a:ext cx="4056528" cy="3665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45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ind 3D-Kennzeichen erlaubt? - Autokennzeichen 202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51" y="1937824"/>
            <a:ext cx="11659097" cy="443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Autokennzeichen: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03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Angst vor Corona? Ich zeige euch, was Angst bedeutet: : Austr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262" y="2649070"/>
            <a:ext cx="7252230" cy="376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512842" y="1708214"/>
            <a:ext cx="31663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Österreich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5613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Kennzeichen von Luxembur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71" y="3385508"/>
            <a:ext cx="5125784" cy="309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Kennzeichen von Belgi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672" y="1808376"/>
            <a:ext cx="4867834" cy="315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2164" y="1945358"/>
            <a:ext cx="33723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Luxemburg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14170" y="5164650"/>
            <a:ext cx="23086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Belgien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4218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Kfz-Kennzeichen (Niederlande) – Wikipedi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80" y="1710211"/>
            <a:ext cx="3674283" cy="2621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Kennzeichen von Daenem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838" y="1822012"/>
            <a:ext cx="4198415" cy="1453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Frankreich-Autoplatte Polizeiliches Kennzeichen Vektor Abbildung -  Illustration von europäisch, plastik: 12725280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117" y="3951896"/>
            <a:ext cx="4589929" cy="255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13983" y="3706923"/>
            <a:ext cx="31977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Frankreich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3771" y="4908194"/>
            <a:ext cx="37289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Niederlande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20692" y="2352428"/>
            <a:ext cx="3321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</a:t>
            </a:r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änemark 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5876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Kfz-Kennzeichen (Tschechien) - Wikiwa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506" y="2173078"/>
            <a:ext cx="3810000" cy="18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Poland car plate. Vehicle registration number Stock Vector Image &amp; Art -  Ala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891" y="4547769"/>
            <a:ext cx="5975909" cy="1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89407" y="2321875"/>
            <a:ext cx="515288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Die Tschechische </a:t>
            </a:r>
          </a:p>
          <a:p>
            <a:pPr algn="ctr"/>
            <a:r>
              <a:rPr lang="de-DE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Republik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76482" y="4746829"/>
            <a:ext cx="18037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Polen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75633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Finde die Hauptstädte: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817223"/>
          </a:xfrm>
        </p:spPr>
        <p:txBody>
          <a:bodyPr>
            <a:normAutofit lnSpcReduction="10000"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Deutschland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Österreich 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Belgien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Schweiz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Polen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Die Tschechische Republik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Luxemburg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Dänemark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Frankreich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Niederlande 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7368988" y="1825625"/>
            <a:ext cx="3984812" cy="4817222"/>
          </a:xfrm>
        </p:spPr>
        <p:txBody>
          <a:bodyPr>
            <a:normAutofit lnSpcReduction="10000"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Prag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Warschau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Berlin 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Brüssel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Paris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Kopenhagen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Wien 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Amsterdam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Luxemburg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Bern</a:t>
            </a:r>
          </a:p>
          <a:p>
            <a:endParaRPr lang="de-DE" dirty="0" smtClean="0"/>
          </a:p>
          <a:p>
            <a:endParaRPr lang="ru-RU" dirty="0"/>
          </a:p>
        </p:txBody>
      </p:sp>
      <p:cxnSp>
        <p:nvCxnSpPr>
          <p:cNvPr id="8" name="Соединительная линия уступом 7"/>
          <p:cNvCxnSpPr/>
          <p:nvPr/>
        </p:nvCxnSpPr>
        <p:spPr>
          <a:xfrm>
            <a:off x="3429000" y="2057400"/>
            <a:ext cx="3724835" cy="94129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ная линия уступом 8"/>
          <p:cNvCxnSpPr/>
          <p:nvPr/>
        </p:nvCxnSpPr>
        <p:spPr>
          <a:xfrm>
            <a:off x="2720788" y="2528047"/>
            <a:ext cx="4769224" cy="231289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>
            <a:off x="2510118" y="2998694"/>
            <a:ext cx="4643717" cy="47064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/>
          <p:nvPr/>
        </p:nvCxnSpPr>
        <p:spPr>
          <a:xfrm>
            <a:off x="2969558" y="3502959"/>
            <a:ext cx="4399430" cy="27633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 flipV="1">
            <a:off x="2720788" y="2503744"/>
            <a:ext cx="4648200" cy="13323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 flipV="1">
            <a:off x="4993341" y="2023782"/>
            <a:ext cx="2496671" cy="229636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/>
          <p:nvPr/>
        </p:nvCxnSpPr>
        <p:spPr>
          <a:xfrm>
            <a:off x="2969558" y="4884644"/>
            <a:ext cx="4529418" cy="93120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ная линия уступом 24"/>
          <p:cNvCxnSpPr/>
          <p:nvPr/>
        </p:nvCxnSpPr>
        <p:spPr>
          <a:xfrm flipV="1">
            <a:off x="2839570" y="4387103"/>
            <a:ext cx="4650442" cy="92140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Соединительная линия уступом 26"/>
          <p:cNvCxnSpPr/>
          <p:nvPr/>
        </p:nvCxnSpPr>
        <p:spPr>
          <a:xfrm flipV="1">
            <a:off x="2861982" y="3903009"/>
            <a:ext cx="4507006" cy="18655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/>
          <p:nvPr/>
        </p:nvCxnSpPr>
        <p:spPr>
          <a:xfrm flipV="1">
            <a:off x="2969558" y="5355291"/>
            <a:ext cx="4421842" cy="91075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51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205317"/>
            <a:ext cx="5181600" cy="3971645"/>
          </a:xfrm>
        </p:spPr>
        <p:txBody>
          <a:bodyPr>
            <a:normAutofit/>
          </a:bodyPr>
          <a:lstStyle/>
          <a:p>
            <a:pPr algn="ctr"/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Bundesländer von Deutschland auf Ihrem Heft aufschreiben.</a:t>
            </a:r>
          </a:p>
          <a:p>
            <a:pPr algn="ctr"/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Bundesländer mit Hauptstädten auswendig lernen.</a:t>
            </a:r>
            <a:endParaRPr lang="ru-RU" sz="35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Die Hausaufgabe Stock Vektor Art und mehr Bilder von Bildung - iStoc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846" y="1689519"/>
            <a:ext cx="4123765" cy="500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36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(Relativsätze)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Himmelsrichtungen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Grenzen von Deutschland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Bundesländer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Vokabeln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 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31121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Map - deutschland political 2011 Poster | Sold at Europos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4" y="1712259"/>
            <a:ext cx="3286125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2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Ich habe einen Freund. Er macht gerne Sport.</a:t>
            </a:r>
          </a:p>
          <a:p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habe einen Freund, der gerne Sport macht.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Eva ist meine Freundin. Sie spielt sehr gut Klavier.</a:t>
            </a:r>
          </a:p>
          <a:p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 ist meine Freundin, die sehr gut Klavier spielt.</a:t>
            </a:r>
          </a:p>
          <a:p>
            <a:r>
              <a:rPr lang="de-DE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Das ist das Buch. Es gefällt mir sehr.</a:t>
            </a:r>
          </a:p>
          <a:p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das Buch, das mir sehr gefällt.</a:t>
            </a:r>
          </a:p>
          <a:p>
            <a:endParaRPr lang="de-DE" dirty="0" smtClean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10987" y="365125"/>
            <a:ext cx="11241741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86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ie Himmelsrichtungen - Deutsch-Coach.co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30" y="1264024"/>
            <a:ext cx="11201399" cy="547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228599" y="94129"/>
            <a:ext cx="11698941" cy="116989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Himmelsrichtungen: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460812" y="1264024"/>
            <a:ext cx="2030506" cy="7799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1671" y="4276165"/>
            <a:ext cx="2884394" cy="6992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5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gʻarbiy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лево 6"/>
          <p:cNvSpPr/>
          <p:nvPr/>
        </p:nvSpPr>
        <p:spPr>
          <a:xfrm>
            <a:off x="7624482" y="5580529"/>
            <a:ext cx="2299447" cy="9687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318812" y="4276165"/>
            <a:ext cx="2608728" cy="6992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82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747678"/>
              </p:ext>
            </p:extLst>
          </p:nvPr>
        </p:nvGraphicFramePr>
        <p:xfrm>
          <a:off x="161365" y="1839072"/>
          <a:ext cx="5714999" cy="624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149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/>
                        <a:t>Haupthimmelsrichtungen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Himmelsrichtungen: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809599"/>
              </p:ext>
            </p:extLst>
          </p:nvPr>
        </p:nvGraphicFramePr>
        <p:xfrm>
          <a:off x="6037730" y="1842246"/>
          <a:ext cx="5715000" cy="624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15000"/>
              </a:tblGrid>
              <a:tr h="311971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/>
                        <a:t>Nebenhimmelsrichtungen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7958" y="4244754"/>
            <a:ext cx="39926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chemeClr val="accent3"/>
                </a:solidFill>
              </a:rPr>
              <a:t>Nor</a:t>
            </a:r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dwestlich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82115" y="2631158"/>
            <a:ext cx="3137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Südöstlich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13361" y="3614588"/>
            <a:ext cx="436527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Osten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084556" y="3783089"/>
            <a:ext cx="2343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Norden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1221" y="4935020"/>
            <a:ext cx="35058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Nordöstlich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24703" y="4935020"/>
            <a:ext cx="36243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Südwestlich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60075" y="2773177"/>
            <a:ext cx="24219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Süden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589055" y="5625286"/>
            <a:ext cx="23559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Westen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2155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61365" y="1839072"/>
          <a:ext cx="5714999" cy="624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1499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/>
                        <a:t>Haupthimmelsrichtungen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Himmelsrichtungen: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037730" y="1842246"/>
          <a:ext cx="5715000" cy="624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15000"/>
              </a:tblGrid>
              <a:tr h="311971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/>
                        <a:t>Nebenhimmelsrichtungen</a:t>
                      </a:r>
                      <a:endParaRPr lang="ru-RU" sz="3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088240" y="3325160"/>
            <a:ext cx="39926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chemeClr val="accent3"/>
                </a:solidFill>
              </a:rPr>
              <a:t>Nor</a:t>
            </a:r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dwestlich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82115" y="2631158"/>
            <a:ext cx="31376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Südöstlich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9563" y="3542864"/>
            <a:ext cx="436527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Osten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69478" y="2562081"/>
            <a:ext cx="2343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Norden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00609" y="5492411"/>
            <a:ext cx="35058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Nordöstlich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082115" y="4356805"/>
            <a:ext cx="36243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Südwestlich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61973" y="4617563"/>
            <a:ext cx="24219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Süden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60075" y="5523023"/>
            <a:ext cx="23559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Westen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01560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eutschlands Nachbarländer _ Kinderlieder zum Lerne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2741" y="1573305"/>
            <a:ext cx="11734800" cy="4603657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2741" y="136525"/>
            <a:ext cx="117348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Grenzen: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90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619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Deutschland grenzt an 9 Länder:</a:t>
            </a:r>
          </a:p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Dänemark</a:t>
            </a:r>
          </a:p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Polen</a:t>
            </a:r>
          </a:p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Tschechische Republik, Tschechien</a:t>
            </a:r>
          </a:p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Österreich</a:t>
            </a:r>
          </a:p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Schweiz</a:t>
            </a:r>
          </a:p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Frankreich</a:t>
            </a:r>
          </a:p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Luxemburg</a:t>
            </a:r>
          </a:p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Belgien</a:t>
            </a:r>
          </a:p>
          <a:p>
            <a:r>
              <a:rPr lang="de-DE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Niederlande, Holland</a:t>
            </a:r>
            <a:endParaRPr 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Grenzen: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Wie viele und welche Länder grenzen an Deutschland? | Geografie | Repet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4" y="1930447"/>
            <a:ext cx="4028328" cy="468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6741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ie 16 Bundesländer __ Kinderlieder zum Lerne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3071" y="1798730"/>
            <a:ext cx="11602570" cy="4351338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6358" y="257548"/>
            <a:ext cx="1173928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Bundesländer: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56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232</Words>
  <Application>Microsoft Office PowerPoint</Application>
  <PresentationFormat>Широкоэкранный</PresentationFormat>
  <Paragraphs>125</Paragraphs>
  <Slides>18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DEUTSCH</vt:lpstr>
      <vt:lpstr>Plan der Stunde:</vt:lpstr>
      <vt:lpstr>Wiederholung:</vt:lpstr>
      <vt:lpstr>Himmelsrichtungen:</vt:lpstr>
      <vt:lpstr>Himmelsrichtungen:</vt:lpstr>
      <vt:lpstr>Himmelsrichtungen:</vt:lpstr>
      <vt:lpstr>Die Grenzen:</vt:lpstr>
      <vt:lpstr>Die Grenzen:</vt:lpstr>
      <vt:lpstr>Die Bundesländer:</vt:lpstr>
      <vt:lpstr>Die Bundesländer:</vt:lpstr>
      <vt:lpstr>Neue Vokabeln:</vt:lpstr>
      <vt:lpstr>Autokennzeichen:</vt:lpstr>
      <vt:lpstr>Übungen:</vt:lpstr>
      <vt:lpstr>Übungen:</vt:lpstr>
      <vt:lpstr>Übungen:</vt:lpstr>
      <vt:lpstr>Übungen:</vt:lpstr>
      <vt:lpstr>Finde die Hauptstädte:</vt:lpstr>
      <vt:lpstr>Selbständige Arbeit: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Asus</cp:lastModifiedBy>
  <cp:revision>22</cp:revision>
  <dcterms:created xsi:type="dcterms:W3CDTF">2020-09-14T15:42:50Z</dcterms:created>
  <dcterms:modified xsi:type="dcterms:W3CDTF">2020-09-15T03:32:30Z</dcterms:modified>
</cp:coreProperties>
</file>