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0" r:id="rId8"/>
    <p:sldId id="272" r:id="rId9"/>
    <p:sldId id="261" r:id="rId10"/>
    <p:sldId id="273" r:id="rId11"/>
    <p:sldId id="270" r:id="rId12"/>
    <p:sldId id="264" r:id="rId13"/>
    <p:sldId id="262" r:id="rId14"/>
    <p:sldId id="266" r:id="rId15"/>
    <p:sldId id="267" r:id="rId16"/>
    <p:sldId id="268" r:id="rId17"/>
    <p:sldId id="269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4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4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9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3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35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2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8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1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6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B5E3-78CB-4FFB-BCC0-968FC3CEF7F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6C48-BEAC-45E2-BC4B-FB85747E11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659" y="1775011"/>
            <a:ext cx="6299984" cy="4061013"/>
          </a:xfrm>
        </p:spPr>
        <p:txBody>
          <a:bodyPr>
            <a:normAutofit/>
          </a:bodyPr>
          <a:lstStyle/>
          <a:p>
            <a:endParaRPr lang="de-DE" sz="6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Ganze und die </a:t>
            </a:r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Teile“</a:t>
            </a:r>
            <a:endParaRPr lang="ru-RU" sz="6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40659" y="221410"/>
            <a:ext cx="11438966" cy="1338449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Xalq ta'limi vazirligining &lt;br /&gt; Axborot-Ta'lim Port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87" y="1775011"/>
            <a:ext cx="36099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78221" y="5387806"/>
            <a:ext cx="88750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endParaRPr lang="ru-RU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99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8131" y="198414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Bundesländer: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77635"/>
          </a:xfrm>
        </p:spPr>
        <p:txBody>
          <a:bodyPr>
            <a:normAutofit fontScale="85000" lnSpcReduction="10000"/>
          </a:bodyPr>
          <a:lstStyle/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Baden-Württemberg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Stuttgart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Bayern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</a:p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Berlin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		Brandenburg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Potsdam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Bremen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	Hamburg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Hessen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Wiesbaden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	Thüringen 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Erfurt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Mecklenburg-Vorpommern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Schwerin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Niedersachsen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Hannover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Nordrhein-Westfalen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Düsseldorf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Rheinland-Pfalz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Saarland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Saarbrücken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Sachsen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Dresden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Sachsen-Anhalt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Magdeburg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Schleswig-Holstein –</a:t>
            </a:r>
            <a:r>
              <a:rPr lang="de-DE" sz="3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Kiel</a:t>
            </a:r>
            <a:endParaRPr lang="de-DE" sz="3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479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Vokabeln: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31341" cy="4351338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Grenze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Das Bundesland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Himmelsrichtung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Das Autokennzeichen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Frankreich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Belgien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Schweiz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247964" y="1825625"/>
            <a:ext cx="4105835" cy="4351338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Polsha</a:t>
            </a:r>
            <a:endParaRPr lang="de-DE" dirty="0" smtClean="0"/>
          </a:p>
          <a:p>
            <a:r>
              <a:rPr lang="de-DE" dirty="0" err="1" smtClean="0"/>
              <a:t>Chegara</a:t>
            </a:r>
            <a:endParaRPr lang="de-DE" dirty="0" smtClean="0"/>
          </a:p>
          <a:p>
            <a:r>
              <a:rPr lang="de-DE" dirty="0" err="1" smtClean="0"/>
              <a:t>Shvetsariya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Fransiya</a:t>
            </a:r>
            <a:endParaRPr lang="de-DE" dirty="0" smtClean="0"/>
          </a:p>
          <a:p>
            <a:r>
              <a:rPr lang="de-DE" dirty="0" err="1" smtClean="0"/>
              <a:t>Belgiya</a:t>
            </a:r>
            <a:endParaRPr lang="de-DE" dirty="0" smtClean="0"/>
          </a:p>
          <a:p>
            <a:r>
              <a:rPr lang="de-DE" dirty="0" err="1" smtClean="0"/>
              <a:t>Mashina</a:t>
            </a:r>
            <a:r>
              <a:rPr lang="de-DE" dirty="0" smtClean="0"/>
              <a:t> </a:t>
            </a:r>
            <a:r>
              <a:rPr lang="de-DE" dirty="0" err="1" smtClean="0"/>
              <a:t>raqami</a:t>
            </a:r>
            <a:endParaRPr lang="de-DE" dirty="0" smtClean="0"/>
          </a:p>
          <a:p>
            <a:r>
              <a:rPr lang="de-DE" dirty="0" err="1" smtClean="0"/>
              <a:t>Qutb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Federativ</a:t>
            </a:r>
            <a:r>
              <a:rPr lang="de-DE" dirty="0" smtClean="0"/>
              <a:t> </a:t>
            </a:r>
            <a:r>
              <a:rPr lang="de-DE" dirty="0" err="1" smtClean="0"/>
              <a:t>yer</a:t>
            </a:r>
            <a:endParaRPr lang="de-DE" dirty="0" smtClean="0"/>
          </a:p>
          <a:p>
            <a:r>
              <a:rPr lang="de-DE" dirty="0" err="1" smtClean="0"/>
              <a:t>Avstriya</a:t>
            </a:r>
            <a:endParaRPr lang="de-DE" dirty="0" smtClean="0"/>
          </a:p>
          <a:p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818965" y="2017059"/>
            <a:ext cx="3428999" cy="510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141694" y="2528047"/>
            <a:ext cx="3254188" cy="2716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457700" y="3039035"/>
            <a:ext cx="3202641" cy="1721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560796" y="3490306"/>
            <a:ext cx="2687168" cy="853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91436" y="3886200"/>
            <a:ext cx="4159624" cy="1809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953870" y="3490306"/>
            <a:ext cx="4397190" cy="1001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743200" y="3899647"/>
            <a:ext cx="4459942" cy="951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287806" y="3036865"/>
            <a:ext cx="4063254" cy="2314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191436" y="2134885"/>
            <a:ext cx="4056528" cy="366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4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ind 3D-Kennzeichen erlaubt? - Autokennzeichen 20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1" y="1937824"/>
            <a:ext cx="11659097" cy="44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Autokennzeichen: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Angst vor Corona? Ich zeige euch, was Angst bedeutet: : Austr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62" y="2649070"/>
            <a:ext cx="7252230" cy="37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12842" y="1708214"/>
            <a:ext cx="3166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Österreich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61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ennzeichen von Luxembu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1" y="3385508"/>
            <a:ext cx="5125784" cy="3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ennzeichen von Belg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2" y="1808376"/>
            <a:ext cx="4867834" cy="31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2164" y="1945358"/>
            <a:ext cx="33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Luxemburg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14170" y="5164650"/>
            <a:ext cx="2308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Belgien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21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fz-Kennzeichen (Niederlande) –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0" y="1710211"/>
            <a:ext cx="3674283" cy="26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ennzeichen von Daen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38" y="1822012"/>
            <a:ext cx="4198415" cy="14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rankreich-Autoplatte Polizeiliches Kennzeichen Vektor Abbildung -  Illustration von europäisch, plastik: 1272528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17" y="3951896"/>
            <a:ext cx="4589929" cy="25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13983" y="3706923"/>
            <a:ext cx="3197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Frankreich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771" y="4908194"/>
            <a:ext cx="3728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Niederlande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0692" y="2352428"/>
            <a:ext cx="332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änemark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876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fz-Kennzeichen (Tschechien) - Wikiw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06" y="2173078"/>
            <a:ext cx="38100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land car plate. Vehicle registration number Stock Vector Image &amp; Art -  Ala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91" y="4547769"/>
            <a:ext cx="5975909" cy="1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9407" y="2321875"/>
            <a:ext cx="51528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Die Tschechische </a:t>
            </a:r>
          </a:p>
          <a:p>
            <a:pPr algn="ctr"/>
            <a:r>
              <a:rPr lang="de-D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Republik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6482" y="4746829"/>
            <a:ext cx="1803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Polen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56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Finde die Hauptstädte: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17223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Deutschland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Österreich 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Belgien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Schweiz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Tschechische Republik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Luxemburg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Dänemark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Frankreich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Niederlande 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368988" y="1825625"/>
            <a:ext cx="3984812" cy="4817222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Prag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Warschau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Berlin 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Brüssel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Kopenhagen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Wien 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Amsterdam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Luxemburg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Bern</a:t>
            </a:r>
          </a:p>
          <a:p>
            <a:endParaRPr lang="de-DE" dirty="0" smtClean="0"/>
          </a:p>
          <a:p>
            <a:endParaRPr lang="ru-RU" dirty="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>
            <a:off x="3429000" y="2057400"/>
            <a:ext cx="3724835" cy="94129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2720788" y="2528047"/>
            <a:ext cx="4769224" cy="231289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2510118" y="2998694"/>
            <a:ext cx="4643717" cy="4706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>
            <a:off x="2969558" y="3502959"/>
            <a:ext cx="4399430" cy="276337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flipV="1">
            <a:off x="2720788" y="2503744"/>
            <a:ext cx="4648200" cy="13323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flipV="1">
            <a:off x="4993341" y="2023782"/>
            <a:ext cx="2496671" cy="22963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>
            <a:off x="2969558" y="4884644"/>
            <a:ext cx="4529418" cy="93120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flipV="1">
            <a:off x="2839570" y="4387103"/>
            <a:ext cx="4650442" cy="9214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flipV="1">
            <a:off x="2861982" y="3903009"/>
            <a:ext cx="4507006" cy="186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>
          <a:xfrm flipV="1">
            <a:off x="2969558" y="5355291"/>
            <a:ext cx="4421842" cy="91075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5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205317"/>
            <a:ext cx="5181600" cy="3971645"/>
          </a:xfrm>
        </p:spPr>
        <p:txBody>
          <a:bodyPr>
            <a:normAutofit/>
          </a:bodyPr>
          <a:lstStyle/>
          <a:p>
            <a:pPr algn="ctr"/>
            <a:r>
              <a:rPr lang="de-DE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Bundesländer von Deutschland auf Ihrem Heft aufschreiben.</a:t>
            </a:r>
          </a:p>
          <a:p>
            <a:pPr algn="ctr"/>
            <a:r>
              <a:rPr lang="de-DE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Bundesländer mit Hauptstädten auswendig lernen.</a:t>
            </a:r>
            <a:endParaRPr lang="ru-RU" sz="35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Selbständige Arbeit: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Die Hausaufgabe Stock Vektor Art und mehr Bilder von Bildung - iSt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46" y="1689519"/>
            <a:ext cx="4123765" cy="50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Wiederholung (Relativsätze)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Himmelsrichtungen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Grenzen von Deutschland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Bundesländer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Vokabeln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 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Selbständige Arbeit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1121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der Stunde: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Map - deutschland political 2011 Poster | Sold at Europo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64" y="1712259"/>
            <a:ext cx="32861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Ich habe einen Freund. Er macht gerne Sport.</a:t>
            </a:r>
          </a:p>
          <a:p>
            <a:r>
              <a:rPr lang="de-DE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habe einen Freund, der gerne Sport macht.</a:t>
            </a:r>
          </a:p>
          <a:p>
            <a:r>
              <a:rPr lang="de-DE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Eva ist meine Freundin. Sie spielt sehr gut Klavier.</a:t>
            </a:r>
          </a:p>
          <a:p>
            <a:r>
              <a:rPr lang="de-DE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 ist meine Freundin, die sehr gut Klavier spielt.</a:t>
            </a:r>
          </a:p>
          <a:p>
            <a:r>
              <a:rPr lang="de-DE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Das ist das Buch. Es gefällt mir sehr.</a:t>
            </a:r>
          </a:p>
          <a:p>
            <a:r>
              <a:rPr lang="de-DE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ist das Buch, das mir sehr gefällt.</a:t>
            </a:r>
          </a:p>
          <a:p>
            <a:endParaRPr lang="de-DE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0987" y="365125"/>
            <a:ext cx="11241741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Wiederholung: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e Himmelsrichtungen - Deutsch-Coach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0" y="1264024"/>
            <a:ext cx="11201399" cy="5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28599" y="94129"/>
            <a:ext cx="11698941" cy="1169895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Himmelsrichtungen: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60812" y="1264024"/>
            <a:ext cx="2030506" cy="779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671" y="4276165"/>
            <a:ext cx="2884394" cy="69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gʻarbiy</a:t>
            </a:r>
            <a:endParaRPr lang="ru-RU" sz="3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7624482" y="5580529"/>
            <a:ext cx="2299447" cy="968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endParaRPr lang="ru-RU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18812" y="4276165"/>
            <a:ext cx="2608728" cy="699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ru-RU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747678"/>
              </p:ext>
            </p:extLst>
          </p:nvPr>
        </p:nvGraphicFramePr>
        <p:xfrm>
          <a:off x="161365" y="1839072"/>
          <a:ext cx="5714999" cy="62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149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500" dirty="0" smtClean="0"/>
                        <a:t>Haupthimmelsrichtungen</a:t>
                      </a:r>
                      <a:endParaRPr lang="ru-RU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Himmelsrichtungen: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809599"/>
              </p:ext>
            </p:extLst>
          </p:nvPr>
        </p:nvGraphicFramePr>
        <p:xfrm>
          <a:off x="6037730" y="1842246"/>
          <a:ext cx="5715000" cy="62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15000"/>
              </a:tblGrid>
              <a:tr h="311971">
                <a:tc>
                  <a:txBody>
                    <a:bodyPr/>
                    <a:lstStyle/>
                    <a:p>
                      <a:pPr algn="ctr"/>
                      <a:r>
                        <a:rPr lang="de-DE" sz="3500" dirty="0" smtClean="0"/>
                        <a:t>Nebenhimmelsrichtungen</a:t>
                      </a:r>
                      <a:endParaRPr lang="ru-RU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7958" y="4244754"/>
            <a:ext cx="3992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chemeClr val="accent3"/>
                </a:solidFill>
              </a:rPr>
              <a:t>Nor</a:t>
            </a:r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dwestlich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2115" y="2631158"/>
            <a:ext cx="3137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Südöstlich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3361" y="3614588"/>
            <a:ext cx="4365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Osten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84556" y="3783089"/>
            <a:ext cx="2343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Norden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71221" y="4935020"/>
            <a:ext cx="350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Nordöstlich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24703" y="4935020"/>
            <a:ext cx="362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Südwestlich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0075" y="2773177"/>
            <a:ext cx="2421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89055" y="5625286"/>
            <a:ext cx="235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Westen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15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61365" y="1839072"/>
          <a:ext cx="5714999" cy="62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149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500" dirty="0" smtClean="0"/>
                        <a:t>Haupthimmelsrichtungen</a:t>
                      </a:r>
                      <a:endParaRPr lang="ru-RU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Himmelsrichtungen: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37730" y="1842246"/>
          <a:ext cx="5715000" cy="62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15000"/>
              </a:tblGrid>
              <a:tr h="311971">
                <a:tc>
                  <a:txBody>
                    <a:bodyPr/>
                    <a:lstStyle/>
                    <a:p>
                      <a:pPr algn="ctr"/>
                      <a:r>
                        <a:rPr lang="de-DE" sz="3500" dirty="0" smtClean="0"/>
                        <a:t>Nebenhimmelsrichtungen</a:t>
                      </a:r>
                      <a:endParaRPr lang="ru-RU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088240" y="3325160"/>
            <a:ext cx="3992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chemeClr val="accent3"/>
                </a:solidFill>
              </a:rPr>
              <a:t>Nor</a:t>
            </a:r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dwestlich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2115" y="2631158"/>
            <a:ext cx="3137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Südöstlich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563" y="3542864"/>
            <a:ext cx="43652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Osten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9478" y="2562081"/>
            <a:ext cx="2343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Norden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0609" y="5492411"/>
            <a:ext cx="350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Nordöstlich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2115" y="4356805"/>
            <a:ext cx="362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Südwestlich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1973" y="4617563"/>
            <a:ext cx="2421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Süden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0075" y="5523023"/>
            <a:ext cx="235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smtClean="0">
                <a:ln/>
                <a:solidFill>
                  <a:schemeClr val="accent3"/>
                </a:solidFill>
                <a:effectLst/>
              </a:rPr>
              <a:t>Westen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15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utschlands Nachbarländer _ Kinderlieder zum Lern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41" y="1573305"/>
            <a:ext cx="11734800" cy="460365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741" y="136525"/>
            <a:ext cx="117348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Grenzen: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61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Deutschland grenzt an 9 Länder: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Dänemark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Tschechische Republik, Tschechien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Schweiz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Frankreich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Luxemburg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Belgien</a:t>
            </a:r>
          </a:p>
          <a:p>
            <a:r>
              <a:rPr lang="de-D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Niederlande, Holland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Grenzen: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ie viele und welche Länder grenzen an Deutschland? | Geografie | Repet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4" y="1930447"/>
            <a:ext cx="4028328" cy="46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4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e 16 Bundesländer __ Kinderlieder zum Lern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71" y="1798730"/>
            <a:ext cx="11602570" cy="435133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358" y="257548"/>
            <a:ext cx="11739283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Bundesländer:</a:t>
            </a:r>
            <a:endParaRPr lang="ru-RU" sz="80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232</Words>
  <Application>Microsoft Office PowerPoint</Application>
  <PresentationFormat>Широкоэкранный</PresentationFormat>
  <Paragraphs>125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DEUTSCH</vt:lpstr>
      <vt:lpstr>Plan der Stunde:</vt:lpstr>
      <vt:lpstr>Wiederholung:</vt:lpstr>
      <vt:lpstr>Himmelsrichtungen:</vt:lpstr>
      <vt:lpstr>Himmelsrichtungen:</vt:lpstr>
      <vt:lpstr>Himmelsrichtungen:</vt:lpstr>
      <vt:lpstr>Die Grenzen:</vt:lpstr>
      <vt:lpstr>Die Grenzen:</vt:lpstr>
      <vt:lpstr>Die Bundesländer:</vt:lpstr>
      <vt:lpstr>Die Bundesländer:</vt:lpstr>
      <vt:lpstr>Neue Vokabeln:</vt:lpstr>
      <vt:lpstr>Autokennzeichen:</vt:lpstr>
      <vt:lpstr>Übungen:</vt:lpstr>
      <vt:lpstr>Übungen:</vt:lpstr>
      <vt:lpstr>Übungen:</vt:lpstr>
      <vt:lpstr>Übungen:</vt:lpstr>
      <vt:lpstr>Finde die Hauptstädte:</vt:lpstr>
      <vt:lpstr>Selbständige Arbeit: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</dc:title>
  <dc:creator>Asus</dc:creator>
  <cp:lastModifiedBy>Asus</cp:lastModifiedBy>
  <cp:revision>22</cp:revision>
  <dcterms:created xsi:type="dcterms:W3CDTF">2020-09-14T15:42:50Z</dcterms:created>
  <dcterms:modified xsi:type="dcterms:W3CDTF">2020-09-15T03:32:30Z</dcterms:modified>
</cp:coreProperties>
</file>