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1" r:id="rId6"/>
    <p:sldId id="262" r:id="rId7"/>
    <p:sldId id="270" r:id="rId8"/>
    <p:sldId id="263" r:id="rId9"/>
    <p:sldId id="265" r:id="rId10"/>
    <p:sldId id="266" r:id="rId11"/>
    <p:sldId id="267" r:id="rId12"/>
    <p:sldId id="268" r:id="rId13"/>
    <p:sldId id="26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45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3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05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9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4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03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9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35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3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18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6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3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1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4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7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5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8A4C-9EB6-4E62-A8C9-BFC292CA4DA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62B0-2844-45B0-A118-B51BA9E1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1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5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3796" y="1880888"/>
            <a:ext cx="6299984" cy="4303060"/>
          </a:xfrm>
        </p:spPr>
        <p:txBody>
          <a:bodyPr>
            <a:normAutofit/>
          </a:bodyPr>
          <a:lstStyle/>
          <a:p>
            <a:endParaRPr lang="de-DE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wohne</a:t>
            </a:r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</a:t>
            </a:r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Wohnort</a:t>
            </a:r>
            <a:r>
              <a:rPr lang="uz-Cyrl-UZ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0659" y="221410"/>
            <a:ext cx="11438966" cy="133844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Xalq ta'limi vazirligining &lt;br /&gt; Axborot-Ta'lim Port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40" y="1717260"/>
            <a:ext cx="36099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78221" y="5387806"/>
            <a:ext cx="88750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719" y="389425"/>
            <a:ext cx="2607276" cy="10024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Übungen: 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Protecting Europe's land and soil resources is fundamental for a  sustainable future — European Environment Agenc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189" y="1831512"/>
            <a:ext cx="3466092" cy="22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M 2018: Moskau-Reise - wie erstaunlich sich die Stadt verändert hat - DER  SPIEG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449" y="4231071"/>
            <a:ext cx="3601571" cy="22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О нас | korzinka.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66" y="1831513"/>
            <a:ext cx="3035934" cy="22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Новое место для отдыха: Flowers Garden Park - обзо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99" y="4321858"/>
            <a:ext cx="3246084" cy="21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zizillo mevali daraxtlar, turlari, texnik, vositalari, qish azizillo,  bahor azizillo, foto va video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31" y="1929630"/>
            <a:ext cx="3233084" cy="21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euse-Rhin-Yssel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74" y="4304077"/>
            <a:ext cx="3095999" cy="217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810435" y="3590365"/>
            <a:ext cx="7879977" cy="12909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Bild passt zu der Stadt und welches zu dem Land? Ordnen Sie!</a:t>
            </a:r>
            <a:endParaRPr lang="ru-RU" sz="2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01172 0.3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34282 L 0.08321 -0.04884 C 0.09974 0.01737 0.12461 0.05325 0.15065 0.05325 C 0.18034 0.05325 0.20404 0.01737 0.22058 -0.04884 L 0.30013 -0.34282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34931 L -0.09818 -0.0463 C -0.11602 0.02222 -0.14284 0.05903 -0.17096 0.05903 C -0.20287 0.05903 -0.22852 0.02222 -0.24636 -0.0463 L -0.3319 -0.34931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00248 0.37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Übungen: 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8575" y="3993776"/>
            <a:ext cx="11008659" cy="2570210"/>
          </a:xfrm>
        </p:spPr>
        <p:txBody>
          <a:bodyPr>
            <a:no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Disko, Malerische Landschaften, Museen, Theater, Lärm, frische Luft, frisches Obst und Gemüse, im Garten arbeiten, Sportplätze, 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ierzucht, gesundes Leben, Oper, Hochhäuser, Baudenkmaler, verschmutzte Luft. 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88575" y="4168588"/>
            <a:ext cx="10865225" cy="2070847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Disko, Museen, Theater, Lärm, Sportplätze, Oper, Hochhäuser, Baudenkmaler, verschmutzte Luft.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Malerische Landschaften, frische Luft, frisches Obst und Gemüse, Tierzucht, gesundes Leben, im Garten arbeiten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72600" y="673708"/>
            <a:ext cx="1586753" cy="72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C00000"/>
                </a:solidFill>
              </a:rPr>
              <a:t>S.42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5069" y="1865500"/>
            <a:ext cx="9735670" cy="19094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Ordnen sie, was für ein Dorf und für eine Stadt typisch ist?</a:t>
            </a:r>
            <a:endParaRPr lang="ru-RU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069" y="1785284"/>
            <a:ext cx="8440271" cy="4351338"/>
          </a:xfrm>
        </p:spPr>
        <p:txBody>
          <a:bodyPr>
            <a:normAutofit/>
          </a:bodyPr>
          <a:lstStyle/>
          <a:p>
            <a:pPr algn="ctr"/>
            <a:endParaRPr lang="de-DE" sz="4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34, Übung 8</a:t>
            </a:r>
          </a:p>
          <a:p>
            <a:pPr marL="0" indent="0" algn="ctr">
              <a:buNone/>
            </a:pP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 sie über</a:t>
            </a:r>
          </a:p>
          <a:p>
            <a:pPr marL="0" indent="0" algn="ctr">
              <a:buNone/>
            </a:pP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ihr Dorf / ihre Stadt.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Website-content-Schriftsteller-Inhalte schriftlich Dienstleistungen,  Computer-Icons Clip art - png herunterladen - 1024*1024 - Kostenlos  transparent Linie png Herunterlade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11" y="3694766"/>
            <a:ext cx="2867399" cy="2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endParaRPr lang="de-DE" sz="5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</p:spTree>
    <p:extLst>
      <p:ext uri="{BB962C8B-B14F-4D97-AF65-F5344CB8AC3E}">
        <p14:creationId xmlns:p14="http://schemas.microsoft.com/office/powerpoint/2010/main" val="13204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 </a:t>
            </a:r>
          </a:p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Wortschatz</a:t>
            </a:r>
          </a:p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Video </a:t>
            </a:r>
          </a:p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 </a:t>
            </a:r>
          </a:p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31121"/>
            <a:ext cx="105156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Map - deutschland political 2011 Poster | Sold at Euro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64" y="1712259"/>
            <a:ext cx="32861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6468036" y="3782265"/>
            <a:ext cx="4114800" cy="2165723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heißt die Hauptstadt von Deutschland?</a:t>
            </a:r>
            <a:endParaRPr lang="ru-RU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28800" y="2124635"/>
            <a:ext cx="8471647" cy="12236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Antworten Sie auf die Fragen!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iederholung für Anfänger 2 - Deutsch Daf Powerpoi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49277"/>
            <a:ext cx="3867983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6468036" y="3782265"/>
            <a:ext cx="4182035" cy="2340535"/>
          </a:xfrm>
          <a:prstGeom prst="wedgeRect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Hauptstadt von Deutschland ist Berlin!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ederholungen helfen beim Lernen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35" y="3466166"/>
            <a:ext cx="5527904" cy="31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75397" y="1887724"/>
            <a:ext cx="3738282" cy="2232212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viele Bundesländer hat Deutschland?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949495" y="1861578"/>
            <a:ext cx="3738282" cy="2232212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wie vielen Ländern grenzt Deutschland?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75397" y="1861578"/>
            <a:ext cx="3738282" cy="2232212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Deutschland hat 16 Bundesländer.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959121" y="1851953"/>
            <a:ext cx="3738282" cy="223221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Deutschland </a:t>
            </a:r>
            <a:r>
              <a:rPr lang="de-DE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renzt an Österreich, Luxemburg, Dänemark,  Tschechien, Frankreich, die Schweiz</a:t>
            </a:r>
            <a:r>
              <a:rPr lang="de-DE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Polen, 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Belgien,Niederlande</a:t>
            </a:r>
            <a:r>
              <a:rPr lang="de-DE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 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68941" y="1825625"/>
            <a:ext cx="4061012" cy="268941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viele Einwohner hat Deutschland?</a:t>
            </a:r>
          </a:p>
          <a:p>
            <a:pPr algn="ctr"/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viele Einwohner hat Usbekistan?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8032377" y="1825625"/>
            <a:ext cx="4061012" cy="268941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alten Städte von Usbekistan kennen Sie?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4150659" y="3622488"/>
            <a:ext cx="4061012" cy="268941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großen Städte von Deutschland kennen Sie?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284630" y="1827633"/>
            <a:ext cx="4061012" cy="268941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Deutschland hat </a:t>
            </a:r>
            <a:endParaRPr lang="uz-Cyrl-UZ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Millionen Menschen.</a:t>
            </a:r>
          </a:p>
          <a:p>
            <a:pPr algn="ctr"/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Usbekistan hat über 30 Millionen Menschen.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8032377" y="1825625"/>
            <a:ext cx="4061012" cy="268941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alte Städte von Usbekistan sind: Buchara, Chiwa und Samarkand.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4150659" y="3555020"/>
            <a:ext cx="4061012" cy="268941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größte Städte von Deutschland sind: Frankfurt, München, Hamburg, Düsseldorf usw.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Wortschatz: 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Die Stadt</a:t>
            </a:r>
          </a:p>
          <a:p>
            <a:r>
              <a:rPr lang="de-DE" dirty="0" smtClean="0"/>
              <a:t>Das Land/ das Dorf</a:t>
            </a:r>
          </a:p>
          <a:p>
            <a:r>
              <a:rPr lang="de-DE" dirty="0" smtClean="0"/>
              <a:t>Der Vorteil</a:t>
            </a:r>
          </a:p>
          <a:p>
            <a:r>
              <a:rPr lang="de-DE" dirty="0" smtClean="0"/>
              <a:t>Der Nachteil</a:t>
            </a:r>
          </a:p>
          <a:p>
            <a:r>
              <a:rPr lang="de-DE" dirty="0" smtClean="0"/>
              <a:t>Das Verkehrsmittel</a:t>
            </a:r>
          </a:p>
          <a:p>
            <a:r>
              <a:rPr lang="de-DE" dirty="0" smtClean="0"/>
              <a:t>Die Möglichkeit</a:t>
            </a:r>
          </a:p>
          <a:p>
            <a:r>
              <a:rPr lang="de-DE" dirty="0" smtClean="0"/>
              <a:t>Die Kultur</a:t>
            </a:r>
          </a:p>
          <a:p>
            <a:r>
              <a:rPr lang="de-DE" dirty="0" smtClean="0"/>
              <a:t>Der Job</a:t>
            </a:r>
          </a:p>
          <a:p>
            <a:r>
              <a:rPr lang="de-DE" dirty="0" smtClean="0"/>
              <a:t>Die Umweltverschmutzung</a:t>
            </a:r>
          </a:p>
          <a:p>
            <a:r>
              <a:rPr lang="de-DE" dirty="0" smtClean="0"/>
              <a:t>Der Lärm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61728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 smtClean="0"/>
              <a:t>Shahar</a:t>
            </a:r>
            <a:endParaRPr lang="de-DE" dirty="0" smtClean="0"/>
          </a:p>
          <a:p>
            <a:r>
              <a:rPr lang="de-DE" dirty="0" err="1" smtClean="0"/>
              <a:t>Qishloq</a:t>
            </a:r>
            <a:endParaRPr lang="de-DE" dirty="0" smtClean="0"/>
          </a:p>
          <a:p>
            <a:r>
              <a:rPr lang="de-DE" dirty="0" err="1" smtClean="0"/>
              <a:t>Yaxshi</a:t>
            </a:r>
            <a:r>
              <a:rPr lang="de-DE" dirty="0" smtClean="0"/>
              <a:t> </a:t>
            </a:r>
            <a:r>
              <a:rPr lang="de-DE" dirty="0" err="1" smtClean="0"/>
              <a:t>tomonlar</a:t>
            </a:r>
            <a:endParaRPr lang="de-DE" dirty="0" smtClean="0"/>
          </a:p>
          <a:p>
            <a:r>
              <a:rPr lang="de-DE" dirty="0" err="1" smtClean="0"/>
              <a:t>Yomon</a:t>
            </a:r>
            <a:r>
              <a:rPr lang="de-DE" dirty="0" smtClean="0"/>
              <a:t> </a:t>
            </a:r>
            <a:r>
              <a:rPr lang="de-DE" dirty="0" err="1" smtClean="0"/>
              <a:t>tomonlar</a:t>
            </a:r>
            <a:endParaRPr lang="de-DE" dirty="0" smtClean="0"/>
          </a:p>
          <a:p>
            <a:r>
              <a:rPr lang="de-DE" dirty="0" smtClean="0"/>
              <a:t>Transport </a:t>
            </a:r>
            <a:r>
              <a:rPr lang="de-DE" dirty="0" err="1" smtClean="0"/>
              <a:t>vositasi</a:t>
            </a:r>
            <a:endParaRPr lang="de-DE" dirty="0" smtClean="0"/>
          </a:p>
          <a:p>
            <a:r>
              <a:rPr lang="de-DE" dirty="0" err="1" smtClean="0"/>
              <a:t>Imkoniyat</a:t>
            </a:r>
            <a:endParaRPr lang="de-DE" dirty="0" smtClean="0"/>
          </a:p>
          <a:p>
            <a:r>
              <a:rPr lang="de-DE" dirty="0" err="1" smtClean="0"/>
              <a:t>Madaniyat</a:t>
            </a:r>
            <a:endParaRPr lang="de-DE" dirty="0" smtClean="0"/>
          </a:p>
          <a:p>
            <a:r>
              <a:rPr lang="de-DE" dirty="0" err="1" smtClean="0"/>
              <a:t>Ish</a:t>
            </a:r>
            <a:r>
              <a:rPr lang="de-DE" dirty="0" smtClean="0"/>
              <a:t>, </a:t>
            </a:r>
            <a:r>
              <a:rPr lang="de-DE" dirty="0" err="1" smtClean="0"/>
              <a:t>kasb</a:t>
            </a:r>
            <a:endParaRPr lang="de-DE" dirty="0" smtClean="0"/>
          </a:p>
          <a:p>
            <a:r>
              <a:rPr lang="de-DE" dirty="0" err="1" smtClean="0"/>
              <a:t>Atrof</a:t>
            </a:r>
            <a:r>
              <a:rPr lang="de-DE" dirty="0" smtClean="0"/>
              <a:t> </a:t>
            </a:r>
            <a:r>
              <a:rPr lang="de-DE" dirty="0" err="1" smtClean="0"/>
              <a:t>muhit</a:t>
            </a:r>
            <a:r>
              <a:rPr lang="de-DE" dirty="0" smtClean="0"/>
              <a:t> </a:t>
            </a:r>
            <a:r>
              <a:rPr lang="de-DE" dirty="0" err="1" smtClean="0"/>
              <a:t>ifloslanishi</a:t>
            </a:r>
            <a:endParaRPr lang="de-DE" dirty="0" smtClean="0"/>
          </a:p>
          <a:p>
            <a:r>
              <a:rPr lang="de-DE" dirty="0" err="1" smtClean="0"/>
              <a:t>Shovqin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132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Wohnen: 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ingebettetes Video — Hil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1" y="2169732"/>
            <a:ext cx="5539628" cy="40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Stadt: Vorteile, Nachteile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1240" y="2722920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Einkaufsmöglichkeiten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7940" y="1867346"/>
            <a:ext cx="6148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Verkehrsanbindung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3561" y="3989789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Kulturangebot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276" y="2193544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899" y="3705167"/>
            <a:ext cx="610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Karriere</a:t>
            </a:r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möglichkeit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155" y="4794993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Ausbildungsmöglichkeit 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8291" y="4864672"/>
            <a:ext cx="33153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Kürzere Wege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79187" y="3007669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Lärm</a:t>
            </a:r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309" y="4961489"/>
            <a:ext cx="7186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Umweltverschmutzung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3309" y="2458232"/>
            <a:ext cx="5827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Teure Wohnungen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51711" y="3687441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Staus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7288" y="2967335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255" y="4809582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Mehr Platz für die Kinder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0746" y="3693476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Keine Staus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1084" y="3693476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Frische Luft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7288" y="5580942"/>
            <a:ext cx="6635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Wohnraum ist billiger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8888" y="278847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ruhig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46923" y="2212093"/>
            <a:ext cx="8610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Frisches Obst und Gemüse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4887" y="2404869"/>
            <a:ext cx="6224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Kulturmöglichkeiten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86335" y="2944958"/>
            <a:ext cx="2300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80219" y="4272112"/>
            <a:ext cx="6571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Arbeitsmöglichkeiten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2598" y="5396736"/>
            <a:ext cx="7828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Kein öffentliches Verkehr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dem Land: Vorteile</a:t>
            </a:r>
            <a:r>
              <a:rPr lang="de-DE" sz="5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Nachteile</a:t>
            </a:r>
            <a:r>
              <a:rPr lang="de-DE" sz="8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399</Words>
  <Application>Microsoft Office PowerPoint</Application>
  <PresentationFormat>Широкоэкранный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1_Тема Office</vt:lpstr>
      <vt:lpstr>DEUTSCH</vt:lpstr>
      <vt:lpstr>Plan der Stunde:</vt:lpstr>
      <vt:lpstr>Wiederholung:</vt:lpstr>
      <vt:lpstr>Wiederholung:</vt:lpstr>
      <vt:lpstr>Wiederholung: </vt:lpstr>
      <vt:lpstr>Wortschatz: </vt:lpstr>
      <vt:lpstr>Wohnen: </vt:lpstr>
      <vt:lpstr>In der Stadt: Vorteile, Nachteile </vt:lpstr>
      <vt:lpstr>Auf dem Land: Vorteile, Nachteile </vt:lpstr>
      <vt:lpstr>Übungen: </vt:lpstr>
      <vt:lpstr>Übungen: </vt:lpstr>
      <vt:lpstr>Selbständige Arbeit: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Asus</dc:creator>
  <cp:lastModifiedBy>Пользователь</cp:lastModifiedBy>
  <cp:revision>26</cp:revision>
  <dcterms:created xsi:type="dcterms:W3CDTF">2020-09-29T13:18:17Z</dcterms:created>
  <dcterms:modified xsi:type="dcterms:W3CDTF">2020-10-10T04:52:33Z</dcterms:modified>
</cp:coreProperties>
</file>