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1" r:id="rId6"/>
    <p:sldId id="262" r:id="rId7"/>
    <p:sldId id="270" r:id="rId8"/>
    <p:sldId id="263" r:id="rId9"/>
    <p:sldId id="265" r:id="rId10"/>
    <p:sldId id="266" r:id="rId11"/>
    <p:sldId id="267" r:id="rId12"/>
    <p:sldId id="268" r:id="rId13"/>
    <p:sldId id="260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2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20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245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38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739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05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91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426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603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9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35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073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18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6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3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1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41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7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35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04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8A4C-9EB6-4E62-A8C9-BFC292CA4DA8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962B0-2844-45B0-A118-B51BA9E138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016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25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3796" y="1880888"/>
            <a:ext cx="6299984" cy="4303060"/>
          </a:xfrm>
        </p:spPr>
        <p:txBody>
          <a:bodyPr>
            <a:normAutofit/>
          </a:bodyPr>
          <a:lstStyle/>
          <a:p>
            <a:endParaRPr lang="de-DE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wohne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Mein </a:t>
            </a:r>
            <a:r>
              <a:rPr lang="en-US" sz="6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Wohnort</a:t>
            </a:r>
            <a:r>
              <a:rPr lang="uz-Cyrl-UZ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240" y="1717260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8221" y="5387806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719" y="389425"/>
            <a:ext cx="2607276" cy="100241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2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Protecting Europe's land and soil resources is fundamental for a  sustainable future — European Environment Agenc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1189" y="1831512"/>
            <a:ext cx="3466092" cy="225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WM 2018: Moskau-Reise - wie erstaunlich sich die Stadt verändert hat - DER  SPIEGE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33449" y="4231071"/>
            <a:ext cx="3601571" cy="225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О нас | korzinka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66" y="1831513"/>
            <a:ext cx="3035934" cy="225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Новое место для отдыха: Flowers Garden Park - обзо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99" y="4321858"/>
            <a:ext cx="3246084" cy="216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Azizillo mevali daraxtlar, turlari, texnik, vositalari, qish azizillo,  bahor azizillo, foto va video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031" y="1929630"/>
            <a:ext cx="3233084" cy="215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Meuse-Rhin-Yssel — Wikipédi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774" y="4304077"/>
            <a:ext cx="3095999" cy="217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810435" y="3590365"/>
            <a:ext cx="7879977" cy="1290917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zu der Stadt und welches zu dem Land? Ordnen Sie!</a:t>
            </a:r>
            <a:endParaRPr lang="ru-RU" sz="2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8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07407E-6 L 0.01172 0.349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34282 L 0.08321 -0.04884 C 0.09974 0.01737 0.12461 0.05325 0.15065 0.05325 C 0.18034 0.05325 0.20404 0.01737 0.22058 -0.04884 L 0.30013 -0.34282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18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-0.34931 L -0.09818 -0.0463 C -0.11602 0.02222 -0.14284 0.05903 -0.17096 0.05903 C -0.20287 0.05903 -0.22852 0.02222 -0.24636 -0.0463 L -0.3319 -0.34931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96296E-6 L -0.00248 0.3701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8575" y="3993776"/>
            <a:ext cx="11008659" cy="2570210"/>
          </a:xfrm>
        </p:spPr>
        <p:txBody>
          <a:bodyPr>
            <a:noAutofit/>
          </a:bodyPr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Disko, Malerische Landschaften, Museen, Theater, Lärm, frische Luft, frisches Obst und Gemüse, im Garten arbeiten, Sportplätze, </a:t>
            </a:r>
            <a:r>
              <a:rPr lang="de-DE" sz="35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ierzucht, gesundes Leben, Oper, Hochhäuser, Baudenkmaler, verschmutzte Luft. 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88575" y="4168588"/>
            <a:ext cx="10865225" cy="2070847"/>
          </a:xfrm>
        </p:spPr>
        <p:txBody>
          <a:bodyPr/>
          <a:lstStyle/>
          <a:p>
            <a:r>
              <a:rPr lang="de-DE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Disko, Museen, Theater, Lärm, Sportplätze, Oper, Hochhäuser, Baudenkmaler, verschmutzte Luft.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Malerische Landschaften, frische Luft, frisches Obst und Gemüse, Tierzucht, gesundes Leben, im Garten arbeiten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372600" y="673708"/>
            <a:ext cx="1586753" cy="7229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C00000"/>
                </a:solidFill>
              </a:rPr>
              <a:t>S.42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125069" y="1865500"/>
            <a:ext cx="9735670" cy="190948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Ordnen sie, was für ein Dorf und für eine Stadt typisch ist?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38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4069" y="1785284"/>
            <a:ext cx="8440271" cy="4351338"/>
          </a:xfrm>
        </p:spPr>
        <p:txBody>
          <a:bodyPr>
            <a:normAutofit/>
          </a:bodyPr>
          <a:lstStyle/>
          <a:p>
            <a:pPr algn="ctr"/>
            <a:endParaRPr lang="de-DE" sz="40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4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Seite 34, Übung 8</a:t>
            </a:r>
          </a:p>
          <a:p>
            <a:pPr marL="0" indent="0" algn="ctr">
              <a:buNone/>
            </a:pPr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Schreiben sie über</a:t>
            </a:r>
          </a:p>
          <a:p>
            <a:pPr marL="0" indent="0" algn="ctr">
              <a:buNone/>
            </a:pPr>
            <a:r>
              <a:rPr lang="de-DE" sz="4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ihr Dorf / ihre Stadt.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Website-content-Schriftsteller-Inhalte schriftlich Dienstleistungen,  Computer-Icons Clip art - png herunterladen - 1024*1024 - Kostenlos  transparent Linie png Herunterladen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011" y="3694766"/>
            <a:ext cx="2867399" cy="28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132041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</a:p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</a:p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Video </a:t>
            </a:r>
          </a:p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</a:t>
            </a:r>
          </a:p>
          <a:p>
            <a:r>
              <a:rPr lang="de-DE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0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ая прямоугольная выноска 6"/>
          <p:cNvSpPr/>
          <p:nvPr/>
        </p:nvSpPr>
        <p:spPr>
          <a:xfrm>
            <a:off x="6468036" y="3782265"/>
            <a:ext cx="4114800" cy="2165723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heißt die Hauptstadt von Deutschland?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828800" y="2124635"/>
            <a:ext cx="8471647" cy="122368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 Sie auf die Fragen!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iederholung für Anfänger 2 - Deutsch Daf Powerpoint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49277"/>
            <a:ext cx="3867983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6468036" y="3782265"/>
            <a:ext cx="4182035" cy="2340535"/>
          </a:xfrm>
          <a:prstGeom prst="wedgeRectCallou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Hauptstadt von Deutschland ist Berlin!</a:t>
            </a:r>
            <a:endParaRPr lang="ru-RU" sz="2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54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iederholungen helfen beim Lernen - YouTu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35" y="3466166"/>
            <a:ext cx="5527904" cy="310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75397" y="1887724"/>
            <a:ext cx="3738282" cy="2232212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viele Bundesländer hat Deutschland?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7949495" y="1861578"/>
            <a:ext cx="3738282" cy="2232212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wie vielen Ländern grenzt Deutschland?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75397" y="1861578"/>
            <a:ext cx="3738282" cy="2232212"/>
          </a:xfrm>
          <a:prstGeom prst="wedgeRound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 hat 16 Bundesländer.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959121" y="1851953"/>
            <a:ext cx="3738282" cy="2232212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 </a:t>
            </a:r>
            <a:r>
              <a:rPr lang="de-DE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renzt an Österreich, Luxemburg, Dänemark,  Tschechien, Frankreich, die Schweiz</a:t>
            </a:r>
            <a:r>
              <a:rPr lang="de-DE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Polen, </a:t>
            </a:r>
            <a:r>
              <a:rPr lang="en-US" sz="2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Belgien,Niederlande</a:t>
            </a:r>
            <a:r>
              <a:rPr lang="de-DE" sz="2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22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268941" y="1825625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viele Einwohner hat Deutschland?</a:t>
            </a:r>
          </a:p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viele Einwohner hat Usbekistan?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8032377" y="1825625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alten Städte von Usbekistan kennen Sie?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150659" y="3622488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 großen Städte von Deutschland kennen Sie?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ьная выноска 7"/>
          <p:cNvSpPr/>
          <p:nvPr/>
        </p:nvSpPr>
        <p:spPr>
          <a:xfrm>
            <a:off x="284630" y="1827633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 hat </a:t>
            </a:r>
            <a:endParaRPr lang="uz-Cyrl-UZ" sz="2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Millionen Menschen.</a:t>
            </a:r>
          </a:p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 hat über 30 Millionen Menschen.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>
            <a:off x="8032377" y="1825625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alte Städte von Usbekistan sind: Buchara, Chiwa und Samarkand.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4150659" y="3555020"/>
            <a:ext cx="4061012" cy="2689412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größte Städte von Deutschland sind: Frankfurt, München, Hamburg, Düsseldorf usw.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60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Wortschatz: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Die Stadt</a:t>
            </a:r>
          </a:p>
          <a:p>
            <a:r>
              <a:rPr lang="de-DE" dirty="0" smtClean="0"/>
              <a:t>Das Land/ das Dorf</a:t>
            </a:r>
          </a:p>
          <a:p>
            <a:r>
              <a:rPr lang="de-DE" dirty="0" smtClean="0"/>
              <a:t>Der Vorteil</a:t>
            </a:r>
          </a:p>
          <a:p>
            <a:r>
              <a:rPr lang="de-DE" dirty="0" smtClean="0"/>
              <a:t>Der Nachteil</a:t>
            </a:r>
          </a:p>
          <a:p>
            <a:r>
              <a:rPr lang="de-DE" dirty="0" smtClean="0"/>
              <a:t>Das Verkehrsmittel</a:t>
            </a:r>
          </a:p>
          <a:p>
            <a:r>
              <a:rPr lang="de-DE" dirty="0" smtClean="0"/>
              <a:t>Die Möglichkeit</a:t>
            </a:r>
          </a:p>
          <a:p>
            <a:r>
              <a:rPr lang="de-DE" dirty="0" smtClean="0"/>
              <a:t>Die Kultur</a:t>
            </a:r>
          </a:p>
          <a:p>
            <a:r>
              <a:rPr lang="de-DE" dirty="0" smtClean="0"/>
              <a:t>Der Job</a:t>
            </a:r>
          </a:p>
          <a:p>
            <a:r>
              <a:rPr lang="de-DE" dirty="0" smtClean="0"/>
              <a:t>Die Umweltverschmutzung</a:t>
            </a:r>
          </a:p>
          <a:p>
            <a:r>
              <a:rPr lang="de-DE" dirty="0" smtClean="0"/>
              <a:t>Der Lärm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561728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 smtClean="0"/>
              <a:t>Shahar</a:t>
            </a:r>
            <a:endParaRPr lang="de-DE" dirty="0" smtClean="0"/>
          </a:p>
          <a:p>
            <a:r>
              <a:rPr lang="de-DE" dirty="0" err="1" smtClean="0"/>
              <a:t>Qishloq</a:t>
            </a:r>
            <a:endParaRPr lang="de-DE" dirty="0" smtClean="0"/>
          </a:p>
          <a:p>
            <a:r>
              <a:rPr lang="de-DE" dirty="0" err="1" smtClean="0"/>
              <a:t>Yaxshi</a:t>
            </a:r>
            <a:r>
              <a:rPr lang="de-DE" dirty="0" smtClean="0"/>
              <a:t> </a:t>
            </a:r>
            <a:r>
              <a:rPr lang="de-DE" dirty="0" err="1" smtClean="0"/>
              <a:t>tomonlar</a:t>
            </a:r>
            <a:endParaRPr lang="de-DE" dirty="0" smtClean="0"/>
          </a:p>
          <a:p>
            <a:r>
              <a:rPr lang="de-DE" dirty="0" err="1" smtClean="0"/>
              <a:t>Yomon</a:t>
            </a:r>
            <a:r>
              <a:rPr lang="de-DE" dirty="0" smtClean="0"/>
              <a:t> </a:t>
            </a:r>
            <a:r>
              <a:rPr lang="de-DE" dirty="0" err="1" smtClean="0"/>
              <a:t>tomonlar</a:t>
            </a:r>
            <a:endParaRPr lang="de-DE" dirty="0" smtClean="0"/>
          </a:p>
          <a:p>
            <a:r>
              <a:rPr lang="de-DE" dirty="0" smtClean="0"/>
              <a:t>Transport </a:t>
            </a:r>
            <a:r>
              <a:rPr lang="de-DE" dirty="0" err="1" smtClean="0"/>
              <a:t>vositasi</a:t>
            </a:r>
            <a:endParaRPr lang="de-DE" dirty="0" smtClean="0"/>
          </a:p>
          <a:p>
            <a:r>
              <a:rPr lang="de-DE" dirty="0" err="1" smtClean="0"/>
              <a:t>Imkoniyat</a:t>
            </a:r>
            <a:endParaRPr lang="de-DE" dirty="0" smtClean="0"/>
          </a:p>
          <a:p>
            <a:r>
              <a:rPr lang="de-DE" dirty="0" err="1" smtClean="0"/>
              <a:t>Madaniyat</a:t>
            </a:r>
            <a:endParaRPr lang="de-DE" dirty="0" smtClean="0"/>
          </a:p>
          <a:p>
            <a:r>
              <a:rPr lang="de-DE" dirty="0" err="1" smtClean="0"/>
              <a:t>Ish</a:t>
            </a:r>
            <a:r>
              <a:rPr lang="de-DE" dirty="0" smtClean="0"/>
              <a:t>, </a:t>
            </a:r>
            <a:r>
              <a:rPr lang="de-DE" dirty="0" err="1" smtClean="0"/>
              <a:t>kasb</a:t>
            </a:r>
            <a:endParaRPr lang="de-DE" dirty="0" smtClean="0"/>
          </a:p>
          <a:p>
            <a:r>
              <a:rPr lang="de-DE" dirty="0" err="1" smtClean="0"/>
              <a:t>Atrof</a:t>
            </a:r>
            <a:r>
              <a:rPr lang="de-DE" dirty="0" smtClean="0"/>
              <a:t> </a:t>
            </a:r>
            <a:r>
              <a:rPr lang="de-DE" dirty="0" err="1" smtClean="0"/>
              <a:t>muhit</a:t>
            </a:r>
            <a:r>
              <a:rPr lang="de-DE" dirty="0" smtClean="0"/>
              <a:t> </a:t>
            </a:r>
            <a:r>
              <a:rPr lang="de-DE" dirty="0" err="1" smtClean="0"/>
              <a:t>ifloslanishi</a:t>
            </a:r>
            <a:endParaRPr lang="de-DE" dirty="0" smtClean="0"/>
          </a:p>
          <a:p>
            <a:r>
              <a:rPr lang="de-DE" dirty="0" err="1" smtClean="0"/>
              <a:t>Shovqin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61328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Wohnen: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Eingebettetes Video — Hilf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271" y="2169732"/>
            <a:ext cx="5539628" cy="409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1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Stadt: Vorteile, Nachteile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1240" y="2722920"/>
            <a:ext cx="7071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Einkaufsmöglichkeiten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67940" y="1867346"/>
            <a:ext cx="61480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Verkehrsanbindung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03561" y="3989789"/>
            <a:ext cx="44935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Kulturangebot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276" y="2193544"/>
            <a:ext cx="1646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8899" y="3705167"/>
            <a:ext cx="61093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Karriere</a:t>
            </a:r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möglichkeit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6155" y="4794993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Ausbildungsmöglichkeit 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38291" y="4864672"/>
            <a:ext cx="331531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Kürzere Wege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79187" y="3007669"/>
            <a:ext cx="1954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Lärm</a:t>
            </a:r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3309" y="4961489"/>
            <a:ext cx="71865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Umweltverschmutzung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3309" y="2458232"/>
            <a:ext cx="5827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Teure Wohnungen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51711" y="3687441"/>
            <a:ext cx="19543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Staus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89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57288" y="2967335"/>
            <a:ext cx="18774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Natur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7255" y="4809582"/>
            <a:ext cx="780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Mehr Platz für die Kinder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0746" y="3693476"/>
            <a:ext cx="3916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Staus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61084" y="3693476"/>
            <a:ext cx="3801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Frische Luft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57288" y="5580942"/>
            <a:ext cx="6635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Wohnraum ist billiger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88888" y="2788470"/>
            <a:ext cx="1723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ruhig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46923" y="2212093"/>
            <a:ext cx="8610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Frisches Obst und Gemüse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34887" y="2404869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Kulturmöglichkeiten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86335" y="2944958"/>
            <a:ext cx="23006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80219" y="4272112"/>
            <a:ext cx="65710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Arbeitsmöglichkeiten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72598" y="5396736"/>
            <a:ext cx="78283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 öffentliches Verkehr</a:t>
            </a:r>
            <a:endParaRPr lang="ru-RU" sz="5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dem Land: Vorteile</a:t>
            </a:r>
            <a:r>
              <a:rPr lang="de-DE" sz="5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Nachteile</a:t>
            </a:r>
            <a:r>
              <a:rPr lang="de-DE" sz="8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48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399</Words>
  <Application>Microsoft Office PowerPoint</Application>
  <PresentationFormat>Широкоэкранный</PresentationFormat>
  <Paragraphs>97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1_Тема Office</vt:lpstr>
      <vt:lpstr>DEUTSCH</vt:lpstr>
      <vt:lpstr>Plan der Stunde:</vt:lpstr>
      <vt:lpstr>Wiederholung:</vt:lpstr>
      <vt:lpstr>Wiederholung:</vt:lpstr>
      <vt:lpstr>Wiederholung: </vt:lpstr>
      <vt:lpstr>Wortschatz: </vt:lpstr>
      <vt:lpstr>Wohnen: </vt:lpstr>
      <vt:lpstr>In der Stadt: Vorteile, Nachteile </vt:lpstr>
      <vt:lpstr>Auf dem Land: Vorteile, Nachteile </vt:lpstr>
      <vt:lpstr>Übungen: </vt:lpstr>
      <vt:lpstr>Übungen: 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26</cp:revision>
  <dcterms:created xsi:type="dcterms:W3CDTF">2020-09-29T13:18:17Z</dcterms:created>
  <dcterms:modified xsi:type="dcterms:W3CDTF">2020-10-10T04:52:33Z</dcterms:modified>
</cp:coreProperties>
</file>