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2BAC-3772-4730-AEEE-3B7AC5EB6460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3AFAA-082F-4C54-A609-4F5FD9155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501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2BAC-3772-4730-AEEE-3B7AC5EB6460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3AFAA-082F-4C54-A609-4F5FD9155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26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2BAC-3772-4730-AEEE-3B7AC5EB6460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3AFAA-082F-4C54-A609-4F5FD9155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95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2BAC-3772-4730-AEEE-3B7AC5EB6460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3AFAA-082F-4C54-A609-4F5FD9155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662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2BAC-3772-4730-AEEE-3B7AC5EB6460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3AFAA-082F-4C54-A609-4F5FD9155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710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2BAC-3772-4730-AEEE-3B7AC5EB6460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3AFAA-082F-4C54-A609-4F5FD9155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726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2BAC-3772-4730-AEEE-3B7AC5EB6460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3AFAA-082F-4C54-A609-4F5FD9155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40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2BAC-3772-4730-AEEE-3B7AC5EB6460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3AFAA-082F-4C54-A609-4F5FD9155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206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2BAC-3772-4730-AEEE-3B7AC5EB6460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3AFAA-082F-4C54-A609-4F5FD9155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486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2BAC-3772-4730-AEEE-3B7AC5EB6460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3AFAA-082F-4C54-A609-4F5FD9155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686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2BAC-3772-4730-AEEE-3B7AC5EB6460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3AFAA-082F-4C54-A609-4F5FD9155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51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C2BAC-3772-4730-AEEE-3B7AC5EB6460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3AFAA-082F-4C54-A609-4F5FD9155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3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0659" y="1775011"/>
            <a:ext cx="6299984" cy="4303060"/>
          </a:xfrm>
        </p:spPr>
        <p:txBody>
          <a:bodyPr>
            <a:normAutofit lnSpcReduction="10000"/>
          </a:bodyPr>
          <a:lstStyle/>
          <a:p>
            <a:endParaRPr lang="de-DE" sz="6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“Deutsche </a:t>
            </a:r>
          </a:p>
          <a:p>
            <a:r>
              <a:rPr lang="en-US" sz="6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6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</a:p>
          <a:p>
            <a:r>
              <a:rPr lang="en-US" sz="6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Usbekische</a:t>
            </a:r>
            <a:endParaRPr lang="en-US" sz="6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Städte</a:t>
            </a:r>
            <a:r>
              <a:rPr lang="de-DE" sz="6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ru-RU" sz="6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40659" y="221410"/>
            <a:ext cx="11438966" cy="133844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Xalq ta'limi vazirligining &lt;br /&gt; Axborot-Ta'lim Porta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987" y="1775011"/>
            <a:ext cx="3609975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778221" y="5387806"/>
            <a:ext cx="88750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</a:t>
            </a:r>
            <a:endParaRPr lang="ru-RU" sz="54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65727" y="242888"/>
            <a:ext cx="1437702" cy="11914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de-DE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Klasse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08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deutschen Städte: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Bonn Graduate School of Economic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782" y="1917900"/>
            <a:ext cx="5181600" cy="192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Beethoven Monument, Bon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578" y="241505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Quermania - Bonn - Poppelsdorfer Schloss - Botanischer Garten - Botanische  Gärten - Mineralogisches Muse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77" y="4162891"/>
            <a:ext cx="337185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004546" y="4873814"/>
            <a:ext cx="309091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8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Bonn </a:t>
            </a:r>
            <a:endParaRPr lang="ru-RU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85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deutschen Städte: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Schokoladenmuseum Köln - ein Tag im Schlaraffenlan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72995"/>
            <a:ext cx="5885329" cy="415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Кельнский кафедральный собор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805" y="2012630"/>
            <a:ext cx="387934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959099" y="2641888"/>
            <a:ext cx="2464136" cy="132343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Köln</a:t>
            </a:r>
            <a:endParaRPr lang="ru-RU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21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deutschen Städte: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Reichstag in Berlin: German Bundestag | visitBerlin.d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91" y="1912802"/>
            <a:ext cx="4381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Einen Kilometer Berliner Mauer pro Tag | Onetz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459" y="1912802"/>
            <a:ext cx="3558987" cy="198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" descr="Berliner Gedächtniskirche öffnet trotz Corona | evangelisch.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2" name="Picture 8" descr="Konzert in der Kaiser-Wilhelm-Gedächtniskirche - 9. November 19 - RS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339" y="4126513"/>
            <a:ext cx="2579959" cy="257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Zoo Berlin – Berlin.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70" y="4278041"/>
            <a:ext cx="3170083" cy="211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003746" y="4873814"/>
            <a:ext cx="309251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8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Berlin</a:t>
            </a:r>
            <a:endParaRPr lang="ru-RU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51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deutschen Städte: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Corona-Krise trifft auch den Münchner Olympiapark hart | BR2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47" y="2022099"/>
            <a:ext cx="4285130" cy="241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Spielzeugmuseum München im Alten Rathaustur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046" y="2430554"/>
            <a:ext cx="3487271" cy="261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Marienplatz in Münch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12" y="4329952"/>
            <a:ext cx="6051175" cy="212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353040" y="2056814"/>
            <a:ext cx="4687502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8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München</a:t>
            </a:r>
            <a:endParaRPr lang="ru-RU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09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Hören 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sie 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das Interview zu und beantworten 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sie 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Fragen richtig!</a:t>
            </a:r>
          </a:p>
          <a:p>
            <a:pPr algn="ctr"/>
            <a:endParaRPr lang="ru-RU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Hörverstehen: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Hörverstehen | alemanbenjamin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39730"/>
            <a:ext cx="3755091" cy="375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Lektion_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58200" y="47985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3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8624" y="2020676"/>
            <a:ext cx="5598140" cy="3008524"/>
          </a:xfrm>
          <a:prstGeom prst="rect">
            <a:avLst/>
          </a:prstGeom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Übungen: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Tourismus in Usbekistan: &quot;Wir verlieren unsere Magie&quot; - DER SPIEGE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748" y="3524938"/>
            <a:ext cx="4481052" cy="253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лево 6"/>
          <p:cNvSpPr/>
          <p:nvPr/>
        </p:nvSpPr>
        <p:spPr>
          <a:xfrm>
            <a:off x="4240387" y="4422161"/>
            <a:ext cx="1676319" cy="6070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22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8446" y="2151530"/>
            <a:ext cx="6942374" cy="3281082"/>
          </a:xfrm>
          <a:prstGeom prst="rect">
            <a:avLst/>
          </a:prstGeom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Übungen: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лево 6"/>
          <p:cNvSpPr/>
          <p:nvPr/>
        </p:nvSpPr>
        <p:spPr>
          <a:xfrm>
            <a:off x="6129652" y="4827494"/>
            <a:ext cx="1210235" cy="4840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2" name="Picture 4" descr="Deutschunterricht - Deutschlehrerin | German language, Language class,  Langu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682" y="2376394"/>
            <a:ext cx="3302000" cy="24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6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9552" y="2003611"/>
            <a:ext cx="6182081" cy="3155072"/>
          </a:xfrm>
          <a:prstGeom prst="rect">
            <a:avLst/>
          </a:prstGeom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Übungen: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4" name="Picture 2" descr="Host Family - Akro İnternation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565" y="3213801"/>
            <a:ext cx="48768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лево 6"/>
          <p:cNvSpPr/>
          <p:nvPr/>
        </p:nvSpPr>
        <p:spPr>
          <a:xfrm>
            <a:off x="5437094" y="3980330"/>
            <a:ext cx="1277471" cy="49754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40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64784" y="2148354"/>
            <a:ext cx="6383763" cy="3203575"/>
          </a:xfrm>
          <a:prstGeom prst="rect">
            <a:avLst/>
          </a:prstGeom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Übungen: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0" name="Picture 2" descr="Baysun, Usbekistan - Informationen zur Stadt, zu Hotels und Stadtfuhrungen  in Baysu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059" y="3591906"/>
            <a:ext cx="4092388" cy="272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лево 6"/>
          <p:cNvSpPr/>
          <p:nvPr/>
        </p:nvSpPr>
        <p:spPr>
          <a:xfrm rot="19873686">
            <a:off x="6602506" y="2971520"/>
            <a:ext cx="1379468" cy="620386"/>
          </a:xfrm>
          <a:prstGeom prst="leftArrow">
            <a:avLst>
              <a:gd name="adj1" fmla="val 3626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6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09646"/>
          </a:xfrm>
        </p:spPr>
        <p:txBody>
          <a:bodyPr>
            <a:normAutofit fontScale="92500" lnSpcReduction="1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räumen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von+Dat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Das Rathaus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Die Erinnerung 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faszinierend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Das Wahrzeichen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Die Eintrittskarte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Das Wochenende  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Das Märchenland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Die Gastfamilie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Die Freundlichkeit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615516"/>
          </a:xfrm>
        </p:spPr>
        <p:txBody>
          <a:bodyPr>
            <a:normAutofit fontScale="92500" lnSpcReduction="10000"/>
          </a:bodyPr>
          <a:lstStyle/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Orzu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qilmoq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Ratusha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Hokimiyat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Xotira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Ajoyib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Belgi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ramz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Kirish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chiptasi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Dam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kunlari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Ertaknamo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mamlakat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Mezbon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oila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Samimiylik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Wortschatz: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84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Wiederholung (Wappen)</a:t>
            </a:r>
          </a:p>
          <a:p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Deutsche Städte (HV)</a:t>
            </a:r>
          </a:p>
          <a:p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Usbekische Städte (HV)</a:t>
            </a:r>
          </a:p>
          <a:p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Neue Vokabeln</a:t>
            </a:r>
          </a:p>
          <a:p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Selbständige Arbeit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231121"/>
            <a:ext cx="105156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der Stunde: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Map - deutschland political 2011 Poster | Sold at Europos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564" y="1712259"/>
            <a:ext cx="3286125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83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199" y="2138081"/>
            <a:ext cx="7781365" cy="4038881"/>
          </a:xfrm>
        </p:spPr>
        <p:txBody>
          <a:bodyPr>
            <a:normAutofit fontScale="85000" lnSpcReduction="20000"/>
          </a:bodyPr>
          <a:lstStyle/>
          <a:p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Beantworten </a:t>
            </a: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sie die </a:t>
            </a: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Fragen!</a:t>
            </a:r>
          </a:p>
          <a:p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1. Welche deutschen Städte kennen </a:t>
            </a: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2. Welche alten Städte von Usbekistan kennen </a:t>
            </a: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3. Wohin </a:t>
            </a:r>
            <a:r>
              <a:rPr lang="de-DE" sz="3500" smtClean="0">
                <a:latin typeface="Arial" panose="020B0604020202020204" pitchFamily="34" charset="0"/>
                <a:cs typeface="Arial" panose="020B0604020202020204" pitchFamily="34" charset="0"/>
              </a:rPr>
              <a:t>wollen </a:t>
            </a:r>
            <a:r>
              <a:rPr lang="de-DE" sz="3500" smtClean="0">
                <a:latin typeface="Arial" panose="020B0604020202020204" pitchFamily="34" charset="0"/>
                <a:cs typeface="Arial" panose="020B0604020202020204" pitchFamily="34" charset="0"/>
              </a:rPr>
              <a:t>sie </a:t>
            </a: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reisen?</a:t>
            </a:r>
          </a:p>
          <a:p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4. Was gefällt Ihnen an Deutschland?</a:t>
            </a:r>
          </a:p>
          <a:p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5. Wofür sind die Städte bekannt? Z.B: Namangan ist eine Blumenstadt.</a:t>
            </a:r>
          </a:p>
          <a:p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Hamburg ist für </a:t>
            </a:r>
            <a:r>
              <a:rPr lang="de-DE" sz="35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en Hafen bekannt. </a:t>
            </a:r>
            <a:r>
              <a:rPr lang="de-DE" sz="35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sw. </a:t>
            </a:r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Selbständige Arbeit: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 descr="Website-content-Schriftsteller-Inhalte schriftlich Dienstleistungen,  Computer-Icons Clip art - png herunterladen - 1024*1024 - Kostenlos  transparent Linie png Herunterladen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410" y="2282825"/>
            <a:ext cx="2867399" cy="286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50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Wiederholung: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eutschland Adler und 16 Bundesländer Wappen Fahne Flagge Grösse  1,50x0,90m: Amazon.de: Sport &amp; Freizei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823" y="2350060"/>
            <a:ext cx="5479330" cy="365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 dirty="0" smtClean="0"/>
          </a:p>
          <a:p>
            <a:pPr algn="ctr"/>
            <a:endParaRPr lang="de-DE" sz="5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Finden </a:t>
            </a:r>
            <a:r>
              <a:rPr lang="de-DE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sie </a:t>
            </a:r>
            <a:r>
              <a:rPr lang="de-DE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richtige Antwort!</a:t>
            </a:r>
            <a:endParaRPr lang="ru-RU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40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appen Berlins – Wikiped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42" y="1825625"/>
            <a:ext cx="4787152" cy="456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Wiederholung: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73628" y="3444769"/>
            <a:ext cx="309251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Berlin</a:t>
            </a:r>
            <a:endParaRPr lang="ru-RU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26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Wiederholung: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88295" y="3444769"/>
            <a:ext cx="366318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Bayern</a:t>
            </a:r>
            <a:endParaRPr lang="ru-RU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Bayerisches Staatswappen – Wikiped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071" y="2076853"/>
            <a:ext cx="2876550" cy="384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1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Wiederholung: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17199" y="3444769"/>
            <a:ext cx="44053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Sachsen</a:t>
            </a:r>
            <a:endParaRPr lang="ru-RU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Landeswappen Sachsens – Wikiped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072" y="1825625"/>
            <a:ext cx="386785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7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Wiederholung: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8412" y="2543816"/>
            <a:ext cx="685476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Mecklenburg-</a:t>
            </a:r>
          </a:p>
          <a:p>
            <a:pPr algn="ctr"/>
            <a:r>
              <a:rPr lang="de-DE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Vorpommern</a:t>
            </a:r>
            <a:endParaRPr lang="ru-RU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Wappen Mecklenburg-Vorpommerns – Wikiped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75" y="1906307"/>
            <a:ext cx="402591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74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Wiederholung: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40376" y="2829215"/>
            <a:ext cx="571342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Nordrhein -</a:t>
            </a:r>
          </a:p>
          <a:p>
            <a:pPr algn="ctr"/>
            <a:r>
              <a:rPr lang="de-DE" sz="8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Westfalen </a:t>
            </a:r>
            <a:endParaRPr lang="ru-RU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OVID 19 Updates Arbeitspolitik, Hilfen, Förderungen+++++ - Regionalagentur  Bergisches Städtedreieck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07" y="1930819"/>
            <a:ext cx="411961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82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969107"/>
            <a:ext cx="5181600" cy="4351338"/>
          </a:xfrm>
        </p:spPr>
        <p:txBody>
          <a:bodyPr>
            <a:normAutofit/>
          </a:bodyPr>
          <a:lstStyle/>
          <a:p>
            <a:pPr algn="ctr"/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Hören </a:t>
            </a: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sie </a:t>
            </a: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die Aussagen von Schüler. Was erzählen Sie?</a:t>
            </a:r>
          </a:p>
          <a:p>
            <a:pPr algn="ctr"/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Welche Städte haben Sie besucht? </a:t>
            </a:r>
            <a:endParaRPr lang="ru-RU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Hörverstehen: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0" name="Picture 4" descr="Hörverstehen | alemanbenjami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71" y="1969107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33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1608</TotalTime>
  <Words>228</Words>
  <Application>Microsoft Office PowerPoint</Application>
  <PresentationFormat>Широкоэкранный</PresentationFormat>
  <Paragraphs>77</Paragraphs>
  <Slides>20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DEUTSCH</vt:lpstr>
      <vt:lpstr>Plan der Stunde:</vt:lpstr>
      <vt:lpstr>Wiederholung:</vt:lpstr>
      <vt:lpstr>Wiederholung:</vt:lpstr>
      <vt:lpstr>Wiederholung:</vt:lpstr>
      <vt:lpstr>Wiederholung:</vt:lpstr>
      <vt:lpstr>Wiederholung:</vt:lpstr>
      <vt:lpstr>Wiederholung:</vt:lpstr>
      <vt:lpstr>Hörverstehen:</vt:lpstr>
      <vt:lpstr>Die deutschen Städte:</vt:lpstr>
      <vt:lpstr>Die deutschen Städte:</vt:lpstr>
      <vt:lpstr>Die deutschen Städte:</vt:lpstr>
      <vt:lpstr>Die deutschen Städte:</vt:lpstr>
      <vt:lpstr>Hörverstehen:</vt:lpstr>
      <vt:lpstr>Übungen:</vt:lpstr>
      <vt:lpstr>Übungen:</vt:lpstr>
      <vt:lpstr>Übungen:</vt:lpstr>
      <vt:lpstr>Übungen:</vt:lpstr>
      <vt:lpstr>Wortschatz:</vt:lpstr>
      <vt:lpstr>Selbständige Arbeit: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19</cp:revision>
  <dcterms:created xsi:type="dcterms:W3CDTF">2020-09-17T13:50:53Z</dcterms:created>
  <dcterms:modified xsi:type="dcterms:W3CDTF">2020-09-24T02:55:01Z</dcterms:modified>
</cp:coreProperties>
</file>