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9" r:id="rId5"/>
    <p:sldId id="276" r:id="rId6"/>
    <p:sldId id="261" r:id="rId7"/>
    <p:sldId id="277" r:id="rId8"/>
    <p:sldId id="278" r:id="rId9"/>
    <p:sldId id="262" r:id="rId10"/>
    <p:sldId id="264" r:id="rId11"/>
    <p:sldId id="270" r:id="rId12"/>
    <p:sldId id="271" r:id="rId13"/>
    <p:sldId id="272" r:id="rId14"/>
    <p:sldId id="273" r:id="rId15"/>
    <p:sldId id="259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245" autoAdjust="0"/>
  </p:normalViewPr>
  <p:slideViewPr>
    <p:cSldViewPr snapToGrid="0" showGuides="1">
      <p:cViewPr varScale="1">
        <p:scale>
          <a:sx n="63" d="100"/>
          <a:sy n="63" d="100"/>
        </p:scale>
        <p:origin x="10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86D-9618-4CCF-A639-C3DF1CE3B62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B8DA-9F8C-4291-9829-3DC0A81F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86D-9618-4CCF-A639-C3DF1CE3B62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B8DA-9F8C-4291-9829-3DC0A81F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8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86D-9618-4CCF-A639-C3DF1CE3B62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B8DA-9F8C-4291-9829-3DC0A81F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7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97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5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4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59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28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86D-9618-4CCF-A639-C3DF1CE3B62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B8DA-9F8C-4291-9829-3DC0A81F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73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9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1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4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86D-9618-4CCF-A639-C3DF1CE3B62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B8DA-9F8C-4291-9829-3DC0A81F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7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86D-9618-4CCF-A639-C3DF1CE3B62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B8DA-9F8C-4291-9829-3DC0A81F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4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86D-9618-4CCF-A639-C3DF1CE3B62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B8DA-9F8C-4291-9829-3DC0A81F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8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86D-9618-4CCF-A639-C3DF1CE3B62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B8DA-9F8C-4291-9829-3DC0A81F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4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86D-9618-4CCF-A639-C3DF1CE3B62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B8DA-9F8C-4291-9829-3DC0A81F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4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86D-9618-4CCF-A639-C3DF1CE3B62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B8DA-9F8C-4291-9829-3DC0A81F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2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86D-9618-4CCF-A639-C3DF1CE3B62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B8DA-9F8C-4291-9829-3DC0A81F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7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A86D-9618-4CCF-A639-C3DF1CE3B626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B8DA-9F8C-4291-9829-3DC0A81F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659" y="1775011"/>
            <a:ext cx="6299984" cy="4303060"/>
          </a:xfrm>
        </p:spPr>
        <p:txBody>
          <a:bodyPr>
            <a:normAutofit/>
          </a:bodyPr>
          <a:lstStyle/>
          <a:p>
            <a:endParaRPr lang="de-DE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Mein </a:t>
            </a:r>
            <a:r>
              <a:rPr lang="en-US" sz="6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Dorf</a:t>
            </a:r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</a:t>
            </a:r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</a:t>
            </a:r>
            <a:r>
              <a:rPr lang="de-DE" sz="60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ru-RU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0659" y="221410"/>
            <a:ext cx="11438966" cy="133844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Xalq ta'limi vazirligining &lt;br /&gt; Axborot-Ta'lim Port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87" y="1775011"/>
            <a:ext cx="36099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78221" y="5387806"/>
            <a:ext cx="88750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56694" y="389425"/>
            <a:ext cx="1411941" cy="10024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Klasse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5" y="753035"/>
            <a:ext cx="11389659" cy="5809130"/>
          </a:xfrm>
        </p:spPr>
        <p:txBody>
          <a:bodyPr>
            <a:normAutofit lnSpcReduction="10000"/>
          </a:bodyPr>
          <a:lstStyle/>
          <a:p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kann in guten Vereinen Sport treiben.</a:t>
            </a:r>
          </a:p>
          <a:p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Leben auf dem Land ist langweilig.</a:t>
            </a:r>
          </a:p>
          <a:p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Stadt gibt es Sportschulen, Musikschulen, Kunstschulen.</a:t>
            </a:r>
          </a:p>
          <a:p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Luft auf dem Land ist gesünder.</a:t>
            </a:r>
          </a:p>
          <a:p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Stadt kann man besser einkaufen.</a:t>
            </a:r>
          </a:p>
          <a:p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Lichtreklamen und Lärm sind die Städter nervös.</a:t>
            </a:r>
          </a:p>
          <a:p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Menschen auf dem Dorf sind einfacher und freundlicher.</a:t>
            </a:r>
          </a:p>
          <a:p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gibt keine Freizeitmöglichkeinen.</a:t>
            </a:r>
          </a:p>
          <a:p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modernen Großstädte sind Wüsten aus Beton und Asphalt.</a:t>
            </a:r>
          </a:p>
          <a:p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auf dem Land kriegt man frische Milch, frische Eier, frisches Gemüse.</a:t>
            </a:r>
          </a:p>
          <a:p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Leute im Dorf leben nicht isoliert. Sie wissen alles über alle.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0305" y="1"/>
            <a:ext cx="11389659" cy="75303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Vorteile und Nachteile des Lebens auf dem Dorf und in der Stadt?  (Üb.4, 10)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69975"/>
              </p:ext>
            </p:extLst>
          </p:nvPr>
        </p:nvGraphicFramePr>
        <p:xfrm>
          <a:off x="430213" y="752475"/>
          <a:ext cx="11390313" cy="624431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96881"/>
                <a:gridCol w="4908177"/>
                <a:gridCol w="5285255"/>
              </a:tblGrid>
              <a:tr h="438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Vorteile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Nachteile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63112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Dorf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24003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Stadt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0305" y="1"/>
            <a:ext cx="11389659" cy="75303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Vorteile und Nachteile des Lebens auf dem Dorf und in der Stadt? 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1559" y="5976058"/>
            <a:ext cx="3762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28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iele Einkaufshäuser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2767" y="3480872"/>
            <a:ext cx="29001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3283" y="5499004"/>
            <a:ext cx="48397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Großstädte sind Wüste aus</a:t>
            </a:r>
          </a:p>
          <a:p>
            <a:pPr algn="ctr"/>
            <a:r>
              <a:rPr lang="de-DE" sz="28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Beton und Asphalt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8458" y="4176125"/>
            <a:ext cx="10631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Lärm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47494" y="2277725"/>
            <a:ext cx="48798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28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eine Freizeitmöglichkeiten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47205" y="1285503"/>
            <a:ext cx="34804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28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angweiliges Leben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2767" y="4300059"/>
            <a:ext cx="2322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8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ute Vereine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3406" y="5043412"/>
            <a:ext cx="47788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Ausbildungsmöglichkeiten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2931" y="2737519"/>
            <a:ext cx="35798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8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esunde Ernährung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467" y="1194995"/>
            <a:ext cx="21435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rische Luft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4496" y="1730302"/>
            <a:ext cx="444063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8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infache und freundliche</a:t>
            </a:r>
          </a:p>
          <a:p>
            <a:pPr algn="ctr"/>
            <a:r>
              <a:rPr lang="de-DE" sz="28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Menschen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5" y="753035"/>
            <a:ext cx="11389659" cy="5809130"/>
          </a:xfrm>
        </p:spPr>
        <p:txBody>
          <a:bodyPr/>
          <a:lstStyle/>
          <a:p>
            <a:pPr marL="0" indent="0">
              <a:buNone/>
            </a:pP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Wo ist das Leben besser? Auf dem Dorf oder in der Stadt? Verwenden Sie diese Satzanfänge und äußern Ihre Meinung.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0305" y="1"/>
            <a:ext cx="11389659" cy="75303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Dass-Sätze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49795"/>
              </p:ext>
            </p:extLst>
          </p:nvPr>
        </p:nvGraphicFramePr>
        <p:xfrm>
          <a:off x="430305" y="2443535"/>
          <a:ext cx="11494590" cy="2529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70621"/>
                <a:gridCol w="722396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finde, (dass)…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denke,</a:t>
                      </a:r>
                      <a:r>
                        <a:rPr kumimoji="0" lang="de-D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(dass)…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meine,</a:t>
                      </a:r>
                      <a:r>
                        <a:rPr kumimoji="0" lang="de-D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(dass)…</a:t>
                      </a:r>
                      <a:endParaRPr lang="de-DE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glaube,</a:t>
                      </a:r>
                      <a:r>
                        <a:rPr kumimoji="0" lang="de-D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(dass)…</a:t>
                      </a:r>
                      <a:endParaRPr lang="de-DE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stimmt, aber…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bin der  gleichen Meinung.</a:t>
                      </a:r>
                    </a:p>
                    <a:p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bin anderer Meinung.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bin auch der Meinung,</a:t>
                      </a:r>
                      <a:r>
                        <a:rPr kumimoji="0" lang="de-D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(dass)…</a:t>
                      </a:r>
                      <a:endParaRPr lang="de-DE" sz="3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bin nicht der Meinung,</a:t>
                      </a:r>
                      <a:r>
                        <a:rPr kumimoji="0" lang="de-D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(dass)…</a:t>
                      </a:r>
                    </a:p>
                    <a:p>
                      <a:r>
                        <a:rPr lang="de-D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Meiner Meinung nach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45" y="5126636"/>
            <a:ext cx="2207536" cy="14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5" y="753035"/>
            <a:ext cx="11389659" cy="580913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finde, 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 ( ist/ auf dem Land/ langweilig/ das Leben).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denke, dass (gesünder/ ist/ die Luft/ auf dem Land).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meine, 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 ( man/ besser/ in der Stadt/ kann/ einkaufen).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glaube, 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 (nervös/ die Städter/ sind/ durch die Lichtreklamen und Lärm).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bin der Meinung, dass (auf dem Dorf/ einfacher und freundlicher/ sind/ die Menschen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0305" y="1"/>
            <a:ext cx="11389659" cy="75303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bilden die Sätze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736" y="2022223"/>
            <a:ext cx="90348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denke, dass die Luft auf dem Land gesünder ist.</a:t>
            </a:r>
            <a:endParaRPr lang="ru-RU" sz="2800" b="1" i="1" cap="none" spc="0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736" y="4179583"/>
            <a:ext cx="110289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glaube, dass die Städter durch die Lichtreklamen und Lärm </a:t>
            </a:r>
          </a:p>
          <a:p>
            <a:pPr algn="ctr"/>
            <a:r>
              <a:rPr lang="de-DE" sz="2800" b="1" i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nervös sind.</a:t>
            </a:r>
            <a:endParaRPr lang="ru-RU" sz="2800" b="1" i="1" cap="none" spc="0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12779"/>
            <a:ext cx="1206933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bin der Meinung, dass die Menschen auf dem Land einfacher und</a:t>
            </a:r>
          </a:p>
          <a:p>
            <a:pPr algn="ctr"/>
            <a:r>
              <a:rPr lang="de-DE" sz="2800" b="1" i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freundlicher sind.</a:t>
            </a:r>
            <a:endParaRPr lang="ru-RU" sz="2800" b="1" i="1" cap="none" spc="0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107" y="2877274"/>
            <a:ext cx="98539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meine, dass man in der Stadt besser einkaufen kann.</a:t>
            </a:r>
            <a:endParaRPr lang="ru-RU" sz="2800" b="1" i="1" cap="none" spc="0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312" y="1185587"/>
            <a:ext cx="9451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i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finde, dass das Leben auf dem Land langweilig ist.</a:t>
            </a:r>
            <a:endParaRPr lang="ru-RU" sz="2800" b="1" i="1" cap="none" spc="0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740" y="1184223"/>
            <a:ext cx="8440271" cy="4351338"/>
          </a:xfrm>
        </p:spPr>
        <p:txBody>
          <a:bodyPr>
            <a:normAutofit lnSpcReduction="10000"/>
          </a:bodyPr>
          <a:lstStyle/>
          <a:p>
            <a:pPr algn="ctr"/>
            <a:endParaRPr lang="de-DE" sz="4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92, Übung 7</a:t>
            </a:r>
          </a:p>
          <a:p>
            <a:pPr marL="0" indent="0" algn="ctr">
              <a:buNone/>
            </a:pPr>
            <a:r>
              <a:rPr lang="de-DE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 Sie einen </a:t>
            </a:r>
            <a:r>
              <a:rPr lang="de-DE" sz="44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über Ihre </a:t>
            </a:r>
            <a:r>
              <a:rPr lang="de-DE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Familie, Hobbys, Ihren Wohnort.</a:t>
            </a:r>
          </a:p>
          <a:p>
            <a:pPr marL="0" indent="0" algn="ctr">
              <a:buNone/>
            </a:pP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764" y="1"/>
            <a:ext cx="11533646" cy="118422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Website-content-Schriftsteller-Inhalte schriftlich Dienstleistungen,  Computer-Icons Clip art - png herunterladen - 1024*1024 - Kostenlos  transparent Linie png Herunterlade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11" y="3694766"/>
            <a:ext cx="2867399" cy="2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endParaRPr lang="de-DE" sz="5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endParaRPr lang="de-DE" sz="5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</p:spTree>
    <p:extLst>
      <p:ext uri="{BB962C8B-B14F-4D97-AF65-F5344CB8AC3E}">
        <p14:creationId xmlns:p14="http://schemas.microsoft.com/office/powerpoint/2010/main" val="6853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 </a:t>
            </a:r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Wörter</a:t>
            </a:r>
          </a:p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Bilderbeschreibung</a:t>
            </a:r>
          </a:p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</a:t>
            </a:r>
          </a:p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31121"/>
            <a:ext cx="105156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Map - deutschland political 2011 Poster | Sold at Euro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64" y="1712259"/>
            <a:ext cx="32861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"/>
            <a:ext cx="11587162" cy="58578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kontrollieren selbstständige Arbeit (Üb.6)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14375"/>
            <a:ext cx="11587162" cy="5915025"/>
          </a:xfrm>
          <a:ln w="5715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de-D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Asisa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ist erst 13 Jahre alt. Sie            noch nicht die Disko besuchen.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wohnen auf einem Bauernhof. Wir                 täglich die Schafe und Gänse füttern.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Mein Freund              gut schwimmen.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 der Straße gibt es  viel Verkehr. Die Kinder           hier nicht Rad fahren.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Wenn Karim Freizeit hat, dann              er mit den Freunden Fußball spielen.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unserer Familie hat jeder seine Pflichten. Ich        mein Zimmer aufräumen, mein Bruder 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jeden Tag nach der Schule Brot kaufen.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44036" y="5078523"/>
            <a:ext cx="1255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</a:t>
            </a:r>
            <a:endParaRPr lang="ru-RU" sz="5400" b="1" cap="none" spc="0" dirty="0">
              <a:ln w="0"/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79519" y="4590981"/>
            <a:ext cx="1255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</a:t>
            </a:r>
            <a:endParaRPr lang="ru-RU" sz="5400" b="1" cap="none" spc="0" dirty="0">
              <a:ln w="0"/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73030" y="3792911"/>
            <a:ext cx="1140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endParaRPr lang="ru-RU" sz="5400" b="1" cap="none" spc="0" dirty="0">
              <a:ln w="0"/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79519" y="2844949"/>
            <a:ext cx="1459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dürfen</a:t>
            </a:r>
            <a:endParaRPr lang="ru-RU" sz="5400" b="1" cap="none" spc="0" dirty="0">
              <a:ln w="0"/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4077" y="2458777"/>
            <a:ext cx="1140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endParaRPr lang="ru-RU" sz="5400" b="1" cap="none" spc="0" dirty="0">
              <a:ln w="0"/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46351" y="1531745"/>
            <a:ext cx="1733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endParaRPr lang="ru-RU" sz="5400" b="1" cap="none" spc="0" dirty="0">
              <a:ln w="0"/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59079" y="680995"/>
            <a:ext cx="9589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cap="none" spc="0" dirty="0" smtClean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</a:t>
            </a:r>
            <a:endParaRPr lang="ru-RU" sz="5400" b="1" cap="none" spc="0" dirty="0">
              <a:ln w="0"/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06680"/>
            <a:ext cx="11387138" cy="71437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071563"/>
            <a:ext cx="11387138" cy="5786437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67079"/>
              </p:ext>
            </p:extLst>
          </p:nvPr>
        </p:nvGraphicFramePr>
        <p:xfrm>
          <a:off x="457200" y="1081400"/>
          <a:ext cx="11387138" cy="505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569"/>
                <a:gridCol w="5693569"/>
              </a:tblGrid>
              <a:tr h="571593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Verkehr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45481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Pflichten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majburiyatlar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45481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aufräumen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yig‘ishtirmoq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45481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Fußgängerzone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piyodalar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o‘tish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joyi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45481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einander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bir-birini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bir-biriga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45481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Teufel ist los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tasavvurga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sig‘maydigan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ishlar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ro‘y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beryapti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45481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Puppentheater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qo‘g‘irchoq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teatri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45481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Nachbarn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qo‘shnilar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45481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gesunde Ernährung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sog‘lom</a:t>
                      </a:r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ovqatlanish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45481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r>
                        <a:rPr lang="de-DE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Kommunikation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muloqot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822" y="2022393"/>
            <a:ext cx="2782960" cy="210548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606" y="106952"/>
            <a:ext cx="11658600" cy="180841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Sonja und Thomas wohnen in verschiedenen Wohnorten. Was können Sie über das Leben von Sonja und Thomas anhand dieser Bilder erzählen?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360" y="2093289"/>
            <a:ext cx="1807993" cy="2209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41" y="1929762"/>
            <a:ext cx="2599325" cy="2373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59584"/>
            <a:ext cx="2848582" cy="1896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332" y="4459584"/>
            <a:ext cx="2779869" cy="2047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752" y="4459584"/>
            <a:ext cx="2345749" cy="22131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03822" y="2022393"/>
            <a:ext cx="2928590" cy="21054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Der Bauernhof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Wiese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Ein Dorf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Der Bauer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7196" y="4355184"/>
            <a:ext cx="2928590" cy="21054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Weinberge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Arbeit im Garten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Frische Luft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Frisches Obst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00061" y="4430798"/>
            <a:ext cx="3237868" cy="21054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Große Stadt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Viel Verkehr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Viele Sehenswürdigkeiten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23751" y="4495684"/>
            <a:ext cx="2928590" cy="21054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Musik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Theater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Viele Jugendliche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Viele Freunde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66611" y="2093288"/>
            <a:ext cx="2928590" cy="21054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Roller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Ein Junge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Die Straße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Wenig Verkehr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93142" y="2040443"/>
            <a:ext cx="3300681" cy="21054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Straßenmusikanten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Sehr laut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Viele Menschen</a:t>
            </a: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Lärm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0"/>
            <a:ext cx="11215687" cy="65956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Bilderbeschreibung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779488"/>
            <a:ext cx="11215687" cy="5816183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dem Foto 1 sehen wir einen Mann, der auf dem Feld arbeitet.</a:t>
            </a:r>
          </a:p>
          <a:p>
            <a:pPr algn="l"/>
            <a:endParaRPr lang="de-DE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junge fährt Skateboard.</a:t>
            </a:r>
          </a:p>
          <a:p>
            <a:pPr algn="l"/>
            <a:endParaRPr lang="de-DE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sehen wir Straßenmusikanten.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60" y="2086654"/>
            <a:ext cx="2005930" cy="25217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22" y="4107305"/>
            <a:ext cx="2451519" cy="2304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03" y="1316815"/>
            <a:ext cx="2660604" cy="20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0"/>
            <a:ext cx="11215687" cy="65956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Bilderbeschreibung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779488"/>
            <a:ext cx="11215687" cy="5816183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diesem Foto sehen wir die Menschen auf dem Weinberg.</a:t>
            </a:r>
          </a:p>
          <a:p>
            <a:pPr algn="l"/>
            <a:endParaRPr lang="de-DE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sehen wir Kölner Dom.</a:t>
            </a:r>
          </a:p>
          <a:p>
            <a:pPr algn="l"/>
            <a:endParaRPr lang="de-DE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diesem Foto sind Jugendliche in der Disko.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51" y="2614859"/>
            <a:ext cx="2856591" cy="2083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59" y="1351802"/>
            <a:ext cx="2969205" cy="1972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19" y="3590861"/>
            <a:ext cx="2311055" cy="22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4093" y="1"/>
            <a:ext cx="11161059" cy="51098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Hören Sie, was Sonja (S) und Thomas (</a:t>
            </a:r>
            <a:r>
              <a:rPr lang="de-DE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sagen.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476127"/>
              </p:ext>
            </p:extLst>
          </p:nvPr>
        </p:nvGraphicFramePr>
        <p:xfrm>
          <a:off x="484188" y="511175"/>
          <a:ext cx="11161712" cy="6035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38741"/>
                <a:gridCol w="972297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lebe in Kelkheim und bin</a:t>
                      </a:r>
                      <a:r>
                        <a:rPr lang="de-DE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Jahre alt.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Besonders sehenswert ist bei uns der Kölner Dom.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der Fußgängerzone spielen Straßenmusikanten.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Leute auf dem Lande sind freundlich, sie helfen einander.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bin 13 und wohne in Köln.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Samstagabend ist hier der Teufel los!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Leben bei</a:t>
                      </a:r>
                      <a:r>
                        <a:rPr lang="de-DE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uns ist gesund, aber langweilig.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Meine Freunde und ich fahren Skateboard auf dem Domplatz.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gibt keine Jugendlokale.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Unsere Stadt ist immer voll von Menschen.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23983" y="510988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3795" y="1049288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9311" y="6005138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3795" y="4738873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9311" y="2949388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3795" y="1528900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3983" y="5446059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3983" y="4025989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3983" y="3472608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3983" y="2253408"/>
            <a:ext cx="4235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821522"/>
              </p:ext>
            </p:extLst>
          </p:nvPr>
        </p:nvGraphicFramePr>
        <p:xfrm>
          <a:off x="430213" y="752475"/>
          <a:ext cx="11390312" cy="57155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695156"/>
                <a:gridCol w="5695156"/>
              </a:tblGrid>
              <a:tr h="610664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Sonja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Thomas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048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0305" y="1"/>
            <a:ext cx="11389659" cy="75303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noch erzählen Sonja und Thomas?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9246" y="5086788"/>
            <a:ext cx="48173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Stadt ist immer voll</a:t>
            </a:r>
          </a:p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Menschen.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6021" y="3541010"/>
            <a:ext cx="59137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Manchmal gehen wir mit meinem </a:t>
            </a:r>
          </a:p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Bruder ins Puppentheater.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24787" y="1669969"/>
            <a:ext cx="46062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 Touristen besuchen </a:t>
            </a:r>
          </a:p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Köln.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883" y="5086788"/>
            <a:ext cx="52998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Nachbarn sehen alles und</a:t>
            </a:r>
          </a:p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wissen alles.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8552" y="3541011"/>
            <a:ext cx="415851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Samstag findet ein </a:t>
            </a:r>
          </a:p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Diskoabend statt.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883" y="1669969"/>
            <a:ext cx="55481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Leben im Dorf gefällt mir </a:t>
            </a:r>
          </a:p>
          <a:p>
            <a:pPr algn="ctr"/>
            <a:r>
              <a:rPr lang="de-DE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8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ehr.</a:t>
            </a:r>
            <a:endParaRPr lang="ru-RU" sz="28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900</Words>
  <Application>Microsoft Office PowerPoint</Application>
  <PresentationFormat>Широкоэкранный</PresentationFormat>
  <Paragraphs>200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1_Тема Office</vt:lpstr>
      <vt:lpstr>DEUTSCH</vt:lpstr>
      <vt:lpstr>Plan der Stunde:</vt:lpstr>
      <vt:lpstr>Wir kontrollieren selbstständige Arbeit (Üb.6)</vt:lpstr>
      <vt:lpstr>Wir lernen neue Wörter</vt:lpstr>
      <vt:lpstr>Sonja und Thomas wohnen in verschiedenen Wohnorten. Was können Sie über das Leben von Sonja und Thomas anhand dieser Bilder erzählen?</vt:lpstr>
      <vt:lpstr>Bilderbeschreibung</vt:lpstr>
      <vt:lpstr>Bilderbeschreibung</vt:lpstr>
      <vt:lpstr>Hören Sie, was Sonja (S) und Thomas (Th) sagen.</vt:lpstr>
      <vt:lpstr>Was noch erzählen Sonja und Thomas?</vt:lpstr>
      <vt:lpstr>Was sind Vorteile und Nachteile des Lebens auf dem Dorf und in der Stadt?  (Üb.4, 10)</vt:lpstr>
      <vt:lpstr>Was sind Vorteile und Nachteile des Lebens auf dem Dorf und in der Stadt?  </vt:lpstr>
      <vt:lpstr>Dass-Sätze</vt:lpstr>
      <vt:lpstr>Wir bilden die Sätze</vt:lpstr>
      <vt:lpstr>Selbständige Arbeit:</vt:lpstr>
      <vt:lpstr>Ende der Stunde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Asus</dc:creator>
  <cp:lastModifiedBy>Asus</cp:lastModifiedBy>
  <cp:revision>28</cp:revision>
  <dcterms:created xsi:type="dcterms:W3CDTF">2020-09-30T11:26:25Z</dcterms:created>
  <dcterms:modified xsi:type="dcterms:W3CDTF">2020-10-16T16:44:38Z</dcterms:modified>
</cp:coreProperties>
</file>