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59" r:id="rId21"/>
    <p:sldId id="261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4F52A-4502-4212-8208-74D30655EE1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6FA3-79F7-496D-9708-9E5DD6784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1485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4F52A-4502-4212-8208-74D30655EE1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6FA3-79F7-496D-9708-9E5DD6784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726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4F52A-4502-4212-8208-74D30655EE1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6FA3-79F7-496D-9708-9E5DD6784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041763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65496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513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447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7671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5432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02523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47349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430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4F52A-4502-4212-8208-74D30655EE1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6FA3-79F7-496D-9708-9E5DD6784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31775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048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11414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28A4C-9EB6-4E62-A8C9-BFC292CA4D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A962B0-2844-45B0-A118-B51BA9E138C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1062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4F52A-4502-4212-8208-74D30655EE1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6FA3-79F7-496D-9708-9E5DD6784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385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4F52A-4502-4212-8208-74D30655EE1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6FA3-79F7-496D-9708-9E5DD6784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622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4F52A-4502-4212-8208-74D30655EE1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6FA3-79F7-496D-9708-9E5DD6784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3286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4F52A-4502-4212-8208-74D30655EE1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6FA3-79F7-496D-9708-9E5DD6784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48689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4F52A-4502-4212-8208-74D30655EE1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6FA3-79F7-496D-9708-9E5DD6784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1910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4F52A-4502-4212-8208-74D30655EE1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6FA3-79F7-496D-9708-9E5DD6784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468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4F52A-4502-4212-8208-74D30655EE1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796FA3-79F7-496D-9708-9E5DD6784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627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4F52A-4502-4212-8208-74D30655EE1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96FA3-79F7-496D-9708-9E5DD6784B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5363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28A4C-9EB6-4E62-A8C9-BFC292CA4DA8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31.10.2020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A962B0-2844-45B0-A118-B51BA9E138C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00069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13624" y="2195425"/>
            <a:ext cx="7489548" cy="4303060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6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  <a:endParaRPr lang="de-DE" sz="6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de-DE" sz="6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Zubehör“</a:t>
            </a:r>
            <a:endParaRPr lang="ru-RU" sz="60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0659" y="221410"/>
            <a:ext cx="11438966" cy="1338449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8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sz="8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Xalq ta'limi vazirligining &lt;br /&gt; Axborot-Ta'lim Portal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6490" y="1669908"/>
            <a:ext cx="3609975" cy="4876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9734663" y="5240661"/>
            <a:ext cx="887506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de-DE" sz="5400" dirty="0">
                <a:ln w="0"/>
                <a:solidFill>
                  <a:srgbClr val="5B9BD5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7</a:t>
            </a:r>
            <a:endParaRPr lang="ru-RU" sz="540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01113" y="471488"/>
            <a:ext cx="2728912" cy="108837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500" dirty="0" smtClean="0">
                <a:latin typeface="Arial" panose="020B0604020202020204" pitchFamily="34" charset="0"/>
                <a:cs typeface="Arial" panose="020B0604020202020204" pitchFamily="34" charset="0"/>
              </a:rPr>
              <a:t>7.Klasse</a:t>
            </a:r>
            <a:endParaRPr lang="ru-RU" sz="45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0258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"/>
            <a:ext cx="11587162" cy="58578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heißen diese Sportarten?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14375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ist eine Mannschaftssportart, die mit fünf Feldspielern und einem Torwart auf einer breiten Eisfläche gespielt wird. Ziel des Spiels ist es, die Scheibe in das gegnerische Tor zu befördern.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ist eine </a:t>
            </a:r>
            <a:r>
              <a:rPr lang="de-DE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allsportart, die man in einer Halle betriebt und bei der zwei Mannschaften versuchen, den Spielball in die Körbe zu werfen.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ist eine Mannschaftsportart, bei der sich zwei Mannschaften mit zwei Spielern auf einem Spielfeld aus Sand, das durch ein Netz geteilt ist, gegenüberstehen.</a:t>
            </a: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885826" y="5429250"/>
            <a:ext cx="10144124" cy="110013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Gewichtheben   Schwimmen   Eishockey Basketball    Strandvolleyball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66590" y="3704928"/>
            <a:ext cx="296106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2800" b="1" i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trandvolleyball</a:t>
            </a:r>
            <a:endParaRPr lang="ru-RU" sz="28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75407" y="2438697"/>
            <a:ext cx="198483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Basketball</a:t>
            </a:r>
            <a:endParaRPr lang="ru-RU" sz="2800" b="1" cap="none" spc="0" dirty="0">
              <a:ln w="0"/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85826" y="714375"/>
            <a:ext cx="196399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Eishockey</a:t>
            </a:r>
            <a:endParaRPr lang="ru-RU" sz="2800" b="1" cap="none" spc="0" dirty="0">
              <a:ln w="0"/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85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"/>
            <a:ext cx="11587162" cy="58578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heißen diese Sportarten?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14375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                     ist eine </a:t>
            </a:r>
            <a:r>
              <a:rPr lang="de-DE" sz="28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portart, die im Wasser getrieben wird.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                            ist eine schwerathletische Sportart, bei der eine Langhantel zur Hochstrecke gebracht wird</a:t>
            </a: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942976" y="3814764"/>
            <a:ext cx="10144124" cy="148589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Gewichtheben   Schwimmen   Eishockey Basketball    Strandvolleyball</a:t>
            </a:r>
            <a:endParaRPr lang="ru-RU" sz="28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32527" y="1123326"/>
            <a:ext cx="264207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dirty="0" smtClean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Gewichtheben</a:t>
            </a:r>
            <a:endParaRPr lang="ru-RU" sz="2800" b="1" dirty="0">
              <a:ln w="0"/>
              <a:solidFill>
                <a:prstClr val="black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27932" y="714375"/>
            <a:ext cx="2279791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dirty="0" smtClean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Schwimmen</a:t>
            </a:r>
            <a:endParaRPr lang="ru-RU" sz="2800" b="1" dirty="0">
              <a:ln w="0"/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79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"/>
            <a:ext cx="11587162" cy="58578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braucht man für  die Sportarten?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14375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9160513"/>
              </p:ext>
            </p:extLst>
          </p:nvPr>
        </p:nvGraphicFramePr>
        <p:xfrm>
          <a:off x="542924" y="862541"/>
          <a:ext cx="11144252" cy="54864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7415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2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6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 Ich möchte Basketball spielen. Ich brauche…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 Tor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einen Korb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eine</a:t>
                      </a:r>
                      <a:r>
                        <a:rPr lang="de-DE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Scheibe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Ich möchte</a:t>
                      </a:r>
                      <a:r>
                        <a:rPr lang="de-DE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Volleyball spielen. Ich brauche…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einen Fußball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einen Schläger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 Netz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Ich möchte Badminton spielen. Ich brauche…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Boxhandschuhe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Bälle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einen Federball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Ich möchte surfen. Ich brauche…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 Surfbrett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Schlittschuhe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 Boot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145919" y="4791666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45919" y="4219873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45919" y="2943669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45919" y="1095672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07640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"/>
            <a:ext cx="11587162" cy="58578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braucht man für  die Sportarten?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14375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2419354"/>
              </p:ext>
            </p:extLst>
          </p:nvPr>
        </p:nvGraphicFramePr>
        <p:xfrm>
          <a:off x="542924" y="862541"/>
          <a:ext cx="11144252" cy="41148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74152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429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860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Ich möchte Ski laufen. Ich brauche…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Ringe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 Ruder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Stöcke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Ich möchte</a:t>
                      </a:r>
                      <a:r>
                        <a:rPr lang="de-DE" sz="24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Tischtennis spielen. Ich brauche…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 Fahrrad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Schläger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 Florett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Ich möchte Radrennen fahren. Ich brauche…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einen Helm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einen Ball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 Sprungpferd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8136394" y="3361432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36394" y="2438102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136394" y="1514772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7086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"/>
            <a:ext cx="11587162" cy="58578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Ergänzen Sie die Sätze!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14375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Mann muss die Fußballtricks ausprobieren, um besser Fußball zu spielen.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muss sich ganz schön anstrengen,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de-DE" sz="28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muss in den Beinen beweglich, geschickt und sehr schnell sein,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muss beweglich und soll nicht zu dick sein,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de-DE" sz="28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muss Sport machen,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muss viel trainieren,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muss Aerobic machen,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de-DE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Gewinnen- ein guter Fechter sein- übers Pferd springen- fit sein-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schön aussehen- eine Medaille bekommen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553082" y="4137873"/>
            <a:ext cx="2579553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de-DE" sz="2800" b="1" i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fit zu sein.</a:t>
            </a:r>
            <a:endParaRPr lang="ru-RU" sz="2800" b="1" i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459089" y="4565319"/>
            <a:ext cx="307808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de-DE" sz="2800" b="1" i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zu gewinnen.</a:t>
            </a:r>
            <a:endParaRPr lang="ru-RU" sz="2800" b="1" i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59127" y="4992765"/>
            <a:ext cx="414087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de-DE" sz="2800" b="1" i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schön auszusehen.</a:t>
            </a:r>
            <a:endParaRPr lang="ru-RU" sz="2800" b="1" i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8173" y="3734527"/>
            <a:ext cx="4834978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de-DE" sz="2800" b="1" i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über Pferd zu springen.</a:t>
            </a:r>
            <a:endParaRPr lang="ru-RU" sz="2800" b="1" i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588118" y="2873833"/>
            <a:ext cx="535595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 u</a:t>
            </a:r>
            <a:r>
              <a:rPr lang="de-DE" sz="2800" b="1" i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ein guter Fechter zu sein.</a:t>
            </a:r>
            <a:endParaRPr lang="ru-RU" sz="2800" b="1" i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798173" y="1947267"/>
            <a:ext cx="565571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2800" b="1" i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de-DE" sz="2800" b="1" i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eine Medaille zu bekommen.</a:t>
            </a:r>
            <a:endParaRPr lang="ru-RU" sz="2800" b="1" i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flipV="1">
            <a:off x="542925" y="6262107"/>
            <a:ext cx="2257425" cy="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flipV="1">
            <a:off x="8882063" y="5886520"/>
            <a:ext cx="990600" cy="603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5684045" y="5891282"/>
            <a:ext cx="2853131" cy="9961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2394822" y="5886520"/>
            <a:ext cx="3064267" cy="106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flipV="1">
            <a:off x="695465" y="5887587"/>
            <a:ext cx="1346793" cy="1365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flipV="1">
            <a:off x="3215662" y="6276540"/>
            <a:ext cx="3370876" cy="1650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157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9" grpId="0"/>
      <p:bldP spid="10" grpId="0"/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0"/>
            <a:ext cx="11587162" cy="720235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Hören Sie das Interview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854683"/>
            <a:ext cx="11587162" cy="590073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deutsche Eiskunstläuferin Susanne Stadtmüller ist noch jung, aber ziemlich erfolgreich. Mit ihren  15 Jahren wurde sie</a:t>
            </a:r>
            <a:r>
              <a:rPr lang="de-DE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zum ersten Mal schon deutsche Meisterin – und ihr Weg zeigt weiter steil nach oben.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527" y="2982218"/>
            <a:ext cx="2027971" cy="340240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151" y="2812655"/>
            <a:ext cx="2613670" cy="340240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637" y="3011225"/>
            <a:ext cx="2436272" cy="300381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2729" y="2982218"/>
            <a:ext cx="2481399" cy="3032820"/>
          </a:xfrm>
          <a:prstGeom prst="rect">
            <a:avLst/>
          </a:prstGeom>
        </p:spPr>
      </p:pic>
      <p:pic>
        <p:nvPicPr>
          <p:cNvPr id="8" name="Picture 4" descr="Hörverstehen | alemanbenjami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8645" y="-113015"/>
            <a:ext cx="854682" cy="85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0783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"/>
            <a:ext cx="11587162" cy="58578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 das richtig oder falsch?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14375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18305615"/>
              </p:ext>
            </p:extLst>
          </p:nvPr>
        </p:nvGraphicFramePr>
        <p:xfrm>
          <a:off x="342901" y="719666"/>
          <a:ext cx="11587162" cy="48514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9601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01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858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Richtig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dirty="0" smtClean="0"/>
                        <a:t>Falsch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r>
                        <a:rPr kumimoji="0" lang="de-DE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Susanne ist eine erfolgreiche Eiskunstläuferin.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 Sie ist immer unzufrieden, wenn sie keine guten Ergebnisse hat.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 Das Training  ist für sie sehr anstrengend.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 Es ist leicht für sie Schule und Sport miteinander zu verbinden.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 In der Freizeit faulenzt sie.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 Ihr Traum ist es eine Goldmedaille zu bekommen.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8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 Sie hat keine Zeit für Freunde.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11151056" y="3826072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151056" y="4813695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131882" y="4352030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151056" y="3095024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131882" y="2329457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0161825" y="1606003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131882" y="852785"/>
            <a:ext cx="5293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5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+</a:t>
            </a:r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825682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"/>
            <a:ext cx="11587162" cy="58578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Sie Interview!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14375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28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Ziyoda</a:t>
            </a:r>
            <a:r>
              <a:rPr lang="de-DE" sz="28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ist eine Sportlerin. Machen Sie ein Interview mit ihr. Benutzen Sie dabei die  Fotos und den Kasten mit Informationen.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72" y="4006622"/>
            <a:ext cx="11018894" cy="244316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672" y="1640428"/>
            <a:ext cx="1707341" cy="223760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692" y="1683491"/>
            <a:ext cx="1713726" cy="225985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6981" y="1969442"/>
            <a:ext cx="2220240" cy="17024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8569" y="1761890"/>
            <a:ext cx="2324301" cy="173751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8335" y="1607771"/>
            <a:ext cx="1689231" cy="230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4334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"/>
            <a:ext cx="11587162" cy="58578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stellen die Fragen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14375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de-DE" sz="32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Ziyoda</a:t>
            </a: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wann hast du am Tennisturnier teilgenommen und welchen Platz hast du belegt?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Wie oft trainierst du?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Wie ist dein höchstes Ziel?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Wie schaffst du mit der Schule?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Hast du Lieblingsfächer?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Was ist dein Hobby?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0553" y="1964485"/>
            <a:ext cx="2793771" cy="38087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139" y="3883794"/>
            <a:ext cx="3240499" cy="2484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747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"/>
            <a:ext cx="11587162" cy="58578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14375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Vervollständigen Sie das Interview mit </a:t>
            </a:r>
            <a:r>
              <a:rPr lang="de-DE" sz="3200" b="1" i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Ziyoda</a:t>
            </a: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bilden Sie volle Antworten.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Sie das Gedicht von Lutz Rathenow und antworten auf die Frage zum Gedicht.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875" y="3531827"/>
            <a:ext cx="2776538" cy="276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062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0"/>
            <a:ext cx="11215687" cy="977900"/>
          </a:xfrm>
          <a:solidFill>
            <a:srgbClr val="00B0F0"/>
          </a:solidFill>
        </p:spPr>
        <p:txBody>
          <a:bodyPr/>
          <a:lstStyle/>
          <a:p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14425"/>
            <a:ext cx="11215687" cy="517207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342900" lvl="0" indent="-342900" algn="l">
              <a:buFont typeface="Wingdings" panose="05000000000000000000" pitchFamily="2" charset="2"/>
              <a:buChar char="v"/>
            </a:pPr>
            <a:endParaRPr lang="de-DE" sz="4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37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</a:t>
            </a:r>
            <a:r>
              <a:rPr lang="de-DE" sz="3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lesen den Text</a:t>
            </a:r>
            <a:endParaRPr lang="de-DE" sz="37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Wir machen Übungen</a:t>
            </a:r>
            <a:endParaRPr lang="de-DE" sz="37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37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hören ein Interview</a:t>
            </a: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Aufgabe für selbstständige Arbeit</a:t>
            </a:r>
          </a:p>
        </p:txBody>
      </p:sp>
    </p:spTree>
    <p:extLst>
      <p:ext uri="{BB962C8B-B14F-4D97-AF65-F5344CB8AC3E}">
        <p14:creationId xmlns:p14="http://schemas.microsoft.com/office/powerpoint/2010/main" val="3329004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71487" y="157164"/>
            <a:ext cx="11215687" cy="844322"/>
          </a:xfrm>
          <a:solidFill>
            <a:srgbClr val="00B0F0"/>
          </a:solidFill>
        </p:spPr>
        <p:txBody>
          <a:bodyPr>
            <a:normAutofit/>
          </a:bodyPr>
          <a:lstStyle/>
          <a:p>
            <a:r>
              <a:rPr lang="de-DE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endParaRPr lang="de-DE" sz="5400" b="1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endParaRPr lang="de-DE" sz="5400" b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</p:spTree>
    <p:extLst>
      <p:ext uri="{BB962C8B-B14F-4D97-AF65-F5344CB8AC3E}">
        <p14:creationId xmlns:p14="http://schemas.microsoft.com/office/powerpoint/2010/main" val="417032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"/>
            <a:ext cx="11587162" cy="58578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Wie muss ein Sportler sein?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14375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endParaRPr lang="de-DE" sz="32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2074146"/>
              </p:ext>
            </p:extLst>
          </p:nvPr>
        </p:nvGraphicFramePr>
        <p:xfrm>
          <a:off x="457199" y="876829"/>
          <a:ext cx="11372851" cy="54864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5386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8646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Kondition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Jismoniy</a:t>
                      </a:r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tetiklik</a:t>
                      </a:r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de-DE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holat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Schläger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Raketka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Sportverein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 </a:t>
                      </a:r>
                      <a:r>
                        <a:rPr lang="de-DE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jamoasi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beinahe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Deyarli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Ritter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Ritsar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Überschlag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Ko‘chirish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Korb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Savat</a:t>
                      </a:r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Scheibe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Shayba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Florett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Rapira</a:t>
                      </a:r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Ruder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Eshkak</a:t>
                      </a:r>
                      <a:r>
                        <a:rPr lang="en-US" sz="2400" b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 Helm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Shlem</a:t>
                      </a:r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Sprungpferd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Sakrab</a:t>
                      </a:r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o‘tish</a:t>
                      </a:r>
                      <a:r>
                        <a:rPr lang="de-DE" sz="24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24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moslamasi</a:t>
                      </a:r>
                      <a:endParaRPr lang="ru-RU" sz="24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1557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"/>
            <a:ext cx="11587162" cy="58578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rammatik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14375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Infinitivkonstruktion mit „um…zu + </a:t>
            </a:r>
            <a:r>
              <a:rPr lang="de-DE" sz="3200" b="1" i="1" u="sng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Invinitiv</a:t>
            </a:r>
            <a:r>
              <a:rPr lang="de-DE" sz="3200" b="1" i="1" u="sng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„um…zu“ drückt man einen Wunsch oder eine Absicht aus. Infinitivkonstruktion hat kein eigenes Subjekt. Sie beziehen sich auf die Person, die als Subjekt im Hauptsatz genannt ist. 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braucht ein Surfbrett, um zu surfen.</a:t>
            </a:r>
            <a:endParaRPr lang="de-DE" sz="3200" b="1" i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Konstruktion mit „um…zu“ kann auch vor den Hauptsatz gestellt wird.</a:t>
            </a:r>
          </a:p>
          <a:p>
            <a:pPr lvl="0"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 braucht ein Surfbrett, um zu surfen.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 zu surfen, braucht man ein Surfbrett.</a:t>
            </a:r>
          </a:p>
        </p:txBody>
      </p:sp>
    </p:spTree>
    <p:extLst>
      <p:ext uri="{BB962C8B-B14F-4D97-AF65-F5344CB8AC3E}">
        <p14:creationId xmlns:p14="http://schemas.microsoft.com/office/powerpoint/2010/main" val="156386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"/>
            <a:ext cx="11587162" cy="58578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14375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328737" y="871537"/>
            <a:ext cx="9344024" cy="140017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Christine: Ich kriege vom Schwimmen viel Kondition.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067989" y="2400299"/>
            <a:ext cx="9865519" cy="2085977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Nicole: Wichtig ist bei Badminton, wie du den Schläger hältst. Das habe ich im Sportverein an meiner Schule gelernt.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842962" y="4614863"/>
            <a:ext cx="10315575" cy="17145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Marianne und Elena: Seit wir aus Russland nach Deutschland kamen, spielen wir Fußball.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159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"/>
            <a:ext cx="11587162" cy="58578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14375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1071563" y="1228725"/>
            <a:ext cx="10515600" cy="171450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David: In meiner Fechtausrüstung sehe ich beinahe wie ein Ritter aus.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1257300" y="3757613"/>
            <a:ext cx="10001250" cy="2185987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Andre: Wer turnen will, muss ein bisschen Mut haben. Zum Beispiel beim Überschlag übers Pferd.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9434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0"/>
            <a:ext cx="11587162" cy="81438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brauchen die Jugendlichen, um </a:t>
            </a:r>
            <a:r>
              <a:rPr lang="de-DE" sz="4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 zu machen?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1057275"/>
            <a:ext cx="11587162" cy="55721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5901471"/>
              </p:ext>
            </p:extLst>
          </p:nvPr>
        </p:nvGraphicFramePr>
        <p:xfrm>
          <a:off x="571501" y="1262591"/>
          <a:ext cx="11115675" cy="347472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3705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052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7052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 sz="32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Name</a:t>
                      </a:r>
                      <a:endParaRPr lang="ru-RU" sz="32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Sportart</a:t>
                      </a:r>
                      <a:endParaRPr lang="ru-RU" sz="32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i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Zubehör</a:t>
                      </a:r>
                      <a:endParaRPr lang="ru-RU" sz="3200" b="1" i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Christine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Schwimmen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Schwimmbrille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Nicole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Badminton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Schläger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Marianne, Elena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Fußball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Sportanzug, Ball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David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Fechten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Florett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Andre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Turnen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32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Sprungpferd</a:t>
                      </a:r>
                      <a:endParaRPr lang="ru-RU" sz="3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9285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"/>
            <a:ext cx="11587162" cy="58578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antworten auf die Frage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14375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dirty="0" smtClean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Was brauchen die Jugendliche, um Sport zu machen?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 zu schwimmen, braucht Christine Schwimmanzug, Schwimmbrille.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 Badminton zu spielen, braucht Nicole einen Schläger.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 Fußball zu spielen, brauchen Marianne und Elena einen Ball.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 zu fechten, braucht David ein Florett</a:t>
            </a:r>
          </a:p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 zu turnen, braucht Andre ein Sprungpferd.</a:t>
            </a:r>
          </a:p>
        </p:txBody>
      </p:sp>
    </p:spTree>
    <p:extLst>
      <p:ext uri="{BB962C8B-B14F-4D97-AF65-F5344CB8AC3E}">
        <p14:creationId xmlns:p14="http://schemas.microsoft.com/office/powerpoint/2010/main" val="1604179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42901" y="1"/>
            <a:ext cx="11587162" cy="585788"/>
          </a:xfrm>
          <a:solidFill>
            <a:srgbClr val="00B0F0"/>
          </a:solidFill>
        </p:spPr>
        <p:txBody>
          <a:bodyPr>
            <a:normAutofit fontScale="90000"/>
          </a:bodyPr>
          <a:lstStyle/>
          <a:p>
            <a:r>
              <a:rPr lang="de-DE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bilden die Sätze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14375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treibe Sport. Ich will gesund bleiben.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de-DE" sz="32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de-DE" sz="32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üben Gymnastik. Wir wollen schöner aussehen.</a:t>
            </a: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de-DE" sz="3200" b="1" i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endParaRPr lang="de-DE" sz="32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 algn="l">
              <a:lnSpc>
                <a:spcPct val="100000"/>
              </a:lnSpc>
              <a:spcBef>
                <a:spcPts val="0"/>
              </a:spcBef>
              <a:buAutoNum type="arabicPeriod"/>
            </a:pPr>
            <a:r>
              <a:rPr lang="de-DE" sz="3200" b="1" i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gehst ins Stadion. Du willst das Fußballspiel sehen.</a:t>
            </a:r>
            <a:endParaRPr lang="ru-RU" sz="3200" b="1" i="1" dirty="0" smtClean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55738" y="3132774"/>
            <a:ext cx="822212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 schöner auszusehen, üben wir Sport.</a:t>
            </a:r>
            <a:endParaRPr lang="ru-RU" sz="32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55738" y="2596037"/>
            <a:ext cx="926529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üben Gymnastik, um schöner auszusehen.</a:t>
            </a:r>
            <a:endParaRPr lang="ru-RU" sz="32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55738" y="4839061"/>
            <a:ext cx="104022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 das Fußballspiel zu sehen, gehst du ins Stadion.</a:t>
            </a:r>
            <a:endParaRPr lang="ru-RU" sz="32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5738" y="4254286"/>
            <a:ext cx="10402208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 gehst ins Stadion, um das Fußballspiel zu sehen.</a:t>
            </a:r>
            <a:endParaRPr lang="ru-RU" sz="32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55738" y="1652830"/>
            <a:ext cx="7992894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 gesund zu bleiben,</a:t>
            </a:r>
            <a:r>
              <a:rPr lang="de-DE" sz="3200" b="1" dirty="0" smtClean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2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treibe </a:t>
            </a:r>
            <a:r>
              <a:rPr lang="de-DE" sz="3200" b="1" dirty="0" smtClean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Sport</a:t>
            </a:r>
            <a:r>
              <a:rPr lang="de-DE" sz="3200" b="1" dirty="0">
                <a:ln w="0"/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de-DE" sz="32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55739" y="1116093"/>
            <a:ext cx="7832593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e-DE" sz="3200" b="1" cap="none" spc="0" dirty="0" smtClean="0">
                <a:ln w="0"/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treibe Sport, um gesund zu bleiben.</a:t>
            </a:r>
            <a:endParaRPr lang="ru-RU" sz="3200" b="1" cap="none" spc="0" dirty="0">
              <a:ln w="0"/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7331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367</TotalTime>
  <Words>1071</Words>
  <Application>Microsoft Office PowerPoint</Application>
  <PresentationFormat>Широкоэкранный</PresentationFormat>
  <Paragraphs>203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Calibri</vt:lpstr>
      <vt:lpstr>Calibri Light</vt:lpstr>
      <vt:lpstr>Wingdings</vt:lpstr>
      <vt:lpstr>Тема Office</vt:lpstr>
      <vt:lpstr>2_Тема Office</vt:lpstr>
      <vt:lpstr>DEUTSCH</vt:lpstr>
      <vt:lpstr>Plan der Stunde</vt:lpstr>
      <vt:lpstr>Wie muss ein Sportler sein?</vt:lpstr>
      <vt:lpstr>Grammatik</vt:lpstr>
      <vt:lpstr>Wir lesen den Text</vt:lpstr>
      <vt:lpstr>Wir lesen den Text</vt:lpstr>
      <vt:lpstr>Was brauchen die Jugendlichen, um Sport zu machen?</vt:lpstr>
      <vt:lpstr>Wir antworten auf die Frage</vt:lpstr>
      <vt:lpstr>Wir bilden die Sätze</vt:lpstr>
      <vt:lpstr>Wie heißen diese Sportarten?</vt:lpstr>
      <vt:lpstr>Wie heißen diese Sportarten?</vt:lpstr>
      <vt:lpstr>Was braucht man für  die Sportarten?</vt:lpstr>
      <vt:lpstr>Was braucht man für  die Sportarten?</vt:lpstr>
      <vt:lpstr>Ergänzen Sie die Sätze!</vt:lpstr>
      <vt:lpstr>Hören Sie das Interview</vt:lpstr>
      <vt:lpstr>Ist das richtig oder falsch?</vt:lpstr>
      <vt:lpstr>Machen Sie Interview!</vt:lpstr>
      <vt:lpstr>Wir stellen die Fragen</vt:lpstr>
      <vt:lpstr>Aufgabe für selbstständige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37</cp:revision>
  <dcterms:created xsi:type="dcterms:W3CDTF">2020-10-28T06:04:24Z</dcterms:created>
  <dcterms:modified xsi:type="dcterms:W3CDTF">2020-10-31T05:27:56Z</dcterms:modified>
</cp:coreProperties>
</file>