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95" r:id="rId6"/>
    <p:sldId id="296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5" r:id="rId27"/>
    <p:sldId id="26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4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76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28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41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81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21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56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78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64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29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52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02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01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40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e\Desktop\Reise-Video%20Usbekistan%20_%20Berge%20&amp;%20Meer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e\Desktop\Deutsche%20Sehensw&#252;rdigkeiten%20lernen%20f&#252;r%20Kinder.%20Kultur%20Deutschland%20(deutsch)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" y="122237"/>
            <a:ext cx="10929938" cy="15779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2187575"/>
            <a:ext cx="10929938" cy="4070349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„Tourismus in Deutschland und in Usbekistan“</a:t>
            </a:r>
          </a:p>
          <a:p>
            <a:endParaRPr lang="de-DE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44050" y="242887"/>
            <a:ext cx="1559379" cy="134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de-DE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8024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inorai Kal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582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90111" y="2967335"/>
            <a:ext cx="441178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Minorai</a:t>
            </a:r>
            <a:r>
              <a:rPr lang="de-DE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Kaljan</a:t>
            </a:r>
            <a:r>
              <a:rPr lang="de-DE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de-DE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Buchara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88441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Pin by sitora on my Uzbekistan❤️ | Taj mahal, Landmarks, Trav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268033" cy="684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3010" y="2967335"/>
            <a:ext cx="406598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Registan</a:t>
            </a:r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Platz</a:t>
            </a:r>
          </a:p>
          <a:p>
            <a:pPr algn="ctr"/>
            <a:r>
              <a:rPr lang="de-DE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Samarkand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85097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The Westin Hamburg (Гамбург) – цены и отзывы на Ago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236"/>
            <a:ext cx="12191999" cy="68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0687" y="2967335"/>
            <a:ext cx="465063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Elbphilarmonie</a:t>
            </a:r>
          </a:p>
          <a:p>
            <a:pPr algn="ctr"/>
            <a:r>
              <a:rPr lang="de-DE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Hamburg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8439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Навострить лыжи на Амирсо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3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4238" y="2967335"/>
            <a:ext cx="940353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Amirsay</a:t>
            </a:r>
            <a:r>
              <a:rPr lang="de-DE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Das </a:t>
            </a:r>
            <a:r>
              <a:rPr lang="de-DE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Tschimgan</a:t>
            </a:r>
            <a:r>
              <a:rPr lang="de-DE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-Gebirge</a:t>
            </a:r>
          </a:p>
          <a:p>
            <a:pPr algn="ctr"/>
            <a:r>
              <a:rPr lang="de-DE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Taschkent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3715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8493544"/>
              </p:ext>
            </p:extLst>
          </p:nvPr>
        </p:nvGraphicFramePr>
        <p:xfrm>
          <a:off x="259310" y="245659"/>
          <a:ext cx="11737070" cy="645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08689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326940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9189536"/>
              </p:ext>
            </p:extLst>
          </p:nvPr>
        </p:nvGraphicFramePr>
        <p:xfrm>
          <a:off x="259310" y="245659"/>
          <a:ext cx="11737070" cy="645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08689"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9634"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1553029" y="116115"/>
            <a:ext cx="7924800" cy="7547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35429" y="703400"/>
            <a:ext cx="7939314" cy="7770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138057" y="1480458"/>
            <a:ext cx="6734629" cy="5950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1543" y="2105655"/>
            <a:ext cx="7823200" cy="5940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83657" y="2729768"/>
            <a:ext cx="4397829" cy="5805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429" y="3340454"/>
            <a:ext cx="8911771" cy="7235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620000" y="3964567"/>
            <a:ext cx="4107543" cy="72354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83657" y="4704797"/>
            <a:ext cx="7663543" cy="62411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1543" y="5345594"/>
            <a:ext cx="6473371" cy="57840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07543" y="5969706"/>
            <a:ext cx="7620000" cy="6407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6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8650" y="193676"/>
            <a:ext cx="11044238" cy="87788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Quiz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8650" y="1287463"/>
            <a:ext cx="11044238" cy="4756150"/>
          </a:xfr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Frage 1. Wie viele Einwohner hat Deutschland?</a:t>
            </a:r>
          </a:p>
          <a:p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80,2 Millionen </a:t>
            </a:r>
          </a:p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802 Tausend </a:t>
            </a:r>
          </a:p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75,3 Tausend</a:t>
            </a:r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001" y="2951018"/>
            <a:ext cx="3272272" cy="2119746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1166010" y="2579427"/>
            <a:ext cx="3261815" cy="521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817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8650" y="193676"/>
            <a:ext cx="11044238" cy="87788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8650" y="1287463"/>
            <a:ext cx="11044238" cy="4756150"/>
          </a:xfr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Frage 2. Wie heißen die größten Flüsse, die durch Deutschland fließen? 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Mosel, Elbe und Lahn</a:t>
            </a:r>
          </a:p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Main, Spree und Ruhr</a:t>
            </a:r>
          </a:p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Rhein, Elbe und Donau 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905" y="3349336"/>
            <a:ext cx="2857500" cy="2164773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805218" y="5514109"/>
            <a:ext cx="2661313" cy="422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817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 назван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505" y="2867891"/>
            <a:ext cx="3915640" cy="247996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8650" y="193676"/>
            <a:ext cx="11044238" cy="87788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Quiz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8650" y="1287463"/>
            <a:ext cx="11044238" cy="4756150"/>
          </a:xfr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Frage 3. Zu welchem Kontinent gehört Deutschland?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Europa </a:t>
            </a:r>
          </a:p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Afrika</a:t>
            </a:r>
          </a:p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Asien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442950" y="3245686"/>
            <a:ext cx="1719617" cy="366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817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8650" y="193676"/>
            <a:ext cx="11044238" cy="87788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Quiz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8650" y="1287463"/>
            <a:ext cx="11044238" cy="4756150"/>
          </a:xfr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Frage 4. Welche ist der höchste Berg Deutschlands?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Die Zugspitze</a:t>
            </a:r>
          </a:p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Das Matterhorn </a:t>
            </a:r>
          </a:p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Der K2 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654" y="3338946"/>
            <a:ext cx="3491346" cy="2438399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2483892" y="3078914"/>
            <a:ext cx="1610436" cy="350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817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5840" y="151452"/>
            <a:ext cx="10987088" cy="9636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54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1273175"/>
            <a:ext cx="10987088" cy="5113337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Wörter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Hauptsehenswürdigkeiten kennen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</a:t>
            </a:r>
            <a:r>
              <a:rPr lang="de-DE" sz="400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Arbeit </a:t>
            </a:r>
            <a:endParaRPr lang="ru-R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1463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8650" y="193676"/>
            <a:ext cx="11044238" cy="87788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Quiz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8650" y="1287463"/>
            <a:ext cx="11044238" cy="4756150"/>
          </a:xfr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Frage 5. In welchem Bundesland leben die meisten Menschen?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Hamburg </a:t>
            </a:r>
          </a:p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Bayern</a:t>
            </a:r>
          </a:p>
          <a:p>
            <a:endParaRPr lang="de-DE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Nordrhein- Westfalen 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165" y="2923308"/>
            <a:ext cx="3990108" cy="2410691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1296537" y="5538715"/>
            <a:ext cx="2320120" cy="384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817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8650" y="193676"/>
            <a:ext cx="11044238" cy="87788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Quiz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8650" y="1287463"/>
            <a:ext cx="11044238" cy="4756150"/>
          </a:xfr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Frage 6. Aus wie vielen Bundesländern besteht die Bundesrepublik Deutschland?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</a:p>
          <a:p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</a:p>
          <a:p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344px-Map_Germany_Länder-d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082" y="2369127"/>
            <a:ext cx="3276600" cy="3595254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3370998" y="4312693"/>
            <a:ext cx="1883391" cy="423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817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8650" y="193676"/>
            <a:ext cx="11044238" cy="87788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Quiz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8650" y="1287463"/>
            <a:ext cx="11044238" cy="4756150"/>
          </a:xfr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Frage 7. Welche Farben sind in der Flagge von Deutschland zu sehen?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Grün, Rot und Orange</a:t>
            </a: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Pink, Blau und weiß</a:t>
            </a:r>
          </a:p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Schwarz, Rot und Gold 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Без названия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147" y="3473160"/>
            <a:ext cx="2960544" cy="2124075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1514901" y="5511350"/>
            <a:ext cx="1910687" cy="532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817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8650" y="193676"/>
            <a:ext cx="11044238" cy="87788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Quiz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8650" y="1287463"/>
            <a:ext cx="11044238" cy="4756150"/>
          </a:xfr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Frage 8. Woher hat die Silberstraße im Erzgebirge ihren Namen?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Dort fahren nur silberfarbene Autos.</a:t>
            </a:r>
          </a:p>
          <a:p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Der Straßenbelag schimmert silbrig, wenn die Sonne scheint. </a:t>
            </a:r>
          </a:p>
          <a:p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Über die Straße wurde früher Silber transportiert.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569492" y="4421874"/>
            <a:ext cx="2197290" cy="518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817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8650" y="193676"/>
            <a:ext cx="11044238" cy="87788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Quiz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8650" y="1287463"/>
            <a:ext cx="11044238" cy="4974792"/>
          </a:xfr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Frage 9. Wie heißt die Hauptstadt von </a:t>
            </a:r>
          </a:p>
          <a:p>
            <a:r>
              <a:rPr lang="de-DE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Rheinland-  Pfalz? 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Mainz </a:t>
            </a:r>
          </a:p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Mais</a:t>
            </a:r>
          </a:p>
          <a:p>
            <a:endParaRPr lang="de-DE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Minz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Без названи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670" y="3394364"/>
            <a:ext cx="3925165" cy="2355271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2770495" y="3102901"/>
            <a:ext cx="1856096" cy="58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817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8650" y="193676"/>
            <a:ext cx="11044238" cy="87788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Quiz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8650" y="1287463"/>
            <a:ext cx="11044238" cy="4756150"/>
          </a:xfr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Frage 10. Wie heißt der Geldschein in Deutschland?</a:t>
            </a:r>
          </a:p>
          <a:p>
            <a:endParaRPr lang="ru-RU" sz="3600" dirty="0" smtClean="0"/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Euro </a:t>
            </a:r>
          </a:p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Summ</a:t>
            </a:r>
          </a:p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Dollar 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5" y="2978727"/>
            <a:ext cx="4017819" cy="2646217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2402007" y="2978727"/>
            <a:ext cx="1842447" cy="631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817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 fontAlgn="base"/>
            <a:r>
              <a:rPr lang="de-DE" sz="48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Selbständige-</a:t>
            </a:r>
            <a:r>
              <a:rPr lang="de-DE" sz="4800" cap="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arbeit</a:t>
            </a:r>
            <a:r>
              <a:rPr lang="de-DE" sz="48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48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sz="35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10-11 Übung 11, 12, 13. (Lesen Sie den Text, unterstreichen Sie die wichtige Informationen und kreuzen Sie an, welches Bild zu welchem Text passt? Übung 12)</a:t>
            </a:r>
            <a:endParaRPr lang="ru-RU" sz="35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sz="35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Wählen Sie eine Sehenswürdigkeit in Deutschland und in Usbekistan und beschreiben Sie. </a:t>
            </a:r>
            <a:endParaRPr lang="ru-RU" sz="35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6272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8650" y="193676"/>
            <a:ext cx="11044238" cy="87788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8650" y="1287463"/>
            <a:ext cx="11044238" cy="4756150"/>
          </a:xfr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de-DE" sz="6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r>
              <a:rPr lang="de-DE" sz="6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817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8848579" y="5022166"/>
            <a:ext cx="3080824" cy="15615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rgbClr val="FF0000"/>
                </a:solidFill>
              </a:rPr>
              <a:t>              </a:t>
            </a:r>
            <a:r>
              <a:rPr lang="de-DE" sz="3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</a:p>
          <a:p>
            <a:pPr algn="ctr"/>
            <a:r>
              <a:rPr lang="de-DE" sz="3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Springbrunnen  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384343" y="2307102"/>
            <a:ext cx="3221502" cy="15615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</a:p>
          <a:p>
            <a:pPr algn="ctr"/>
            <a:r>
              <a:rPr lang="de-DE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U-Bahn 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72861" y="5036234"/>
            <a:ext cx="3221502" cy="1575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rgbClr val="FF0000"/>
                </a:solidFill>
              </a:rPr>
              <a:t>   </a:t>
            </a:r>
            <a:r>
              <a:rPr lang="de-DE" sz="4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Kirche </a:t>
            </a:r>
            <a:endParaRPr lang="ru-RU" sz="4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0320" y="2363372"/>
            <a:ext cx="2827606" cy="15333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Bahnhof </a:t>
            </a:r>
            <a:endParaRPr lang="ru-RU" sz="4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49" y="171451"/>
            <a:ext cx="11244263" cy="1042987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de-DE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Wörter: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home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3081" y="1389843"/>
            <a:ext cx="3161934" cy="1743075"/>
          </a:xfrm>
          <a:prstGeom prst="rect">
            <a:avLst/>
          </a:prstGeom>
          <a:noFill/>
        </p:spPr>
      </p:pic>
      <p:pic>
        <p:nvPicPr>
          <p:cNvPr id="2054" name="Picture 6" descr="C:\Users\home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242" y="1309321"/>
            <a:ext cx="3170140" cy="1847850"/>
          </a:xfrm>
          <a:prstGeom prst="rect">
            <a:avLst/>
          </a:prstGeom>
          <a:noFill/>
        </p:spPr>
      </p:pic>
      <p:pic>
        <p:nvPicPr>
          <p:cNvPr id="2055" name="Picture 7" descr="C:\Users\home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694" y="4059631"/>
            <a:ext cx="2937876" cy="1961342"/>
          </a:xfrm>
          <a:prstGeom prst="rect">
            <a:avLst/>
          </a:prstGeom>
          <a:noFill/>
        </p:spPr>
      </p:pic>
      <p:pic>
        <p:nvPicPr>
          <p:cNvPr id="2056" name="Picture 8" descr="C:\Users\home\Desktop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6286" y="4077871"/>
            <a:ext cx="3765672" cy="1718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05832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" y="165100"/>
            <a:ext cx="10987088" cy="9636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Wörter: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1273175"/>
            <a:ext cx="10987088" cy="5113337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ru-R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3093" y="2241424"/>
            <a:ext cx="3418449" cy="17162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Der Fernsehturm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C:\Users\home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111" y="1294228"/>
            <a:ext cx="3149587" cy="1851941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8010208" y="2993326"/>
            <a:ext cx="3348111" cy="17865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Denkmal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home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0208" y="1250459"/>
            <a:ext cx="3138781" cy="192287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5155080" y="4680648"/>
            <a:ext cx="3460652" cy="16318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       Moschee </a:t>
            </a:r>
            <a:endParaRPr lang="ru-RU" sz="4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home\Desktop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5012" y="4247398"/>
            <a:ext cx="3147865" cy="177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79554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ise-Video Usbekistan _ Berge &amp; Mee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255" y="1653310"/>
            <a:ext cx="10390909" cy="48306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255" y="429491"/>
            <a:ext cx="10321636" cy="9421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Eine Reise durch Usbekistan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utsche Sehenswürdigkeiten lernen für Kinder. Kultur Deutschland (deutsch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7418" y="1745673"/>
            <a:ext cx="10543309" cy="47832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2000" y="471054"/>
            <a:ext cx="10640291" cy="10252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Eine Reise durch Deutschland 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Brandenburger Tor - Изображение Goodman's Living, Берлин - Tripadvis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64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3391" y="3480179"/>
            <a:ext cx="81860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Brandenburger Tor in Berlin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0108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айл:Wierschem, Burg Eltz, 2012-08 CN-01.jpg — Википед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1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4253" y="2967335"/>
            <a:ext cx="600350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Burg </a:t>
            </a:r>
            <a:r>
              <a:rPr lang="de-DE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Eltz</a:t>
            </a:r>
            <a:r>
              <a:rPr lang="de-DE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in Koblenz,</a:t>
            </a:r>
          </a:p>
          <a:p>
            <a:pPr algn="ctr"/>
            <a:r>
              <a:rPr lang="de-DE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Deutschland  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366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Mustaqillik maydoni 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43561"/>
            <a:ext cx="12192000" cy="69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59122" y="2967335"/>
            <a:ext cx="507376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Mustakillik</a:t>
            </a:r>
            <a:r>
              <a:rPr lang="de-D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Platz,</a:t>
            </a:r>
          </a:p>
          <a:p>
            <a:pPr algn="ctr"/>
            <a:r>
              <a:rPr lang="de-DE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Taschkent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68034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1006</TotalTime>
  <Words>567</Words>
  <Application>Microsoft Office PowerPoint</Application>
  <PresentationFormat>Произвольный</PresentationFormat>
  <Paragraphs>327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DEUTSCH</vt:lpstr>
      <vt:lpstr>PLAN DER STUNDE:</vt:lpstr>
      <vt:lpstr>Wir lernen Wörter:</vt:lpstr>
      <vt:lpstr>Wir lernen Wörter: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Quiz </vt:lpstr>
      <vt:lpstr>Quiz</vt:lpstr>
      <vt:lpstr>Quiz </vt:lpstr>
      <vt:lpstr>Quiz </vt:lpstr>
      <vt:lpstr>Quiz </vt:lpstr>
      <vt:lpstr>Quiz </vt:lpstr>
      <vt:lpstr>Quiz </vt:lpstr>
      <vt:lpstr>Quiz </vt:lpstr>
      <vt:lpstr>Quiz </vt:lpstr>
      <vt:lpstr>Quiz </vt:lpstr>
      <vt:lpstr>Selbständige-arbeit </vt:lpstr>
      <vt:lpstr>Ende der Stunde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56</cp:revision>
  <dcterms:created xsi:type="dcterms:W3CDTF">2020-08-18T12:15:59Z</dcterms:created>
  <dcterms:modified xsi:type="dcterms:W3CDTF">2020-09-05T09:32:14Z</dcterms:modified>
</cp:coreProperties>
</file>