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3" r:id="rId5"/>
    <p:sldId id="265" r:id="rId6"/>
    <p:sldId id="266" r:id="rId7"/>
    <p:sldId id="277" r:id="rId8"/>
    <p:sldId id="264" r:id="rId9"/>
    <p:sldId id="278" r:id="rId10"/>
    <p:sldId id="279" r:id="rId11"/>
    <p:sldId id="267" r:id="rId12"/>
    <p:sldId id="270" r:id="rId13"/>
    <p:sldId id="269" r:id="rId14"/>
    <p:sldId id="268" r:id="rId15"/>
    <p:sldId id="280" r:id="rId16"/>
    <p:sldId id="275" r:id="rId17"/>
    <p:sldId id="271" r:id="rId18"/>
    <p:sldId id="272" r:id="rId19"/>
    <p:sldId id="281" r:id="rId20"/>
    <p:sldId id="289" r:id="rId21"/>
    <p:sldId id="292" r:id="rId22"/>
    <p:sldId id="293" r:id="rId23"/>
    <p:sldId id="285" r:id="rId24"/>
    <p:sldId id="283" r:id="rId2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11" d="100"/>
          <a:sy n="211" d="100"/>
        </p:scale>
        <p:origin x="15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/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Простые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0EA8AD2B-1120-4101-85F6-5EDA6E66D4F8}" type="parTrans" cxnId="{55167F50-CBFC-40AE-A243-B85A41307DE3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4043FA10-9EE5-4FF0-8079-77D858FAD883}" type="parTrans" cxnId="{743580AE-BA64-4E30-B757-C41785605525}">
      <dgm:prSet/>
      <dgm:spPr>
        <a:solidFill>
          <a:srgbClr val="002060"/>
        </a:solidFill>
      </dgm:spPr>
      <dgm:t>
        <a:bodyPr/>
        <a:lstStyle/>
        <a:p>
          <a:endParaRPr lang="ru-RU" dirty="0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920547BB-3709-4DC4-AC6F-2F121E8D98B2}" type="parTrans" cxnId="{F3FCD0B8-DE7B-4EB9-A44F-DB5884C58E6E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endParaRPr lang="ru-RU" dirty="0"/>
        </a:p>
      </dgm:t>
    </dgm:pt>
    <dgm:pt modelId="{6E3C0FB3-1629-4703-9FDF-A3862CB881D3}" type="parTrans" cxnId="{1BF057CC-7629-4BBB-BCD1-F5DC2126DB91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ScaleX="184921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 custScaleX="137795" custRadScaleRad="101112" custRadScaleInc="-4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RadScaleRad="188286" custRadScaleInc="-2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Ang="21544929" custScaleX="184923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 custScaleX="124752" custRadScaleRad="100615" custRadScaleInc="10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 custLinFactNeighborX="-8792" custLinFactNeighborY="6893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ScaleX="120950" custRadScaleRad="202275" custRadScaleInc="-2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9F56C4D0-DE87-4D56-96DF-3CD89D4161E6}" type="presOf" srcId="{3BB3967E-7E07-486B-9BED-25F89FB1F913}" destId="{01E2FA64-084E-47B3-9DF0-464B1EA7898B}" srcOrd="0" destOrd="0" presId="urn:microsoft.com/office/officeart/2005/8/layout/radial5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BA424AAA-6FA5-4A77-B67A-FFB68140CB11}" type="presOf" srcId="{7D94CA38-2CB2-4584-ADB7-08A4C22E0222}" destId="{FE05B283-37DD-45AF-A73F-60C7ADEE6CD3}" srcOrd="0" destOrd="0" presId="urn:microsoft.com/office/officeart/2005/8/layout/radial5"/>
    <dgm:cxn modelId="{9A998B08-68F7-44C9-A170-1AFC583EA884}" type="presOf" srcId="{920547BB-3709-4DC4-AC6F-2F121E8D98B2}" destId="{5D4DEC9C-A263-407D-A76E-4B14093A5A20}" srcOrd="0" destOrd="0" presId="urn:microsoft.com/office/officeart/2005/8/layout/radial5"/>
    <dgm:cxn modelId="{8A27E808-1304-465E-B37C-BB5E7829B520}" type="presOf" srcId="{4043FA10-9EE5-4FF0-8079-77D858FAD883}" destId="{FDD34CBC-D36F-4443-961D-9B50855F469D}" srcOrd="0" destOrd="0" presId="urn:microsoft.com/office/officeart/2005/8/layout/radial5"/>
    <dgm:cxn modelId="{76BC586A-F03B-426F-9C56-A1E8899921AC}" type="presOf" srcId="{6E3C0FB3-1629-4703-9FDF-A3862CB881D3}" destId="{E6E686D4-154B-4BC7-8CEB-F69C44300F4E}" srcOrd="0" destOrd="0" presId="urn:microsoft.com/office/officeart/2005/8/layout/radial5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939F0E5F-CD13-419B-8394-2DAC93090059}" type="presOf" srcId="{0EA8AD2B-1120-4101-85F6-5EDA6E66D4F8}" destId="{95D5E629-0114-45E7-A898-8E6F43D29245}" srcOrd="1" destOrd="0" presId="urn:microsoft.com/office/officeart/2005/8/layout/radial5"/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4FA310C6-BB4D-472E-A38E-5A6D1943133D}" type="presOf" srcId="{920547BB-3709-4DC4-AC6F-2F121E8D98B2}" destId="{F49AF2B3-6811-48E7-A9CA-C440AEDFC811}" srcOrd="1" destOrd="0" presId="urn:microsoft.com/office/officeart/2005/8/layout/radial5"/>
    <dgm:cxn modelId="{46255438-59D3-4743-941F-D16D3D81D8DE}" type="presOf" srcId="{4043FA10-9EE5-4FF0-8079-77D858FAD883}" destId="{33145FAF-FBBD-410E-B6F1-C8F09F5B3F4F}" srcOrd="1" destOrd="0" presId="urn:microsoft.com/office/officeart/2005/8/layout/radial5"/>
    <dgm:cxn modelId="{90697E43-47C0-405C-8A89-CFE008779E99}" type="presOf" srcId="{1CB073AC-2CB8-416C-BBE9-CFD8EF85458F}" destId="{85510D0E-CA8A-4668-8D3E-70D392DA6BA5}" srcOrd="0" destOrd="0" presId="urn:microsoft.com/office/officeart/2005/8/layout/radial5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654E9994-3862-483F-9165-C6A7E6954C1C}" type="presOf" srcId="{0EA8AD2B-1120-4101-85F6-5EDA6E66D4F8}" destId="{E5BB687E-8645-4FD6-B067-14CA8EEB6EC1}" srcOrd="0" destOrd="0" presId="urn:microsoft.com/office/officeart/2005/8/layout/radial5"/>
    <dgm:cxn modelId="{4A645A70-3ED6-4F50-9873-4DCB7FD7D171}" type="presOf" srcId="{AED50105-8BA5-44C0-AA59-9357A4627A5E}" destId="{03A31F23-1D4D-4032-B661-D3CCEFBC0D16}" srcOrd="0" destOrd="0" presId="urn:microsoft.com/office/officeart/2005/8/layout/radial5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F66F992E-720F-447B-BC0C-1549FED52EC8}" type="presOf" srcId="{5D995006-A21C-4A9A-93EA-C47EFD9A311D}" destId="{BA8DA266-B218-467D-B5CF-E3DEBAB7A46C}" srcOrd="0" destOrd="0" presId="urn:microsoft.com/office/officeart/2005/8/layout/radial5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06F3B5FF-2FB5-40C4-8C4D-3C5E5CFE65D3}" type="presOf" srcId="{6E3C0FB3-1629-4703-9FDF-A3862CB881D3}" destId="{F0EB33C8-46DF-4DE0-AF04-8B53BA0FCDF0}" srcOrd="1" destOrd="0" presId="urn:microsoft.com/office/officeart/2005/8/layout/radial5"/>
    <dgm:cxn modelId="{6935A07D-9397-405D-B52B-248B18D64AC2}" type="presOf" srcId="{BEDC1594-6952-4998-8DFF-6441D94AF4C3}" destId="{D4352823-DA9B-46E9-860F-51C80341CCB1}" srcOrd="0" destOrd="0" presId="urn:microsoft.com/office/officeart/2005/8/layout/radial5"/>
    <dgm:cxn modelId="{E3B43852-36B1-47FF-83E0-D75AB7160764}" type="presParOf" srcId="{85510D0E-CA8A-4668-8D3E-70D392DA6BA5}" destId="{FE05B283-37DD-45AF-A73F-60C7ADEE6CD3}" srcOrd="0" destOrd="0" presId="urn:microsoft.com/office/officeart/2005/8/layout/radial5"/>
    <dgm:cxn modelId="{7EEAE9E8-7032-4576-9433-D1C351ED0428}" type="presParOf" srcId="{85510D0E-CA8A-4668-8D3E-70D392DA6BA5}" destId="{E5BB687E-8645-4FD6-B067-14CA8EEB6EC1}" srcOrd="1" destOrd="0" presId="urn:microsoft.com/office/officeart/2005/8/layout/radial5"/>
    <dgm:cxn modelId="{201DB90D-0045-4E2D-9E9F-E9CBED45F150}" type="presParOf" srcId="{E5BB687E-8645-4FD6-B067-14CA8EEB6EC1}" destId="{95D5E629-0114-45E7-A898-8E6F43D29245}" srcOrd="0" destOrd="0" presId="urn:microsoft.com/office/officeart/2005/8/layout/radial5"/>
    <dgm:cxn modelId="{6A909CA1-A603-49A7-8232-BA3A4D7F8B6D}" type="presParOf" srcId="{85510D0E-CA8A-4668-8D3E-70D392DA6BA5}" destId="{03A31F23-1D4D-4032-B661-D3CCEFBC0D16}" srcOrd="2" destOrd="0" presId="urn:microsoft.com/office/officeart/2005/8/layout/radial5"/>
    <dgm:cxn modelId="{44DA3075-C1C6-4C29-B24F-4A2C8DA2BA77}" type="presParOf" srcId="{85510D0E-CA8A-4668-8D3E-70D392DA6BA5}" destId="{FDD34CBC-D36F-4443-961D-9B50855F469D}" srcOrd="3" destOrd="0" presId="urn:microsoft.com/office/officeart/2005/8/layout/radial5"/>
    <dgm:cxn modelId="{64A5665E-7066-4F62-B07C-0B364BF5DEE5}" type="presParOf" srcId="{FDD34CBC-D36F-4443-961D-9B50855F469D}" destId="{33145FAF-FBBD-410E-B6F1-C8F09F5B3F4F}" srcOrd="0" destOrd="0" presId="urn:microsoft.com/office/officeart/2005/8/layout/radial5"/>
    <dgm:cxn modelId="{FB1C5205-DAB1-47FE-81A2-50DAF222B420}" type="presParOf" srcId="{85510D0E-CA8A-4668-8D3E-70D392DA6BA5}" destId="{D4352823-DA9B-46E9-860F-51C80341CCB1}" srcOrd="4" destOrd="0" presId="urn:microsoft.com/office/officeart/2005/8/layout/radial5"/>
    <dgm:cxn modelId="{F7C16C9E-9898-4950-9D62-C608D08F8560}" type="presParOf" srcId="{85510D0E-CA8A-4668-8D3E-70D392DA6BA5}" destId="{5D4DEC9C-A263-407D-A76E-4B14093A5A20}" srcOrd="5" destOrd="0" presId="urn:microsoft.com/office/officeart/2005/8/layout/radial5"/>
    <dgm:cxn modelId="{D0244E7F-DD0A-40A5-8C1F-ED8D2972D2F7}" type="presParOf" srcId="{5D4DEC9C-A263-407D-A76E-4B14093A5A20}" destId="{F49AF2B3-6811-48E7-A9CA-C440AEDFC811}" srcOrd="0" destOrd="0" presId="urn:microsoft.com/office/officeart/2005/8/layout/radial5"/>
    <dgm:cxn modelId="{9011E3AC-5908-4434-BB8D-A36771B9D112}" type="presParOf" srcId="{85510D0E-CA8A-4668-8D3E-70D392DA6BA5}" destId="{01E2FA64-084E-47B3-9DF0-464B1EA7898B}" srcOrd="6" destOrd="0" presId="urn:microsoft.com/office/officeart/2005/8/layout/radial5"/>
    <dgm:cxn modelId="{B88CCFF0-E618-49DE-AA02-B5294F9D9058}" type="presParOf" srcId="{85510D0E-CA8A-4668-8D3E-70D392DA6BA5}" destId="{E6E686D4-154B-4BC7-8CEB-F69C44300F4E}" srcOrd="7" destOrd="0" presId="urn:microsoft.com/office/officeart/2005/8/layout/radial5"/>
    <dgm:cxn modelId="{416124A7-AFF8-426F-9605-EF2C582CC234}" type="presParOf" srcId="{E6E686D4-154B-4BC7-8CEB-F69C44300F4E}" destId="{F0EB33C8-46DF-4DE0-AF04-8B53BA0FCDF0}" srcOrd="0" destOrd="0" presId="urn:microsoft.com/office/officeart/2005/8/layout/radial5"/>
    <dgm:cxn modelId="{DBBF858F-EB0E-4406-B80C-75C448E12FD2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/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Простые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восемь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0EA8AD2B-1120-4101-85F6-5EDA6E66D4F8}" type="parTrans" cxnId="{55167F50-CBFC-40AE-A243-B85A41307DE3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миллион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4043FA10-9EE5-4FF0-8079-77D858FAD883}" type="parTrans" cxnId="{743580AE-BA64-4E30-B757-C41785605525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четыре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920547BB-3709-4DC4-AC6F-2F121E8D98B2}" type="parTrans" cxnId="{F3FCD0B8-DE7B-4EB9-A44F-DB5884C58E6E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тысяча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6E3C0FB3-1629-4703-9FDF-A3862CB881D3}" type="parTrans" cxnId="{1BF057CC-7629-4BBB-BCD1-F5DC2126DB91}">
      <dgm:prSet/>
      <dgm:spPr>
        <a:solidFill>
          <a:srgbClr val="002060"/>
        </a:solidFill>
      </dgm:spPr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 dirty="0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 dirty="0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 dirty="0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8BB393DD-2EE1-4B3C-967E-0B406B057C1A}">
      <dgm:prSet phldrT="[Текст]"/>
      <dgm:spPr/>
      <dgm:t>
        <a:bodyPr/>
        <a:lstStyle/>
        <a:p>
          <a:endParaRPr lang="ru-RU" dirty="0"/>
        </a:p>
      </dgm:t>
    </dgm:pt>
    <dgm:pt modelId="{98B1B979-A795-4700-B0FB-DE5BAB8D2595}" type="parTrans" cxnId="{A819FA1C-B834-4877-AF64-77D52899FC17}">
      <dgm:prSet custScaleX="184921"/>
      <dgm:spPr/>
      <dgm:t>
        <a:bodyPr/>
        <a:lstStyle/>
        <a:p>
          <a:endParaRPr lang="ru-RU"/>
        </a:p>
      </dgm:t>
    </dgm:pt>
    <dgm:pt modelId="{A410E12A-399A-4962-82DE-13A1B7769115}" type="sibTrans" cxnId="{A819FA1C-B834-4877-AF64-77D52899FC17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Ang="21378641" custScaleX="178328" custScaleY="119222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 custScaleX="233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ScaleX="205007" custRadScaleRad="216684" custRadScaleInc="-24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Ang="221359" custScaleX="184923" custScaleY="118297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 custScaleX="256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ScaleX="189493" custRadScaleRad="216524" custRadScaleInc="-2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3C081CCC-7928-4A2D-8400-42DD5B9F47EB}" type="presOf" srcId="{920547BB-3709-4DC4-AC6F-2F121E8D98B2}" destId="{5D4DEC9C-A263-407D-A76E-4B14093A5A20}" srcOrd="0" destOrd="0" presId="urn:microsoft.com/office/officeart/2005/8/layout/radial5"/>
    <dgm:cxn modelId="{6EA1E8BA-65AD-4EE6-9D01-4A74D4681E09}" type="presOf" srcId="{7D94CA38-2CB2-4584-ADB7-08A4C22E0222}" destId="{FE05B283-37DD-45AF-A73F-60C7ADEE6CD3}" srcOrd="0" destOrd="0" presId="urn:microsoft.com/office/officeart/2005/8/layout/radial5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A819FA1C-B834-4877-AF64-77D52899FC17}" srcId="{1CB073AC-2CB8-416C-BBE9-CFD8EF85458F}" destId="{8BB393DD-2EE1-4B3C-967E-0B406B057C1A}" srcOrd="7" destOrd="0" parTransId="{98B1B979-A795-4700-B0FB-DE5BAB8D2595}" sibTransId="{A410E12A-399A-4962-82DE-13A1B7769115}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54D633B8-C369-4CB4-A8A4-375A9AE0BC4B}" type="presOf" srcId="{0EA8AD2B-1120-4101-85F6-5EDA6E66D4F8}" destId="{E5BB687E-8645-4FD6-B067-14CA8EEB6EC1}" srcOrd="0" destOrd="0" presId="urn:microsoft.com/office/officeart/2005/8/layout/radial5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FB845822-6FD8-4A35-A2D6-D5F178F7E50A}" type="presOf" srcId="{1CB073AC-2CB8-416C-BBE9-CFD8EF85458F}" destId="{85510D0E-CA8A-4668-8D3E-70D392DA6BA5}" srcOrd="0" destOrd="0" presId="urn:microsoft.com/office/officeart/2005/8/layout/radial5"/>
    <dgm:cxn modelId="{45DF232D-FA8D-4A18-B579-479400016E6E}" type="presOf" srcId="{6E3C0FB3-1629-4703-9FDF-A3862CB881D3}" destId="{E6E686D4-154B-4BC7-8CEB-F69C44300F4E}" srcOrd="0" destOrd="0" presId="urn:microsoft.com/office/officeart/2005/8/layout/radial5"/>
    <dgm:cxn modelId="{799D6DBD-A0CF-442A-B946-BA687A9F3529}" type="presOf" srcId="{3BB3967E-7E07-486B-9BED-25F89FB1F913}" destId="{01E2FA64-084E-47B3-9DF0-464B1EA7898B}" srcOrd="0" destOrd="0" presId="urn:microsoft.com/office/officeart/2005/8/layout/radial5"/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D7A73EFA-CD2E-4A5D-B8F4-CAA177E0B8B2}" type="presOf" srcId="{6E3C0FB3-1629-4703-9FDF-A3862CB881D3}" destId="{F0EB33C8-46DF-4DE0-AF04-8B53BA0FCDF0}" srcOrd="1" destOrd="0" presId="urn:microsoft.com/office/officeart/2005/8/layout/radial5"/>
    <dgm:cxn modelId="{20863CF8-FA72-4359-930C-E655D84A8169}" type="presOf" srcId="{AED50105-8BA5-44C0-AA59-9357A4627A5E}" destId="{03A31F23-1D4D-4032-B661-D3CCEFBC0D16}" srcOrd="0" destOrd="0" presId="urn:microsoft.com/office/officeart/2005/8/layout/radial5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387F751F-C70C-43FF-A7D4-946C2A42723D}" type="presOf" srcId="{4043FA10-9EE5-4FF0-8079-77D858FAD883}" destId="{33145FAF-FBBD-410E-B6F1-C8F09F5B3F4F}" srcOrd="1" destOrd="0" presId="urn:microsoft.com/office/officeart/2005/8/layout/radial5"/>
    <dgm:cxn modelId="{249CADFE-18BA-4F4C-9C14-0C5F15F1C4F5}" type="presOf" srcId="{920547BB-3709-4DC4-AC6F-2F121E8D98B2}" destId="{F49AF2B3-6811-48E7-A9CA-C440AEDFC811}" srcOrd="1" destOrd="0" presId="urn:microsoft.com/office/officeart/2005/8/layout/radial5"/>
    <dgm:cxn modelId="{7FE31FF6-6F08-410D-B3D4-85C547BC4B44}" type="presOf" srcId="{0EA8AD2B-1120-4101-85F6-5EDA6E66D4F8}" destId="{95D5E629-0114-45E7-A898-8E6F43D29245}" srcOrd="1" destOrd="0" presId="urn:microsoft.com/office/officeart/2005/8/layout/radial5"/>
    <dgm:cxn modelId="{7DE1883F-EFEA-47CB-8612-1736B97D74F2}" type="presOf" srcId="{4043FA10-9EE5-4FF0-8079-77D858FAD883}" destId="{FDD34CBC-D36F-4443-961D-9B50855F469D}" srcOrd="0" destOrd="0" presId="urn:microsoft.com/office/officeart/2005/8/layout/radial5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6CECAAFE-89FF-4592-A727-2CBEF015D83E}" type="presOf" srcId="{5D995006-A21C-4A9A-93EA-C47EFD9A311D}" destId="{BA8DA266-B218-467D-B5CF-E3DEBAB7A46C}" srcOrd="0" destOrd="0" presId="urn:microsoft.com/office/officeart/2005/8/layout/radial5"/>
    <dgm:cxn modelId="{2659AD23-F003-49AC-BABA-6C5C9CC02C91}" type="presOf" srcId="{BEDC1594-6952-4998-8DFF-6441D94AF4C3}" destId="{D4352823-DA9B-46E9-860F-51C80341CCB1}" srcOrd="0" destOrd="0" presId="urn:microsoft.com/office/officeart/2005/8/layout/radial5"/>
    <dgm:cxn modelId="{1E5C7FD2-C535-4C81-A2C5-4252D7C10956}" type="presParOf" srcId="{85510D0E-CA8A-4668-8D3E-70D392DA6BA5}" destId="{FE05B283-37DD-45AF-A73F-60C7ADEE6CD3}" srcOrd="0" destOrd="0" presId="urn:microsoft.com/office/officeart/2005/8/layout/radial5"/>
    <dgm:cxn modelId="{90EA478B-47D7-4FB8-AED4-ED6F7B15810D}" type="presParOf" srcId="{85510D0E-CA8A-4668-8D3E-70D392DA6BA5}" destId="{E5BB687E-8645-4FD6-B067-14CA8EEB6EC1}" srcOrd="1" destOrd="0" presId="urn:microsoft.com/office/officeart/2005/8/layout/radial5"/>
    <dgm:cxn modelId="{9822C084-71DA-490F-9D6D-A16083CDF15F}" type="presParOf" srcId="{E5BB687E-8645-4FD6-B067-14CA8EEB6EC1}" destId="{95D5E629-0114-45E7-A898-8E6F43D29245}" srcOrd="0" destOrd="0" presId="urn:microsoft.com/office/officeart/2005/8/layout/radial5"/>
    <dgm:cxn modelId="{93B52741-5CA4-4CA1-AA61-A0A8867C1186}" type="presParOf" srcId="{85510D0E-CA8A-4668-8D3E-70D392DA6BA5}" destId="{03A31F23-1D4D-4032-B661-D3CCEFBC0D16}" srcOrd="2" destOrd="0" presId="urn:microsoft.com/office/officeart/2005/8/layout/radial5"/>
    <dgm:cxn modelId="{7272ED0D-725A-49C9-9793-57EDF06709B6}" type="presParOf" srcId="{85510D0E-CA8A-4668-8D3E-70D392DA6BA5}" destId="{FDD34CBC-D36F-4443-961D-9B50855F469D}" srcOrd="3" destOrd="0" presId="urn:microsoft.com/office/officeart/2005/8/layout/radial5"/>
    <dgm:cxn modelId="{D86A04F0-96C4-49DF-BE33-1E25391ED811}" type="presParOf" srcId="{FDD34CBC-D36F-4443-961D-9B50855F469D}" destId="{33145FAF-FBBD-410E-B6F1-C8F09F5B3F4F}" srcOrd="0" destOrd="0" presId="urn:microsoft.com/office/officeart/2005/8/layout/radial5"/>
    <dgm:cxn modelId="{CFDB4DFA-98F7-44C0-A657-0150CB600041}" type="presParOf" srcId="{85510D0E-CA8A-4668-8D3E-70D392DA6BA5}" destId="{D4352823-DA9B-46E9-860F-51C80341CCB1}" srcOrd="4" destOrd="0" presId="urn:microsoft.com/office/officeart/2005/8/layout/radial5"/>
    <dgm:cxn modelId="{A5B394A4-6196-4893-B92E-76AEBF62B8E2}" type="presParOf" srcId="{85510D0E-CA8A-4668-8D3E-70D392DA6BA5}" destId="{5D4DEC9C-A263-407D-A76E-4B14093A5A20}" srcOrd="5" destOrd="0" presId="urn:microsoft.com/office/officeart/2005/8/layout/radial5"/>
    <dgm:cxn modelId="{CD514532-7185-46A5-8D9A-E5AE991B1314}" type="presParOf" srcId="{5D4DEC9C-A263-407D-A76E-4B14093A5A20}" destId="{F49AF2B3-6811-48E7-A9CA-C440AEDFC811}" srcOrd="0" destOrd="0" presId="urn:microsoft.com/office/officeart/2005/8/layout/radial5"/>
    <dgm:cxn modelId="{4E91858B-A147-4F9F-B709-306BD8E19AFD}" type="presParOf" srcId="{85510D0E-CA8A-4668-8D3E-70D392DA6BA5}" destId="{01E2FA64-084E-47B3-9DF0-464B1EA7898B}" srcOrd="6" destOrd="0" presId="urn:microsoft.com/office/officeart/2005/8/layout/radial5"/>
    <dgm:cxn modelId="{FD61162A-254E-4435-B096-8F54FAFB8684}" type="presParOf" srcId="{85510D0E-CA8A-4668-8D3E-70D392DA6BA5}" destId="{E6E686D4-154B-4BC7-8CEB-F69C44300F4E}" srcOrd="7" destOrd="0" presId="urn:microsoft.com/office/officeart/2005/8/layout/radial5"/>
    <dgm:cxn modelId="{18C8830B-3586-49CF-AC26-494A1C185DAA}" type="presParOf" srcId="{E6E686D4-154B-4BC7-8CEB-F69C44300F4E}" destId="{F0EB33C8-46DF-4DE0-AF04-8B53BA0FCDF0}" srcOrd="0" destOrd="0" presId="urn:microsoft.com/office/officeart/2005/8/layout/radial5"/>
    <dgm:cxn modelId="{88369E8B-5471-4AEB-B590-33B516A947B4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Сложные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ru-RU" dirty="0" smtClean="0"/>
        </a:p>
        <a:p>
          <a:endParaRPr lang="ru-RU" dirty="0"/>
        </a:p>
      </dgm:t>
    </dgm:pt>
    <dgm:pt modelId="{4043FA10-9EE5-4FF0-8079-77D858FAD883}" type="parTrans" cxnId="{743580AE-BA64-4E30-B757-C41785605525}">
      <dgm:prSet/>
      <dgm:spPr/>
      <dgm:t>
        <a:bodyPr/>
        <a:lstStyle/>
        <a:p>
          <a:endParaRPr lang="ru-RU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ru-RU" dirty="0" smtClean="0"/>
        </a:p>
        <a:p>
          <a:endParaRPr lang="ru-RU" dirty="0"/>
        </a:p>
      </dgm:t>
    </dgm:pt>
    <dgm:pt modelId="{920547BB-3709-4DC4-AC6F-2F121E8D98B2}" type="parTrans" cxnId="{F3FCD0B8-DE7B-4EB9-A44F-DB5884C58E6E}">
      <dgm:prSet/>
      <dgm:spPr/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ru-RU" dirty="0" smtClean="0"/>
        </a:p>
        <a:p>
          <a:endParaRPr lang="ru-RU" dirty="0"/>
        </a:p>
      </dgm:t>
    </dgm:pt>
    <dgm:pt modelId="{6E3C0FB3-1629-4703-9FDF-A3862CB881D3}" type="parTrans" cxnId="{1BF057CC-7629-4BBB-BCD1-F5DC2126DB91}">
      <dgm:prSet/>
      <dgm:spPr/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 dirty="0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 dirty="0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 dirty="0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ru-RU" dirty="0" smtClean="0"/>
        </a:p>
        <a:p>
          <a:endParaRPr lang="ru-RU" dirty="0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0EA8AD2B-1120-4101-85F6-5EDA6E66D4F8}" type="parTrans" cxnId="{55167F50-CBFC-40AE-A243-B85A41307DE3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ScaleX="184921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RadScaleRad="188286" custRadScaleInc="-2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ScaleX="184923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RadScaleRad="195258" custRadScaleInc="-2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A9BD0C-C4BD-467A-A9A8-4F2701FBCDB3}" type="presOf" srcId="{3BB3967E-7E07-486B-9BED-25F89FB1F913}" destId="{01E2FA64-084E-47B3-9DF0-464B1EA7898B}" srcOrd="0" destOrd="0" presId="urn:microsoft.com/office/officeart/2005/8/layout/radial5"/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F0D0FE5C-E165-41E7-8967-51772C13F8D0}" type="presOf" srcId="{1CB073AC-2CB8-416C-BBE9-CFD8EF85458F}" destId="{85510D0E-CA8A-4668-8D3E-70D392DA6BA5}" srcOrd="0" destOrd="0" presId="urn:microsoft.com/office/officeart/2005/8/layout/radial5"/>
    <dgm:cxn modelId="{DC170227-5CB4-4B5F-96F5-3A4C040F3B78}" type="presOf" srcId="{6E3C0FB3-1629-4703-9FDF-A3862CB881D3}" destId="{F0EB33C8-46DF-4DE0-AF04-8B53BA0FCDF0}" srcOrd="1" destOrd="0" presId="urn:microsoft.com/office/officeart/2005/8/layout/radial5"/>
    <dgm:cxn modelId="{D032F3BE-3E8C-489B-95A6-87C71C346F85}" type="presOf" srcId="{4043FA10-9EE5-4FF0-8079-77D858FAD883}" destId="{33145FAF-FBBD-410E-B6F1-C8F09F5B3F4F}" srcOrd="1" destOrd="0" presId="urn:microsoft.com/office/officeart/2005/8/layout/radial5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35F5C1B5-DF43-4AD8-AEA8-0A403E133E08}" type="presOf" srcId="{0EA8AD2B-1120-4101-85F6-5EDA6E66D4F8}" destId="{95D5E629-0114-45E7-A898-8E6F43D29245}" srcOrd="1" destOrd="0" presId="urn:microsoft.com/office/officeart/2005/8/layout/radial5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9725498F-48A2-4F06-8621-775F9172340F}" type="presOf" srcId="{0EA8AD2B-1120-4101-85F6-5EDA6E66D4F8}" destId="{E5BB687E-8645-4FD6-B067-14CA8EEB6EC1}" srcOrd="0" destOrd="0" presId="urn:microsoft.com/office/officeart/2005/8/layout/radial5"/>
    <dgm:cxn modelId="{BEBE97B0-D9FD-4605-8855-A66578BFADF6}" type="presOf" srcId="{5D995006-A21C-4A9A-93EA-C47EFD9A311D}" destId="{BA8DA266-B218-467D-B5CF-E3DEBAB7A46C}" srcOrd="0" destOrd="0" presId="urn:microsoft.com/office/officeart/2005/8/layout/radial5"/>
    <dgm:cxn modelId="{F89D5D36-844E-4531-A645-E752642230BF}" type="presOf" srcId="{BEDC1594-6952-4998-8DFF-6441D94AF4C3}" destId="{D4352823-DA9B-46E9-860F-51C80341CCB1}" srcOrd="0" destOrd="0" presId="urn:microsoft.com/office/officeart/2005/8/layout/radial5"/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E00CBAC8-E2BA-445C-8868-E1C1A992AB2A}" type="presOf" srcId="{920547BB-3709-4DC4-AC6F-2F121E8D98B2}" destId="{5D4DEC9C-A263-407D-A76E-4B14093A5A20}" srcOrd="0" destOrd="0" presId="urn:microsoft.com/office/officeart/2005/8/layout/radial5"/>
    <dgm:cxn modelId="{DA24EDF4-0AFC-4F75-B579-B2754D5F27DF}" type="presOf" srcId="{920547BB-3709-4DC4-AC6F-2F121E8D98B2}" destId="{F49AF2B3-6811-48E7-A9CA-C440AEDFC811}" srcOrd="1" destOrd="0" presId="urn:microsoft.com/office/officeart/2005/8/layout/radial5"/>
    <dgm:cxn modelId="{E0B636A5-40A6-4052-95E1-174E88FB248D}" type="presOf" srcId="{4043FA10-9EE5-4FF0-8079-77D858FAD883}" destId="{FDD34CBC-D36F-4443-961D-9B50855F469D}" srcOrd="0" destOrd="0" presId="urn:microsoft.com/office/officeart/2005/8/layout/radial5"/>
    <dgm:cxn modelId="{37112A34-C169-4628-B192-239DBDF68927}" type="presOf" srcId="{6E3C0FB3-1629-4703-9FDF-A3862CB881D3}" destId="{E6E686D4-154B-4BC7-8CEB-F69C44300F4E}" srcOrd="0" destOrd="0" presId="urn:microsoft.com/office/officeart/2005/8/layout/radial5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947D6163-2EEF-4D65-94F0-D851C4AEA20B}" type="presOf" srcId="{AED50105-8BA5-44C0-AA59-9357A4627A5E}" destId="{03A31F23-1D4D-4032-B661-D3CCEFBC0D16}" srcOrd="0" destOrd="0" presId="urn:microsoft.com/office/officeart/2005/8/layout/radial5"/>
    <dgm:cxn modelId="{5E1C6EA8-810E-4825-A6D0-6508EA215B5C}" type="presOf" srcId="{7D94CA38-2CB2-4584-ADB7-08A4C22E0222}" destId="{FE05B283-37DD-45AF-A73F-60C7ADEE6CD3}" srcOrd="0" destOrd="0" presId="urn:microsoft.com/office/officeart/2005/8/layout/radial5"/>
    <dgm:cxn modelId="{896F4FFA-55FC-49E0-AE94-25DF1D835B71}" type="presParOf" srcId="{85510D0E-CA8A-4668-8D3E-70D392DA6BA5}" destId="{FE05B283-37DD-45AF-A73F-60C7ADEE6CD3}" srcOrd="0" destOrd="0" presId="urn:microsoft.com/office/officeart/2005/8/layout/radial5"/>
    <dgm:cxn modelId="{753B4F20-344B-438A-A982-116FB80D55CD}" type="presParOf" srcId="{85510D0E-CA8A-4668-8D3E-70D392DA6BA5}" destId="{E5BB687E-8645-4FD6-B067-14CA8EEB6EC1}" srcOrd="1" destOrd="0" presId="urn:microsoft.com/office/officeart/2005/8/layout/radial5"/>
    <dgm:cxn modelId="{B864F547-FC35-4F0A-9CC0-1DE6EF145884}" type="presParOf" srcId="{E5BB687E-8645-4FD6-B067-14CA8EEB6EC1}" destId="{95D5E629-0114-45E7-A898-8E6F43D29245}" srcOrd="0" destOrd="0" presId="urn:microsoft.com/office/officeart/2005/8/layout/radial5"/>
    <dgm:cxn modelId="{8C3FF5A8-577E-4970-8CCE-16B0FAFB54A2}" type="presParOf" srcId="{85510D0E-CA8A-4668-8D3E-70D392DA6BA5}" destId="{03A31F23-1D4D-4032-B661-D3CCEFBC0D16}" srcOrd="2" destOrd="0" presId="urn:microsoft.com/office/officeart/2005/8/layout/radial5"/>
    <dgm:cxn modelId="{0B268403-FDB3-4D40-A8D5-215C2FE784DE}" type="presParOf" srcId="{85510D0E-CA8A-4668-8D3E-70D392DA6BA5}" destId="{FDD34CBC-D36F-4443-961D-9B50855F469D}" srcOrd="3" destOrd="0" presId="urn:microsoft.com/office/officeart/2005/8/layout/radial5"/>
    <dgm:cxn modelId="{C4A0EB30-94CC-4BBE-B7C0-BF814D246497}" type="presParOf" srcId="{FDD34CBC-D36F-4443-961D-9B50855F469D}" destId="{33145FAF-FBBD-410E-B6F1-C8F09F5B3F4F}" srcOrd="0" destOrd="0" presId="urn:microsoft.com/office/officeart/2005/8/layout/radial5"/>
    <dgm:cxn modelId="{DEA2899D-5209-4524-89D3-C712E6834238}" type="presParOf" srcId="{85510D0E-CA8A-4668-8D3E-70D392DA6BA5}" destId="{D4352823-DA9B-46E9-860F-51C80341CCB1}" srcOrd="4" destOrd="0" presId="urn:microsoft.com/office/officeart/2005/8/layout/radial5"/>
    <dgm:cxn modelId="{1647709A-CEA7-49D2-9756-E40A7DFEF527}" type="presParOf" srcId="{85510D0E-CA8A-4668-8D3E-70D392DA6BA5}" destId="{5D4DEC9C-A263-407D-A76E-4B14093A5A20}" srcOrd="5" destOrd="0" presId="urn:microsoft.com/office/officeart/2005/8/layout/radial5"/>
    <dgm:cxn modelId="{117CDF63-8309-4021-B251-7A7EF0A1801B}" type="presParOf" srcId="{5D4DEC9C-A263-407D-A76E-4B14093A5A20}" destId="{F49AF2B3-6811-48E7-A9CA-C440AEDFC811}" srcOrd="0" destOrd="0" presId="urn:microsoft.com/office/officeart/2005/8/layout/radial5"/>
    <dgm:cxn modelId="{5A94CACA-8517-48B7-8E40-DFED38916F63}" type="presParOf" srcId="{85510D0E-CA8A-4668-8D3E-70D392DA6BA5}" destId="{01E2FA64-084E-47B3-9DF0-464B1EA7898B}" srcOrd="6" destOrd="0" presId="urn:microsoft.com/office/officeart/2005/8/layout/radial5"/>
    <dgm:cxn modelId="{3E709587-395A-4528-974C-3328BD136525}" type="presParOf" srcId="{85510D0E-CA8A-4668-8D3E-70D392DA6BA5}" destId="{E6E686D4-154B-4BC7-8CEB-F69C44300F4E}" srcOrd="7" destOrd="0" presId="urn:microsoft.com/office/officeart/2005/8/layout/radial5"/>
    <dgm:cxn modelId="{9F1E688A-3885-456D-9318-7B9DEC83D2FD}" type="presParOf" srcId="{E6E686D4-154B-4BC7-8CEB-F69C44300F4E}" destId="{F0EB33C8-46DF-4DE0-AF04-8B53BA0FCDF0}" srcOrd="0" destOrd="0" presId="urn:microsoft.com/office/officeart/2005/8/layout/radial5"/>
    <dgm:cxn modelId="{93DC6CE4-563C-4E58-8F43-D3A769EDEA83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Сложные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одиннадцать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0EA8AD2B-1120-4101-85F6-5EDA6E66D4F8}" type="parTrans" cxnId="{55167F50-CBFC-40AE-A243-B85A41307DE3}">
      <dgm:prSet/>
      <dgm:spPr/>
      <dgm:t>
        <a:bodyPr/>
        <a:lstStyle/>
        <a:p>
          <a:endParaRPr lang="ru-RU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семнадцать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4043FA10-9EE5-4FF0-8079-77D858FAD883}" type="parTrans" cxnId="{743580AE-BA64-4E30-B757-C41785605525}">
      <dgm:prSet/>
      <dgm:spPr/>
      <dgm:t>
        <a:bodyPr/>
        <a:lstStyle/>
        <a:p>
          <a:endParaRPr lang="ru-RU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шестьдесят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920547BB-3709-4DC4-AC6F-2F121E8D98B2}" type="parTrans" cxnId="{F3FCD0B8-DE7B-4EB9-A44F-DB5884C58E6E}">
      <dgm:prSet/>
      <dgm:spPr/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восемьсот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6E3C0FB3-1629-4703-9FDF-A3862CB881D3}" type="parTrans" cxnId="{1BF057CC-7629-4BBB-BCD1-F5DC2126DB91}">
      <dgm:prSet/>
      <dgm:spPr/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 dirty="0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 dirty="0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 dirty="0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ScaleX="184921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 custScaleX="276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ScaleX="232438" custRadScaleRad="225261" custRadScaleInc="-24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ScaleX="184923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 custScaleX="3275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ScaleX="226221" custRadScaleRad="233770" custRadScaleInc="2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B32E2373-AE84-43FF-8C6D-AFED19D99A9F}" type="presOf" srcId="{6E3C0FB3-1629-4703-9FDF-A3862CB881D3}" destId="{E6E686D4-154B-4BC7-8CEB-F69C44300F4E}" srcOrd="0" destOrd="0" presId="urn:microsoft.com/office/officeart/2005/8/layout/radial5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AC24E668-D5A5-4921-AE3B-356EB76D667D}" type="presOf" srcId="{5D995006-A21C-4A9A-93EA-C47EFD9A311D}" destId="{BA8DA266-B218-467D-B5CF-E3DEBAB7A46C}" srcOrd="0" destOrd="0" presId="urn:microsoft.com/office/officeart/2005/8/layout/radial5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CA1CA6A6-1126-4F0E-9A10-62D75C0678A9}" type="presOf" srcId="{920547BB-3709-4DC4-AC6F-2F121E8D98B2}" destId="{5D4DEC9C-A263-407D-A76E-4B14093A5A20}" srcOrd="0" destOrd="0" presId="urn:microsoft.com/office/officeart/2005/8/layout/radial5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E7A1F091-7815-4BB9-B9F1-5BE26157704D}" type="presOf" srcId="{BEDC1594-6952-4998-8DFF-6441D94AF4C3}" destId="{D4352823-DA9B-46E9-860F-51C80341CCB1}" srcOrd="0" destOrd="0" presId="urn:microsoft.com/office/officeart/2005/8/layout/radial5"/>
    <dgm:cxn modelId="{3C7159D8-947F-4438-9B3C-0C2F50B0AC40}" type="presOf" srcId="{7D94CA38-2CB2-4584-ADB7-08A4C22E0222}" destId="{FE05B283-37DD-45AF-A73F-60C7ADEE6CD3}" srcOrd="0" destOrd="0" presId="urn:microsoft.com/office/officeart/2005/8/layout/radial5"/>
    <dgm:cxn modelId="{5813D2F2-7119-4F59-A871-4FBED636CAC0}" type="presOf" srcId="{AED50105-8BA5-44C0-AA59-9357A4627A5E}" destId="{03A31F23-1D4D-4032-B661-D3CCEFBC0D16}" srcOrd="0" destOrd="0" presId="urn:microsoft.com/office/officeart/2005/8/layout/radial5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457F8CFA-D825-47CF-B940-50D0F5196131}" type="presOf" srcId="{4043FA10-9EE5-4FF0-8079-77D858FAD883}" destId="{33145FAF-FBBD-410E-B6F1-C8F09F5B3F4F}" srcOrd="1" destOrd="0" presId="urn:microsoft.com/office/officeart/2005/8/layout/radial5"/>
    <dgm:cxn modelId="{DC797F7D-8627-4E60-87D1-E9F4EE4AB806}" type="presOf" srcId="{3BB3967E-7E07-486B-9BED-25F89FB1F913}" destId="{01E2FA64-084E-47B3-9DF0-464B1EA7898B}" srcOrd="0" destOrd="0" presId="urn:microsoft.com/office/officeart/2005/8/layout/radial5"/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28A69CF9-8812-43A9-8B32-2D62A2D9404A}" type="presOf" srcId="{4043FA10-9EE5-4FF0-8079-77D858FAD883}" destId="{FDD34CBC-D36F-4443-961D-9B50855F469D}" srcOrd="0" destOrd="0" presId="urn:microsoft.com/office/officeart/2005/8/layout/radial5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314E4DB1-0D4C-4D59-B029-23D24EEA77F1}" type="presOf" srcId="{920547BB-3709-4DC4-AC6F-2F121E8D98B2}" destId="{F49AF2B3-6811-48E7-A9CA-C440AEDFC811}" srcOrd="1" destOrd="0" presId="urn:microsoft.com/office/officeart/2005/8/layout/radial5"/>
    <dgm:cxn modelId="{38E34738-A121-414A-B193-9930179BC62E}" type="presOf" srcId="{0EA8AD2B-1120-4101-85F6-5EDA6E66D4F8}" destId="{95D5E629-0114-45E7-A898-8E6F43D29245}" srcOrd="1" destOrd="0" presId="urn:microsoft.com/office/officeart/2005/8/layout/radial5"/>
    <dgm:cxn modelId="{B88AB518-4D04-49F7-B6EC-3F9531204A15}" type="presOf" srcId="{1CB073AC-2CB8-416C-BBE9-CFD8EF85458F}" destId="{85510D0E-CA8A-4668-8D3E-70D392DA6BA5}" srcOrd="0" destOrd="0" presId="urn:microsoft.com/office/officeart/2005/8/layout/radial5"/>
    <dgm:cxn modelId="{74A566CB-AAE7-418C-90BD-C0E74BEFE7F5}" type="presOf" srcId="{0EA8AD2B-1120-4101-85F6-5EDA6E66D4F8}" destId="{E5BB687E-8645-4FD6-B067-14CA8EEB6EC1}" srcOrd="0" destOrd="0" presId="urn:microsoft.com/office/officeart/2005/8/layout/radial5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E6D905A3-66ED-4A86-9DF4-355F594586E2}" type="presOf" srcId="{6E3C0FB3-1629-4703-9FDF-A3862CB881D3}" destId="{F0EB33C8-46DF-4DE0-AF04-8B53BA0FCDF0}" srcOrd="1" destOrd="0" presId="urn:microsoft.com/office/officeart/2005/8/layout/radial5"/>
    <dgm:cxn modelId="{19BC6931-6DA3-4791-A71B-CF7377C49C68}" type="presParOf" srcId="{85510D0E-CA8A-4668-8D3E-70D392DA6BA5}" destId="{FE05B283-37DD-45AF-A73F-60C7ADEE6CD3}" srcOrd="0" destOrd="0" presId="urn:microsoft.com/office/officeart/2005/8/layout/radial5"/>
    <dgm:cxn modelId="{F48A3173-0048-489F-9CAE-3BAFD95CF95A}" type="presParOf" srcId="{85510D0E-CA8A-4668-8D3E-70D392DA6BA5}" destId="{E5BB687E-8645-4FD6-B067-14CA8EEB6EC1}" srcOrd="1" destOrd="0" presId="urn:microsoft.com/office/officeart/2005/8/layout/radial5"/>
    <dgm:cxn modelId="{CA06F059-B0DE-4475-BA67-530E5033D09B}" type="presParOf" srcId="{E5BB687E-8645-4FD6-B067-14CA8EEB6EC1}" destId="{95D5E629-0114-45E7-A898-8E6F43D29245}" srcOrd="0" destOrd="0" presId="urn:microsoft.com/office/officeart/2005/8/layout/radial5"/>
    <dgm:cxn modelId="{77B2F4B0-EC3D-4CE4-848A-13D43F93685B}" type="presParOf" srcId="{85510D0E-CA8A-4668-8D3E-70D392DA6BA5}" destId="{03A31F23-1D4D-4032-B661-D3CCEFBC0D16}" srcOrd="2" destOrd="0" presId="urn:microsoft.com/office/officeart/2005/8/layout/radial5"/>
    <dgm:cxn modelId="{109059F4-0008-4FAB-B777-D137B3466ACA}" type="presParOf" srcId="{85510D0E-CA8A-4668-8D3E-70D392DA6BA5}" destId="{FDD34CBC-D36F-4443-961D-9B50855F469D}" srcOrd="3" destOrd="0" presId="urn:microsoft.com/office/officeart/2005/8/layout/radial5"/>
    <dgm:cxn modelId="{D5909B5D-9B09-4E3A-A10B-C445257C3F27}" type="presParOf" srcId="{FDD34CBC-D36F-4443-961D-9B50855F469D}" destId="{33145FAF-FBBD-410E-B6F1-C8F09F5B3F4F}" srcOrd="0" destOrd="0" presId="urn:microsoft.com/office/officeart/2005/8/layout/radial5"/>
    <dgm:cxn modelId="{A025F2D9-6CD0-458C-A903-1E7F41467487}" type="presParOf" srcId="{85510D0E-CA8A-4668-8D3E-70D392DA6BA5}" destId="{D4352823-DA9B-46E9-860F-51C80341CCB1}" srcOrd="4" destOrd="0" presId="urn:microsoft.com/office/officeart/2005/8/layout/radial5"/>
    <dgm:cxn modelId="{AAD38291-C935-4E17-ACA5-091C1C8E6F06}" type="presParOf" srcId="{85510D0E-CA8A-4668-8D3E-70D392DA6BA5}" destId="{5D4DEC9C-A263-407D-A76E-4B14093A5A20}" srcOrd="5" destOrd="0" presId="urn:microsoft.com/office/officeart/2005/8/layout/radial5"/>
    <dgm:cxn modelId="{FED906BE-8501-498D-956A-DA9C3A19E620}" type="presParOf" srcId="{5D4DEC9C-A263-407D-A76E-4B14093A5A20}" destId="{F49AF2B3-6811-48E7-A9CA-C440AEDFC811}" srcOrd="0" destOrd="0" presId="urn:microsoft.com/office/officeart/2005/8/layout/radial5"/>
    <dgm:cxn modelId="{248DFA6C-5636-4BF2-A78E-CE6244DCDD5D}" type="presParOf" srcId="{85510D0E-CA8A-4668-8D3E-70D392DA6BA5}" destId="{01E2FA64-084E-47B3-9DF0-464B1EA7898B}" srcOrd="6" destOrd="0" presId="urn:microsoft.com/office/officeart/2005/8/layout/radial5"/>
    <dgm:cxn modelId="{5A6FD228-E10D-4302-9D5F-F05162EA9F6F}" type="presParOf" srcId="{85510D0E-CA8A-4668-8D3E-70D392DA6BA5}" destId="{E6E686D4-154B-4BC7-8CEB-F69C44300F4E}" srcOrd="7" destOrd="0" presId="urn:microsoft.com/office/officeart/2005/8/layout/radial5"/>
    <dgm:cxn modelId="{F1071C85-E990-4943-999D-A1BFA0068E39}" type="presParOf" srcId="{E6E686D4-154B-4BC7-8CEB-F69C44300F4E}" destId="{F0EB33C8-46DF-4DE0-AF04-8B53BA0FCDF0}" srcOrd="0" destOrd="0" presId="urn:microsoft.com/office/officeart/2005/8/layout/radial5"/>
    <dgm:cxn modelId="{2C0436C5-54A3-44B3-946A-73453542FA2E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Составные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0EA8AD2B-1120-4101-85F6-5EDA6E66D4F8}" type="parTrans" cxnId="{55167F50-CBFC-40AE-A243-B85A41307DE3}">
      <dgm:prSet/>
      <dgm:spPr/>
      <dgm:t>
        <a:bodyPr/>
        <a:lstStyle/>
        <a:p>
          <a:endParaRPr lang="ru-RU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4043FA10-9EE5-4FF0-8079-77D858FAD883}" type="parTrans" cxnId="{743580AE-BA64-4E30-B757-C41785605525}">
      <dgm:prSet/>
      <dgm:spPr/>
      <dgm:t>
        <a:bodyPr/>
        <a:lstStyle/>
        <a:p>
          <a:endParaRPr lang="ru-RU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920547BB-3709-4DC4-AC6F-2F121E8D98B2}" type="parTrans" cxnId="{F3FCD0B8-DE7B-4EB9-A44F-DB5884C58E6E}">
      <dgm:prSet/>
      <dgm:spPr/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ru-RU" dirty="0"/>
        </a:p>
      </dgm:t>
    </dgm:pt>
    <dgm:pt modelId="{6E3C0FB3-1629-4703-9FDF-A3862CB881D3}" type="parTrans" cxnId="{1BF057CC-7629-4BBB-BCD1-F5DC2126DB91}">
      <dgm:prSet/>
      <dgm:spPr/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 dirty="0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 dirty="0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 dirty="0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ScaleX="184921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RadScaleRad="188286" custRadScaleInc="-2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ScaleX="184923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RadScaleRad="179283" custRadScaleInc="-26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F4FE1E-6E7A-43EB-8585-BD99C2300659}" type="presOf" srcId="{AED50105-8BA5-44C0-AA59-9357A4627A5E}" destId="{03A31F23-1D4D-4032-B661-D3CCEFBC0D16}" srcOrd="0" destOrd="0" presId="urn:microsoft.com/office/officeart/2005/8/layout/radial5"/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D8795E39-2AA9-4AC1-980B-8273350EE567}" type="presOf" srcId="{1CB073AC-2CB8-416C-BBE9-CFD8EF85458F}" destId="{85510D0E-CA8A-4668-8D3E-70D392DA6BA5}" srcOrd="0" destOrd="0" presId="urn:microsoft.com/office/officeart/2005/8/layout/radial5"/>
    <dgm:cxn modelId="{1F7872B4-C6F0-4041-8F7F-7381390F79AD}" type="presOf" srcId="{6E3C0FB3-1629-4703-9FDF-A3862CB881D3}" destId="{E6E686D4-154B-4BC7-8CEB-F69C44300F4E}" srcOrd="0" destOrd="0" presId="urn:microsoft.com/office/officeart/2005/8/layout/radial5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F460EC28-67CF-421E-BBAF-009177D2C64E}" type="presOf" srcId="{920547BB-3709-4DC4-AC6F-2F121E8D98B2}" destId="{5D4DEC9C-A263-407D-A76E-4B14093A5A20}" srcOrd="0" destOrd="0" presId="urn:microsoft.com/office/officeart/2005/8/layout/radial5"/>
    <dgm:cxn modelId="{BFF1936D-606F-4F2B-9FB4-9856236FFDCC}" type="presOf" srcId="{7D94CA38-2CB2-4584-ADB7-08A4C22E0222}" destId="{FE05B283-37DD-45AF-A73F-60C7ADEE6CD3}" srcOrd="0" destOrd="0" presId="urn:microsoft.com/office/officeart/2005/8/layout/radial5"/>
    <dgm:cxn modelId="{1BE98FCE-6377-482A-BA2A-856F4992A9EB}" type="presOf" srcId="{920547BB-3709-4DC4-AC6F-2F121E8D98B2}" destId="{F49AF2B3-6811-48E7-A9CA-C440AEDFC811}" srcOrd="1" destOrd="0" presId="urn:microsoft.com/office/officeart/2005/8/layout/radial5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64A842B3-066B-44F9-8B1E-5F1F1EA31ADB}" type="presOf" srcId="{0EA8AD2B-1120-4101-85F6-5EDA6E66D4F8}" destId="{E5BB687E-8645-4FD6-B067-14CA8EEB6EC1}" srcOrd="0" destOrd="0" presId="urn:microsoft.com/office/officeart/2005/8/layout/radial5"/>
    <dgm:cxn modelId="{14C9DE38-56F2-451F-9E97-CB7FA966E2FD}" type="presOf" srcId="{3BB3967E-7E07-486B-9BED-25F89FB1F913}" destId="{01E2FA64-084E-47B3-9DF0-464B1EA7898B}" srcOrd="0" destOrd="0" presId="urn:microsoft.com/office/officeart/2005/8/layout/radial5"/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50945FD1-0001-47D0-AD62-C6886CBE35F1}" type="presOf" srcId="{6E3C0FB3-1629-4703-9FDF-A3862CB881D3}" destId="{F0EB33C8-46DF-4DE0-AF04-8B53BA0FCDF0}" srcOrd="1" destOrd="0" presId="urn:microsoft.com/office/officeart/2005/8/layout/radial5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59E74B90-F231-49EC-B4EB-B8331B73A41B}" type="presOf" srcId="{0EA8AD2B-1120-4101-85F6-5EDA6E66D4F8}" destId="{95D5E629-0114-45E7-A898-8E6F43D29245}" srcOrd="1" destOrd="0" presId="urn:microsoft.com/office/officeart/2005/8/layout/radial5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46ACA140-60BF-478C-B5B1-75EEC0EA59B6}" type="presOf" srcId="{BEDC1594-6952-4998-8DFF-6441D94AF4C3}" destId="{D4352823-DA9B-46E9-860F-51C80341CCB1}" srcOrd="0" destOrd="0" presId="urn:microsoft.com/office/officeart/2005/8/layout/radial5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AE52BAEF-6DB5-4E01-B48A-07C5555BE522}" type="presOf" srcId="{4043FA10-9EE5-4FF0-8079-77D858FAD883}" destId="{33145FAF-FBBD-410E-B6F1-C8F09F5B3F4F}" srcOrd="1" destOrd="0" presId="urn:microsoft.com/office/officeart/2005/8/layout/radial5"/>
    <dgm:cxn modelId="{9C2879D9-7F55-4D56-9EA8-C236D4F86824}" type="presOf" srcId="{5D995006-A21C-4A9A-93EA-C47EFD9A311D}" destId="{BA8DA266-B218-467D-B5CF-E3DEBAB7A46C}" srcOrd="0" destOrd="0" presId="urn:microsoft.com/office/officeart/2005/8/layout/radial5"/>
    <dgm:cxn modelId="{4C68C52C-C646-4192-B350-986F395A2463}" type="presOf" srcId="{4043FA10-9EE5-4FF0-8079-77D858FAD883}" destId="{FDD34CBC-D36F-4443-961D-9B50855F469D}" srcOrd="0" destOrd="0" presId="urn:microsoft.com/office/officeart/2005/8/layout/radial5"/>
    <dgm:cxn modelId="{D0EC1DD8-5576-4BAC-B1AF-ADDC0B7394A2}" type="presParOf" srcId="{85510D0E-CA8A-4668-8D3E-70D392DA6BA5}" destId="{FE05B283-37DD-45AF-A73F-60C7ADEE6CD3}" srcOrd="0" destOrd="0" presId="urn:microsoft.com/office/officeart/2005/8/layout/radial5"/>
    <dgm:cxn modelId="{8D176E21-57BF-41B1-81DC-C3A5D6EBBD42}" type="presParOf" srcId="{85510D0E-CA8A-4668-8D3E-70D392DA6BA5}" destId="{E5BB687E-8645-4FD6-B067-14CA8EEB6EC1}" srcOrd="1" destOrd="0" presId="urn:microsoft.com/office/officeart/2005/8/layout/radial5"/>
    <dgm:cxn modelId="{8E3B42B5-CDC8-47A8-A661-05801BBF7BFF}" type="presParOf" srcId="{E5BB687E-8645-4FD6-B067-14CA8EEB6EC1}" destId="{95D5E629-0114-45E7-A898-8E6F43D29245}" srcOrd="0" destOrd="0" presId="urn:microsoft.com/office/officeart/2005/8/layout/radial5"/>
    <dgm:cxn modelId="{E9612AD0-ACA9-4E5B-98ED-14A706371616}" type="presParOf" srcId="{85510D0E-CA8A-4668-8D3E-70D392DA6BA5}" destId="{03A31F23-1D4D-4032-B661-D3CCEFBC0D16}" srcOrd="2" destOrd="0" presId="urn:microsoft.com/office/officeart/2005/8/layout/radial5"/>
    <dgm:cxn modelId="{7BD785AA-3F41-4858-8046-BA2890CA1A54}" type="presParOf" srcId="{85510D0E-CA8A-4668-8D3E-70D392DA6BA5}" destId="{FDD34CBC-D36F-4443-961D-9B50855F469D}" srcOrd="3" destOrd="0" presId="urn:microsoft.com/office/officeart/2005/8/layout/radial5"/>
    <dgm:cxn modelId="{E361E64B-7B47-44DF-BF0C-106F0FA82796}" type="presParOf" srcId="{FDD34CBC-D36F-4443-961D-9B50855F469D}" destId="{33145FAF-FBBD-410E-B6F1-C8F09F5B3F4F}" srcOrd="0" destOrd="0" presId="urn:microsoft.com/office/officeart/2005/8/layout/radial5"/>
    <dgm:cxn modelId="{5FD5EDF7-1E92-4D9D-8D88-B70474E34994}" type="presParOf" srcId="{85510D0E-CA8A-4668-8D3E-70D392DA6BA5}" destId="{D4352823-DA9B-46E9-860F-51C80341CCB1}" srcOrd="4" destOrd="0" presId="urn:microsoft.com/office/officeart/2005/8/layout/radial5"/>
    <dgm:cxn modelId="{A41964F6-0F50-4A55-AD49-5D5E3F4E2429}" type="presParOf" srcId="{85510D0E-CA8A-4668-8D3E-70D392DA6BA5}" destId="{5D4DEC9C-A263-407D-A76E-4B14093A5A20}" srcOrd="5" destOrd="0" presId="urn:microsoft.com/office/officeart/2005/8/layout/radial5"/>
    <dgm:cxn modelId="{15FDD304-7EC0-4121-9D29-A556B2A84ABF}" type="presParOf" srcId="{5D4DEC9C-A263-407D-A76E-4B14093A5A20}" destId="{F49AF2B3-6811-48E7-A9CA-C440AEDFC811}" srcOrd="0" destOrd="0" presId="urn:microsoft.com/office/officeart/2005/8/layout/radial5"/>
    <dgm:cxn modelId="{5BAF6993-0C3B-4C6B-A8B2-1DBAE81314B5}" type="presParOf" srcId="{85510D0E-CA8A-4668-8D3E-70D392DA6BA5}" destId="{01E2FA64-084E-47B3-9DF0-464B1EA7898B}" srcOrd="6" destOrd="0" presId="urn:microsoft.com/office/officeart/2005/8/layout/radial5"/>
    <dgm:cxn modelId="{6A72EA37-825C-47CD-8F81-8C74F65B8B0F}" type="presParOf" srcId="{85510D0E-CA8A-4668-8D3E-70D392DA6BA5}" destId="{E6E686D4-154B-4BC7-8CEB-F69C44300F4E}" srcOrd="7" destOrd="0" presId="urn:microsoft.com/office/officeart/2005/8/layout/radial5"/>
    <dgm:cxn modelId="{4BF7BA60-B51E-4F84-80AC-935E4F945D7B}" type="presParOf" srcId="{E6E686D4-154B-4BC7-8CEB-F69C44300F4E}" destId="{F0EB33C8-46DF-4DE0-AF04-8B53BA0FCDF0}" srcOrd="0" destOrd="0" presId="urn:microsoft.com/office/officeart/2005/8/layout/radial5"/>
    <dgm:cxn modelId="{768D685A-4E6D-4980-B0CF-C48BD4854CE1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B073AC-2CB8-416C-BBE9-CFD8EF85458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94CA38-2CB2-4584-ADB7-08A4C22E0222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Составные</a:t>
          </a:r>
        </a:p>
        <a:p>
          <a:r>
            <a:rPr lang="ru-RU" sz="14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A3ED8B4F-302E-432C-B0F0-44C380DC9D73}" type="parTrans" cxnId="{2E74E788-01B2-463B-8DC7-06DEB3D3AA31}">
      <dgm:prSet/>
      <dgm:spPr/>
      <dgm:t>
        <a:bodyPr/>
        <a:lstStyle/>
        <a:p>
          <a:endParaRPr lang="ru-RU"/>
        </a:p>
      </dgm:t>
    </dgm:pt>
    <dgm:pt modelId="{32DD0014-DB86-4350-B8EF-1A6E6B426CB0}" type="sibTrans" cxnId="{2E74E788-01B2-463B-8DC7-06DEB3D3AA31}">
      <dgm:prSet/>
      <dgm:spPr/>
      <dgm:t>
        <a:bodyPr/>
        <a:lstStyle/>
        <a:p>
          <a:endParaRPr lang="ru-RU"/>
        </a:p>
      </dgm:t>
    </dgm:pt>
    <dgm:pt modelId="{AED50105-8BA5-44C0-AA59-9357A4627A5E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тридцать один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0EA8AD2B-1120-4101-85F6-5EDA6E66D4F8}" type="parTrans" cxnId="{55167F50-CBFC-40AE-A243-B85A41307DE3}">
      <dgm:prSet/>
      <dgm:spPr/>
      <dgm:t>
        <a:bodyPr/>
        <a:lstStyle/>
        <a:p>
          <a:endParaRPr lang="ru-RU"/>
        </a:p>
      </dgm:t>
    </dgm:pt>
    <dgm:pt modelId="{DC982923-921A-452F-ACF5-1F7AB4F56A07}" type="sibTrans" cxnId="{55167F50-CBFC-40AE-A243-B85A41307DE3}">
      <dgm:prSet/>
      <dgm:spPr/>
      <dgm:t>
        <a:bodyPr/>
        <a:lstStyle/>
        <a:p>
          <a:endParaRPr lang="ru-RU"/>
        </a:p>
      </dgm:t>
    </dgm:pt>
    <dgm:pt modelId="{BEDC1594-6952-4998-8DFF-6441D94AF4C3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семьсот  сорок два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4043FA10-9EE5-4FF0-8079-77D858FAD883}" type="parTrans" cxnId="{743580AE-BA64-4E30-B757-C41785605525}">
      <dgm:prSet/>
      <dgm:spPr/>
      <dgm:t>
        <a:bodyPr/>
        <a:lstStyle/>
        <a:p>
          <a:endParaRPr lang="ru-RU"/>
        </a:p>
      </dgm:t>
    </dgm:pt>
    <dgm:pt modelId="{D1804D88-C4AF-4B1F-99B2-E499B215272A}" type="sibTrans" cxnId="{743580AE-BA64-4E30-B757-C41785605525}">
      <dgm:prSet/>
      <dgm:spPr/>
      <dgm:t>
        <a:bodyPr/>
        <a:lstStyle/>
        <a:p>
          <a:endParaRPr lang="ru-RU"/>
        </a:p>
      </dgm:t>
    </dgm:pt>
    <dgm:pt modelId="{3BB3967E-7E07-486B-9BED-25F89FB1F913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тысяча шестьсот двадцать три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920547BB-3709-4DC4-AC6F-2F121E8D98B2}" type="parTrans" cxnId="{F3FCD0B8-DE7B-4EB9-A44F-DB5884C58E6E}">
      <dgm:prSet/>
      <dgm:spPr/>
      <dgm:t>
        <a:bodyPr/>
        <a:lstStyle/>
        <a:p>
          <a:endParaRPr lang="ru-RU"/>
        </a:p>
      </dgm:t>
    </dgm:pt>
    <dgm:pt modelId="{80B296EE-FCEF-4A45-AAD6-0D91C79DC93B}" type="sibTrans" cxnId="{F3FCD0B8-DE7B-4EB9-A44F-DB5884C58E6E}">
      <dgm:prSet/>
      <dgm:spPr/>
      <dgm:t>
        <a:bodyPr/>
        <a:lstStyle/>
        <a:p>
          <a:endParaRPr lang="ru-RU"/>
        </a:p>
      </dgm:t>
    </dgm:pt>
    <dgm:pt modelId="{5D995006-A21C-4A9A-93EA-C47EFD9A311D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400" dirty="0" smtClean="0">
              <a:latin typeface="Arial" pitchFamily="34" charset="0"/>
              <a:cs typeface="Arial" pitchFamily="34" charset="0"/>
            </a:rPr>
            <a:t>восемьсот семь </a:t>
          </a:r>
          <a:endParaRPr lang="ru-RU" sz="1400" dirty="0">
            <a:latin typeface="Arial" pitchFamily="34" charset="0"/>
            <a:cs typeface="Arial" pitchFamily="34" charset="0"/>
          </a:endParaRPr>
        </a:p>
      </dgm:t>
    </dgm:pt>
    <dgm:pt modelId="{6E3C0FB3-1629-4703-9FDF-A3862CB881D3}" type="parTrans" cxnId="{1BF057CC-7629-4BBB-BCD1-F5DC2126DB91}">
      <dgm:prSet/>
      <dgm:spPr/>
      <dgm:t>
        <a:bodyPr/>
        <a:lstStyle/>
        <a:p>
          <a:endParaRPr lang="ru-RU"/>
        </a:p>
      </dgm:t>
    </dgm:pt>
    <dgm:pt modelId="{33F034AF-8C69-487D-8F8D-7141CE4A9B00}" type="sibTrans" cxnId="{1BF057CC-7629-4BBB-BCD1-F5DC2126DB91}">
      <dgm:prSet/>
      <dgm:spPr/>
      <dgm:t>
        <a:bodyPr/>
        <a:lstStyle/>
        <a:p>
          <a:endParaRPr lang="ru-RU"/>
        </a:p>
      </dgm:t>
    </dgm:pt>
    <dgm:pt modelId="{5F1C5707-F06C-490D-BD33-B54AF0F0AFCF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E62A4364-544F-4058-9F56-6444CF465CD4}" type="parTrans" cxnId="{3AAAD0D4-A6FE-43A1-A10C-128D020D09F1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518CD61F-C368-426B-A726-D6EAA951427D}" type="sibTrans" cxnId="{3AAAD0D4-A6FE-43A1-A10C-128D020D09F1}">
      <dgm:prSet/>
      <dgm:spPr/>
      <dgm:t>
        <a:bodyPr/>
        <a:lstStyle/>
        <a:p>
          <a:endParaRPr lang="ru-RU"/>
        </a:p>
      </dgm:t>
    </dgm:pt>
    <dgm:pt modelId="{51630F7B-76AF-4524-8642-5DB8FB26D4F4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BE5554A4-A452-48AE-8E40-095B806DE908}" type="parTrans" cxnId="{5871F525-A1D0-47E8-8C44-A6397E4F2249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81851774-04F5-41E4-82FD-DD9A5A70F5B7}" type="sibTrans" cxnId="{5871F525-A1D0-47E8-8C44-A6397E4F2249}">
      <dgm:prSet/>
      <dgm:spPr/>
      <dgm:t>
        <a:bodyPr/>
        <a:lstStyle/>
        <a:p>
          <a:endParaRPr lang="ru-RU"/>
        </a:p>
      </dgm:t>
    </dgm:pt>
    <dgm:pt modelId="{98E74362-6162-4498-BC44-8BE603D1D2E2}">
      <dgm:prSet phldrT="[Текст]" phldr="1" custRadScaleRad="188286" custRadScaleInc="-2883"/>
      <dgm:spPr/>
      <dgm:t>
        <a:bodyPr/>
        <a:lstStyle/>
        <a:p>
          <a:endParaRPr lang="ru-RU" dirty="0"/>
        </a:p>
      </dgm:t>
    </dgm:pt>
    <dgm:pt modelId="{D0164C52-4941-4C17-821F-616C8B5DF84C}" type="parTrans" cxnId="{229E02CE-5B3B-464F-BC9D-2AB46223AD37}">
      <dgm:prSet custScaleX="74241" custLinFactNeighborX="58591" custLinFactNeighborY="-3556"/>
      <dgm:spPr/>
      <dgm:t>
        <a:bodyPr/>
        <a:lstStyle/>
        <a:p>
          <a:endParaRPr lang="ru-RU"/>
        </a:p>
      </dgm:t>
    </dgm:pt>
    <dgm:pt modelId="{C9A0F055-414D-47A4-8D3A-B451D6239EBF}" type="sibTrans" cxnId="{229E02CE-5B3B-464F-BC9D-2AB46223AD37}">
      <dgm:prSet/>
      <dgm:spPr/>
      <dgm:t>
        <a:bodyPr/>
        <a:lstStyle/>
        <a:p>
          <a:endParaRPr lang="ru-RU"/>
        </a:p>
      </dgm:t>
    </dgm:pt>
    <dgm:pt modelId="{CB578F5C-95A9-4CBE-8D84-DC411EC96E75}">
      <dgm:prSet/>
      <dgm:spPr/>
      <dgm:t>
        <a:bodyPr/>
        <a:lstStyle/>
        <a:p>
          <a:endParaRPr lang="ru-RU" dirty="0"/>
        </a:p>
      </dgm:t>
    </dgm:pt>
    <dgm:pt modelId="{988ADDE4-2132-4395-A4EC-92357D8A6B4B}" type="parTrans" cxnId="{BA5D766F-C7A0-47F3-B9F6-A2BE43B047FB}">
      <dgm:prSet custScaleX="184921"/>
      <dgm:spPr/>
      <dgm:t>
        <a:bodyPr/>
        <a:lstStyle/>
        <a:p>
          <a:endParaRPr lang="ru-RU"/>
        </a:p>
      </dgm:t>
    </dgm:pt>
    <dgm:pt modelId="{C13837A1-B8DF-4DA8-9483-951732906BE4}" type="sibTrans" cxnId="{BA5D766F-C7A0-47F3-B9F6-A2BE43B047FB}">
      <dgm:prSet/>
      <dgm:spPr/>
      <dgm:t>
        <a:bodyPr/>
        <a:lstStyle/>
        <a:p>
          <a:endParaRPr lang="ru-RU"/>
        </a:p>
      </dgm:t>
    </dgm:pt>
    <dgm:pt modelId="{1BD6F355-53C6-4B75-8816-C0B70294DB80}">
      <dgm:prSet/>
      <dgm:spPr/>
      <dgm:t>
        <a:bodyPr/>
        <a:lstStyle/>
        <a:p>
          <a:endParaRPr lang="ru-RU" dirty="0"/>
        </a:p>
      </dgm:t>
    </dgm:pt>
    <dgm:pt modelId="{95D8A245-78F6-48D6-AC37-637542F41835}" type="parTrans" cxnId="{18B64455-7389-4BC5-B1AC-50DCB9BE2057}">
      <dgm:prSet custScaleX="184923"/>
      <dgm:spPr/>
      <dgm:t>
        <a:bodyPr/>
        <a:lstStyle/>
        <a:p>
          <a:endParaRPr lang="ru-RU"/>
        </a:p>
      </dgm:t>
    </dgm:pt>
    <dgm:pt modelId="{6601872C-1264-4D4A-9780-1AFE3316F2C4}" type="sibTrans" cxnId="{18B64455-7389-4BC5-B1AC-50DCB9BE2057}">
      <dgm:prSet/>
      <dgm:spPr/>
      <dgm:t>
        <a:bodyPr/>
        <a:lstStyle/>
        <a:p>
          <a:endParaRPr lang="ru-RU"/>
        </a:p>
      </dgm:t>
    </dgm:pt>
    <dgm:pt modelId="{82F7A9E4-98B6-4C2A-A114-3B7C94EFE940}">
      <dgm:prSet/>
      <dgm:spPr/>
      <dgm:t>
        <a:bodyPr/>
        <a:lstStyle/>
        <a:p>
          <a:endParaRPr lang="ru-RU" dirty="0"/>
        </a:p>
      </dgm:t>
    </dgm:pt>
    <dgm:pt modelId="{C8A65D71-8F80-4972-B094-8DE9D236A848}" type="parTrans" cxnId="{44602AB9-CA09-44B5-B29C-60A3D1847152}">
      <dgm:prSet custScaleX="184923"/>
      <dgm:spPr/>
      <dgm:t>
        <a:bodyPr/>
        <a:lstStyle/>
        <a:p>
          <a:endParaRPr lang="ru-RU"/>
        </a:p>
      </dgm:t>
    </dgm:pt>
    <dgm:pt modelId="{A1C25E7D-B3DF-4B75-8895-A3E5F9549328}" type="sibTrans" cxnId="{44602AB9-CA09-44B5-B29C-60A3D1847152}">
      <dgm:prSet/>
      <dgm:spPr/>
      <dgm:t>
        <a:bodyPr/>
        <a:lstStyle/>
        <a:p>
          <a:endParaRPr lang="ru-RU"/>
        </a:p>
      </dgm:t>
    </dgm:pt>
    <dgm:pt modelId="{85510D0E-CA8A-4668-8D3E-70D392DA6BA5}" type="pres">
      <dgm:prSet presAssocID="{1CB073AC-2CB8-416C-BBE9-CFD8EF85458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5B283-37DD-45AF-A73F-60C7ADEE6CD3}" type="pres">
      <dgm:prSet presAssocID="{7D94CA38-2CB2-4584-ADB7-08A4C22E0222}" presName="centerShape" presStyleLbl="node0" presStyleIdx="0" presStyleCnt="1" custScaleX="338001" custScaleY="134336" custLinFactNeighborX="-3224"/>
      <dgm:spPr/>
      <dgm:t>
        <a:bodyPr/>
        <a:lstStyle/>
        <a:p>
          <a:endParaRPr lang="ru-RU"/>
        </a:p>
      </dgm:t>
    </dgm:pt>
    <dgm:pt modelId="{E5BB687E-8645-4FD6-B067-14CA8EEB6EC1}" type="pres">
      <dgm:prSet presAssocID="{0EA8AD2B-1120-4101-85F6-5EDA6E66D4F8}" presName="parTrans" presStyleLbl="sibTrans2D1" presStyleIdx="0" presStyleCnt="4" custScaleX="184921"/>
      <dgm:spPr/>
      <dgm:t>
        <a:bodyPr/>
        <a:lstStyle/>
        <a:p>
          <a:endParaRPr lang="ru-RU"/>
        </a:p>
      </dgm:t>
    </dgm:pt>
    <dgm:pt modelId="{95D5E629-0114-45E7-A898-8E6F43D29245}" type="pres">
      <dgm:prSet presAssocID="{0EA8AD2B-1120-4101-85F6-5EDA6E66D4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03A31F23-1D4D-4032-B661-D3CCEFBC0D16}" type="pres">
      <dgm:prSet presAssocID="{AED50105-8BA5-44C0-AA59-9357A4627A5E}" presName="node" presStyleLbl="node1" presStyleIdx="0" presStyleCnt="4" custScaleX="276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34CBC-D36F-4443-961D-9B50855F469D}" type="pres">
      <dgm:prSet presAssocID="{4043FA10-9EE5-4FF0-8079-77D858FAD883}" presName="parTrans" presStyleLbl="sibTrans2D1" presStyleIdx="1" presStyleCnt="4" custFlipHor="0" custScaleX="124175" custLinFactNeighborX="14701" custLinFactNeighborY="-2190"/>
      <dgm:spPr/>
      <dgm:t>
        <a:bodyPr/>
        <a:lstStyle/>
        <a:p>
          <a:endParaRPr lang="ru-RU"/>
        </a:p>
      </dgm:t>
    </dgm:pt>
    <dgm:pt modelId="{33145FAF-FBBD-410E-B6F1-C8F09F5B3F4F}" type="pres">
      <dgm:prSet presAssocID="{4043FA10-9EE5-4FF0-8079-77D858FAD883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4352823-DA9B-46E9-860F-51C80341CCB1}" type="pres">
      <dgm:prSet presAssocID="{BEDC1594-6952-4998-8DFF-6441D94AF4C3}" presName="node" presStyleLbl="node1" presStyleIdx="1" presStyleCnt="4" custScaleX="232438" custRadScaleRad="225261" custRadScaleInc="-24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EC9C-A263-407D-A76E-4B14093A5A20}" type="pres">
      <dgm:prSet presAssocID="{920547BB-3709-4DC4-AC6F-2F121E8D98B2}" presName="parTrans" presStyleLbl="sibTrans2D1" presStyleIdx="2" presStyleCnt="4" custScaleX="184923"/>
      <dgm:spPr/>
      <dgm:t>
        <a:bodyPr/>
        <a:lstStyle/>
        <a:p>
          <a:endParaRPr lang="ru-RU"/>
        </a:p>
      </dgm:t>
    </dgm:pt>
    <dgm:pt modelId="{F49AF2B3-6811-48E7-A9CA-C440AEDFC811}" type="pres">
      <dgm:prSet presAssocID="{920547BB-3709-4DC4-AC6F-2F121E8D98B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01E2FA64-084E-47B3-9DF0-464B1EA7898B}" type="pres">
      <dgm:prSet presAssocID="{3BB3967E-7E07-486B-9BED-25F89FB1F913}" presName="node" presStyleLbl="node1" presStyleIdx="2" presStyleCnt="4" custScaleX="3275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E686D4-154B-4BC7-8CEB-F69C44300F4E}" type="pres">
      <dgm:prSet presAssocID="{6E3C0FB3-1629-4703-9FDF-A3862CB881D3}" presName="parTrans" presStyleLbl="sibTrans2D1" presStyleIdx="3" presStyleCnt="4" custScaleX="184455"/>
      <dgm:spPr/>
      <dgm:t>
        <a:bodyPr/>
        <a:lstStyle/>
        <a:p>
          <a:endParaRPr lang="ru-RU"/>
        </a:p>
      </dgm:t>
    </dgm:pt>
    <dgm:pt modelId="{F0EB33C8-46DF-4DE0-AF04-8B53BA0FCDF0}" type="pres">
      <dgm:prSet presAssocID="{6E3C0FB3-1629-4703-9FDF-A3862CB881D3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BA8DA266-B218-467D-B5CF-E3DEBAB7A46C}" type="pres">
      <dgm:prSet presAssocID="{5D995006-A21C-4A9A-93EA-C47EFD9A311D}" presName="node" presStyleLbl="node1" presStyleIdx="3" presStyleCnt="4" custScaleX="226221" custRadScaleRad="233770" custRadScaleInc="2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F057CC-7629-4BBB-BCD1-F5DC2126DB91}" srcId="{7D94CA38-2CB2-4584-ADB7-08A4C22E0222}" destId="{5D995006-A21C-4A9A-93EA-C47EFD9A311D}" srcOrd="3" destOrd="0" parTransId="{6E3C0FB3-1629-4703-9FDF-A3862CB881D3}" sibTransId="{33F034AF-8C69-487D-8F8D-7141CE4A9B00}"/>
    <dgm:cxn modelId="{229E02CE-5B3B-464F-BC9D-2AB46223AD37}" srcId="{1CB073AC-2CB8-416C-BBE9-CFD8EF85458F}" destId="{98E74362-6162-4498-BC44-8BE603D1D2E2}" srcOrd="3" destOrd="0" parTransId="{D0164C52-4941-4C17-821F-616C8B5DF84C}" sibTransId="{C9A0F055-414D-47A4-8D3A-B451D6239EBF}"/>
    <dgm:cxn modelId="{0AD8DE5E-F64E-4FA7-8FBB-0A365F67D4C9}" type="presOf" srcId="{AED50105-8BA5-44C0-AA59-9357A4627A5E}" destId="{03A31F23-1D4D-4032-B661-D3CCEFBC0D16}" srcOrd="0" destOrd="0" presId="urn:microsoft.com/office/officeart/2005/8/layout/radial5"/>
    <dgm:cxn modelId="{DB220859-B577-445C-BB81-75A84ED85B48}" type="presOf" srcId="{0EA8AD2B-1120-4101-85F6-5EDA6E66D4F8}" destId="{95D5E629-0114-45E7-A898-8E6F43D29245}" srcOrd="1" destOrd="0" presId="urn:microsoft.com/office/officeart/2005/8/layout/radial5"/>
    <dgm:cxn modelId="{D812CE60-A3AC-436A-A0D9-117A459D0200}" type="presOf" srcId="{1CB073AC-2CB8-416C-BBE9-CFD8EF85458F}" destId="{85510D0E-CA8A-4668-8D3E-70D392DA6BA5}" srcOrd="0" destOrd="0" presId="urn:microsoft.com/office/officeart/2005/8/layout/radial5"/>
    <dgm:cxn modelId="{BA5D766F-C7A0-47F3-B9F6-A2BE43B047FB}" srcId="{1CB073AC-2CB8-416C-BBE9-CFD8EF85458F}" destId="{CB578F5C-95A9-4CBE-8D84-DC411EC96E75}" srcOrd="4" destOrd="0" parTransId="{988ADDE4-2132-4395-A4EC-92357D8A6B4B}" sibTransId="{C13837A1-B8DF-4DA8-9483-951732906BE4}"/>
    <dgm:cxn modelId="{507006FE-E63A-44FC-AE54-11C7960D2B39}" type="presOf" srcId="{7D94CA38-2CB2-4584-ADB7-08A4C22E0222}" destId="{FE05B283-37DD-45AF-A73F-60C7ADEE6CD3}" srcOrd="0" destOrd="0" presId="urn:microsoft.com/office/officeart/2005/8/layout/radial5"/>
    <dgm:cxn modelId="{55167F50-CBFC-40AE-A243-B85A41307DE3}" srcId="{7D94CA38-2CB2-4584-ADB7-08A4C22E0222}" destId="{AED50105-8BA5-44C0-AA59-9357A4627A5E}" srcOrd="0" destOrd="0" parTransId="{0EA8AD2B-1120-4101-85F6-5EDA6E66D4F8}" sibTransId="{DC982923-921A-452F-ACF5-1F7AB4F56A07}"/>
    <dgm:cxn modelId="{CEBA21CF-09D3-403E-80F2-5045506869B8}" type="presOf" srcId="{BEDC1594-6952-4998-8DFF-6441D94AF4C3}" destId="{D4352823-DA9B-46E9-860F-51C80341CCB1}" srcOrd="0" destOrd="0" presId="urn:microsoft.com/office/officeart/2005/8/layout/radial5"/>
    <dgm:cxn modelId="{3AAAD0D4-A6FE-43A1-A10C-128D020D09F1}" srcId="{1CB073AC-2CB8-416C-BBE9-CFD8EF85458F}" destId="{5F1C5707-F06C-490D-BD33-B54AF0F0AFCF}" srcOrd="1" destOrd="0" parTransId="{E62A4364-544F-4058-9F56-6444CF465CD4}" sibTransId="{518CD61F-C368-426B-A726-D6EAA951427D}"/>
    <dgm:cxn modelId="{18B64455-7389-4BC5-B1AC-50DCB9BE2057}" srcId="{1CB073AC-2CB8-416C-BBE9-CFD8EF85458F}" destId="{1BD6F355-53C6-4B75-8816-C0B70294DB80}" srcOrd="5" destOrd="0" parTransId="{95D8A245-78F6-48D6-AC37-637542F41835}" sibTransId="{6601872C-1264-4D4A-9780-1AFE3316F2C4}"/>
    <dgm:cxn modelId="{5B15D910-32C4-4C52-9679-BC5A479E9913}" type="presOf" srcId="{4043FA10-9EE5-4FF0-8079-77D858FAD883}" destId="{FDD34CBC-D36F-4443-961D-9B50855F469D}" srcOrd="0" destOrd="0" presId="urn:microsoft.com/office/officeart/2005/8/layout/radial5"/>
    <dgm:cxn modelId="{4AC35A07-A19C-4C70-B130-4C8B93F1451B}" type="presOf" srcId="{920547BB-3709-4DC4-AC6F-2F121E8D98B2}" destId="{F49AF2B3-6811-48E7-A9CA-C440AEDFC811}" srcOrd="1" destOrd="0" presId="urn:microsoft.com/office/officeart/2005/8/layout/radial5"/>
    <dgm:cxn modelId="{743580AE-BA64-4E30-B757-C41785605525}" srcId="{7D94CA38-2CB2-4584-ADB7-08A4C22E0222}" destId="{BEDC1594-6952-4998-8DFF-6441D94AF4C3}" srcOrd="1" destOrd="0" parTransId="{4043FA10-9EE5-4FF0-8079-77D858FAD883}" sibTransId="{D1804D88-C4AF-4B1F-99B2-E499B215272A}"/>
    <dgm:cxn modelId="{5871F525-A1D0-47E8-8C44-A6397E4F2249}" srcId="{1CB073AC-2CB8-416C-BBE9-CFD8EF85458F}" destId="{51630F7B-76AF-4524-8642-5DB8FB26D4F4}" srcOrd="2" destOrd="0" parTransId="{BE5554A4-A452-48AE-8E40-095B806DE908}" sibTransId="{81851774-04F5-41E4-82FD-DD9A5A70F5B7}"/>
    <dgm:cxn modelId="{FBB2B2AD-2C8C-4FDE-8DA5-AA3FD81874B5}" type="presOf" srcId="{4043FA10-9EE5-4FF0-8079-77D858FAD883}" destId="{33145FAF-FBBD-410E-B6F1-C8F09F5B3F4F}" srcOrd="1" destOrd="0" presId="urn:microsoft.com/office/officeart/2005/8/layout/radial5"/>
    <dgm:cxn modelId="{44602AB9-CA09-44B5-B29C-60A3D1847152}" srcId="{1CB073AC-2CB8-416C-BBE9-CFD8EF85458F}" destId="{82F7A9E4-98B6-4C2A-A114-3B7C94EFE940}" srcOrd="6" destOrd="0" parTransId="{C8A65D71-8F80-4972-B094-8DE9D236A848}" sibTransId="{A1C25E7D-B3DF-4B75-8895-A3E5F9549328}"/>
    <dgm:cxn modelId="{2E74E788-01B2-463B-8DC7-06DEB3D3AA31}" srcId="{1CB073AC-2CB8-416C-BBE9-CFD8EF85458F}" destId="{7D94CA38-2CB2-4584-ADB7-08A4C22E0222}" srcOrd="0" destOrd="0" parTransId="{A3ED8B4F-302E-432C-B0F0-44C380DC9D73}" sibTransId="{32DD0014-DB86-4350-B8EF-1A6E6B426CB0}"/>
    <dgm:cxn modelId="{1176669C-94C5-44D6-A8E2-973D571FCCD8}" type="presOf" srcId="{6E3C0FB3-1629-4703-9FDF-A3862CB881D3}" destId="{E6E686D4-154B-4BC7-8CEB-F69C44300F4E}" srcOrd="0" destOrd="0" presId="urn:microsoft.com/office/officeart/2005/8/layout/radial5"/>
    <dgm:cxn modelId="{A9E9D669-45A9-4A14-98F9-F27512372C82}" type="presOf" srcId="{0EA8AD2B-1120-4101-85F6-5EDA6E66D4F8}" destId="{E5BB687E-8645-4FD6-B067-14CA8EEB6EC1}" srcOrd="0" destOrd="0" presId="urn:microsoft.com/office/officeart/2005/8/layout/radial5"/>
    <dgm:cxn modelId="{3A6903A8-EDC9-46A7-A84B-E46013CE16F1}" type="presOf" srcId="{5D995006-A21C-4A9A-93EA-C47EFD9A311D}" destId="{BA8DA266-B218-467D-B5CF-E3DEBAB7A46C}" srcOrd="0" destOrd="0" presId="urn:microsoft.com/office/officeart/2005/8/layout/radial5"/>
    <dgm:cxn modelId="{9F7C4E12-D879-44EF-BB2E-1DC3F15BAD86}" type="presOf" srcId="{920547BB-3709-4DC4-AC6F-2F121E8D98B2}" destId="{5D4DEC9C-A263-407D-A76E-4B14093A5A20}" srcOrd="0" destOrd="0" presId="urn:microsoft.com/office/officeart/2005/8/layout/radial5"/>
    <dgm:cxn modelId="{F3FCD0B8-DE7B-4EB9-A44F-DB5884C58E6E}" srcId="{7D94CA38-2CB2-4584-ADB7-08A4C22E0222}" destId="{3BB3967E-7E07-486B-9BED-25F89FB1F913}" srcOrd="2" destOrd="0" parTransId="{920547BB-3709-4DC4-AC6F-2F121E8D98B2}" sibTransId="{80B296EE-FCEF-4A45-AAD6-0D91C79DC93B}"/>
    <dgm:cxn modelId="{15574F12-D1B4-4541-A5E1-8DA16ABF7381}" type="presOf" srcId="{6E3C0FB3-1629-4703-9FDF-A3862CB881D3}" destId="{F0EB33C8-46DF-4DE0-AF04-8B53BA0FCDF0}" srcOrd="1" destOrd="0" presId="urn:microsoft.com/office/officeart/2005/8/layout/radial5"/>
    <dgm:cxn modelId="{7F14E0B2-157A-4836-A784-79D85EBEA103}" type="presOf" srcId="{3BB3967E-7E07-486B-9BED-25F89FB1F913}" destId="{01E2FA64-084E-47B3-9DF0-464B1EA7898B}" srcOrd="0" destOrd="0" presId="urn:microsoft.com/office/officeart/2005/8/layout/radial5"/>
    <dgm:cxn modelId="{7C002FC6-B0BC-4D4D-AAA3-50C6923AF2F3}" type="presParOf" srcId="{85510D0E-CA8A-4668-8D3E-70D392DA6BA5}" destId="{FE05B283-37DD-45AF-A73F-60C7ADEE6CD3}" srcOrd="0" destOrd="0" presId="urn:microsoft.com/office/officeart/2005/8/layout/radial5"/>
    <dgm:cxn modelId="{15CA349B-58D4-4F7D-BA22-B11AB0AFB736}" type="presParOf" srcId="{85510D0E-CA8A-4668-8D3E-70D392DA6BA5}" destId="{E5BB687E-8645-4FD6-B067-14CA8EEB6EC1}" srcOrd="1" destOrd="0" presId="urn:microsoft.com/office/officeart/2005/8/layout/radial5"/>
    <dgm:cxn modelId="{FD5DD9C7-FA0C-41EF-BAEB-C9F328BE4B8C}" type="presParOf" srcId="{E5BB687E-8645-4FD6-B067-14CA8EEB6EC1}" destId="{95D5E629-0114-45E7-A898-8E6F43D29245}" srcOrd="0" destOrd="0" presId="urn:microsoft.com/office/officeart/2005/8/layout/radial5"/>
    <dgm:cxn modelId="{4FE194B6-EED1-4C53-B0B1-0A5A5AC87470}" type="presParOf" srcId="{85510D0E-CA8A-4668-8D3E-70D392DA6BA5}" destId="{03A31F23-1D4D-4032-B661-D3CCEFBC0D16}" srcOrd="2" destOrd="0" presId="urn:microsoft.com/office/officeart/2005/8/layout/radial5"/>
    <dgm:cxn modelId="{9456D0D8-4D6D-4193-9FD5-451D824A41E0}" type="presParOf" srcId="{85510D0E-CA8A-4668-8D3E-70D392DA6BA5}" destId="{FDD34CBC-D36F-4443-961D-9B50855F469D}" srcOrd="3" destOrd="0" presId="urn:microsoft.com/office/officeart/2005/8/layout/radial5"/>
    <dgm:cxn modelId="{F2B1987F-8824-4AF1-B26F-DF93CA9BD1E4}" type="presParOf" srcId="{FDD34CBC-D36F-4443-961D-9B50855F469D}" destId="{33145FAF-FBBD-410E-B6F1-C8F09F5B3F4F}" srcOrd="0" destOrd="0" presId="urn:microsoft.com/office/officeart/2005/8/layout/radial5"/>
    <dgm:cxn modelId="{54C40DBE-C28A-4865-A6A1-4F8A88FA7307}" type="presParOf" srcId="{85510D0E-CA8A-4668-8D3E-70D392DA6BA5}" destId="{D4352823-DA9B-46E9-860F-51C80341CCB1}" srcOrd="4" destOrd="0" presId="urn:microsoft.com/office/officeart/2005/8/layout/radial5"/>
    <dgm:cxn modelId="{6AE73942-66B1-4A58-9A89-717EFF2406B7}" type="presParOf" srcId="{85510D0E-CA8A-4668-8D3E-70D392DA6BA5}" destId="{5D4DEC9C-A263-407D-A76E-4B14093A5A20}" srcOrd="5" destOrd="0" presId="urn:microsoft.com/office/officeart/2005/8/layout/radial5"/>
    <dgm:cxn modelId="{F134AA5D-DB63-4B46-95AB-9182615D51AB}" type="presParOf" srcId="{5D4DEC9C-A263-407D-A76E-4B14093A5A20}" destId="{F49AF2B3-6811-48E7-A9CA-C440AEDFC811}" srcOrd="0" destOrd="0" presId="urn:microsoft.com/office/officeart/2005/8/layout/radial5"/>
    <dgm:cxn modelId="{4D4525E8-FFCC-427A-93BB-EF7E7E9FDC09}" type="presParOf" srcId="{85510D0E-CA8A-4668-8D3E-70D392DA6BA5}" destId="{01E2FA64-084E-47B3-9DF0-464B1EA7898B}" srcOrd="6" destOrd="0" presId="urn:microsoft.com/office/officeart/2005/8/layout/radial5"/>
    <dgm:cxn modelId="{62534A75-5EC6-4587-B5DC-48AFBE6A7DC8}" type="presParOf" srcId="{85510D0E-CA8A-4668-8D3E-70D392DA6BA5}" destId="{E6E686D4-154B-4BC7-8CEB-F69C44300F4E}" srcOrd="7" destOrd="0" presId="urn:microsoft.com/office/officeart/2005/8/layout/radial5"/>
    <dgm:cxn modelId="{9C5460A5-E1CB-4E26-B6FD-34430CFF72C1}" type="presParOf" srcId="{E6E686D4-154B-4BC7-8CEB-F69C44300F4E}" destId="{F0EB33C8-46DF-4DE0-AF04-8B53BA0FCDF0}" srcOrd="0" destOrd="0" presId="urn:microsoft.com/office/officeart/2005/8/layout/radial5"/>
    <dgm:cxn modelId="{EDD323C0-C69A-4382-91F5-A797BAF3D559}" type="presParOf" srcId="{85510D0E-CA8A-4668-8D3E-70D392DA6BA5}" destId="{BA8DA266-B218-467D-B5CF-E3DEBAB7A46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912270" y="785289"/>
          <a:ext cx="2159591" cy="8583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Простые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228535" y="910986"/>
        <a:ext cx="1527061" cy="606919"/>
      </dsp:txXfrm>
    </dsp:sp>
    <dsp:sp modelId="{E5BB687E-8645-4FD6-B067-14CA8EEB6EC1}">
      <dsp:nvSpPr>
        <dsp:cNvPr id="0" name=""/>
        <dsp:cNvSpPr/>
      </dsp:nvSpPr>
      <dsp:spPr>
        <a:xfrm rot="16292758">
          <a:off x="1933774" y="605670"/>
          <a:ext cx="143580" cy="217236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954730" y="670646"/>
        <a:ext cx="100506" cy="130342"/>
      </dsp:txXfrm>
    </dsp:sp>
    <dsp:sp modelId="{03A31F23-1D4D-4032-B661-D3CCEFBC0D16}">
      <dsp:nvSpPr>
        <dsp:cNvPr id="0" name=""/>
        <dsp:cNvSpPr/>
      </dsp:nvSpPr>
      <dsp:spPr>
        <a:xfrm>
          <a:off x="1576013" y="0"/>
          <a:ext cx="880414" cy="638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1704947" y="93569"/>
        <a:ext cx="622546" cy="451792"/>
      </dsp:txXfrm>
    </dsp:sp>
    <dsp:sp modelId="{FDD34CBC-D36F-4443-961D-9B50855F469D}">
      <dsp:nvSpPr>
        <dsp:cNvPr id="0" name=""/>
        <dsp:cNvSpPr/>
      </dsp:nvSpPr>
      <dsp:spPr>
        <a:xfrm rot="21523911">
          <a:off x="3145799" y="1073731"/>
          <a:ext cx="212894" cy="217236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3145807" y="1117885"/>
        <a:ext cx="149026" cy="130342"/>
      </dsp:txXfrm>
    </dsp:sp>
    <dsp:sp modelId="{D4352823-DA9B-46E9-860F-51C80341CCB1}">
      <dsp:nvSpPr>
        <dsp:cNvPr id="0" name=""/>
        <dsp:cNvSpPr/>
      </dsp:nvSpPr>
      <dsp:spPr>
        <a:xfrm>
          <a:off x="3393517" y="856884"/>
          <a:ext cx="638930" cy="638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3487086" y="950453"/>
        <a:ext cx="451792" cy="451792"/>
      </dsp:txXfrm>
    </dsp:sp>
    <dsp:sp modelId="{5D4DEC9C-A263-407D-A76E-4B14093A5A20}">
      <dsp:nvSpPr>
        <dsp:cNvPr id="0" name=""/>
        <dsp:cNvSpPr/>
      </dsp:nvSpPr>
      <dsp:spPr>
        <a:xfrm rot="5400000">
          <a:off x="1912304" y="1605976"/>
          <a:ext cx="143497" cy="217236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1933829" y="1627899"/>
        <a:ext cx="100448" cy="130342"/>
      </dsp:txXfrm>
    </dsp:sp>
    <dsp:sp modelId="{01E2FA64-084E-47B3-9DF0-464B1EA7898B}">
      <dsp:nvSpPr>
        <dsp:cNvPr id="0" name=""/>
        <dsp:cNvSpPr/>
      </dsp:nvSpPr>
      <dsp:spPr>
        <a:xfrm>
          <a:off x="1579188" y="1789961"/>
          <a:ext cx="797078" cy="638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1695917" y="1883530"/>
        <a:ext cx="563620" cy="451792"/>
      </dsp:txXfrm>
    </dsp:sp>
    <dsp:sp modelId="{E6E686D4-154B-4BC7-8CEB-F69C44300F4E}">
      <dsp:nvSpPr>
        <dsp:cNvPr id="0" name=""/>
        <dsp:cNvSpPr/>
      </dsp:nvSpPr>
      <dsp:spPr>
        <a:xfrm rot="10729040">
          <a:off x="769771" y="1144475"/>
          <a:ext cx="137929" cy="217236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811146" y="1187495"/>
        <a:ext cx="96550" cy="130342"/>
      </dsp:txXfrm>
    </dsp:sp>
    <dsp:sp modelId="{BA8DA266-B218-467D-B5CF-E3DEBAB7A46C}">
      <dsp:nvSpPr>
        <dsp:cNvPr id="0" name=""/>
        <dsp:cNvSpPr/>
      </dsp:nvSpPr>
      <dsp:spPr>
        <a:xfrm>
          <a:off x="0" y="928128"/>
          <a:ext cx="772786" cy="63893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113172" y="1021697"/>
        <a:ext cx="546442" cy="4517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1546119" y="785514"/>
          <a:ext cx="2158459" cy="8578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Простые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862218" y="911145"/>
        <a:ext cx="1526261" cy="606601"/>
      </dsp:txXfrm>
    </dsp:sp>
    <dsp:sp modelId="{E5BB687E-8645-4FD6-B067-14CA8EEB6EC1}">
      <dsp:nvSpPr>
        <dsp:cNvPr id="0" name=""/>
        <dsp:cNvSpPr/>
      </dsp:nvSpPr>
      <dsp:spPr>
        <a:xfrm rot="16200000">
          <a:off x="2588487" y="585483"/>
          <a:ext cx="138144" cy="258857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609209" y="657976"/>
        <a:ext cx="96701" cy="155315"/>
      </dsp:txXfrm>
    </dsp:sp>
    <dsp:sp modelId="{03A31F23-1D4D-4032-B661-D3CCEFBC0D16}">
      <dsp:nvSpPr>
        <dsp:cNvPr id="0" name=""/>
        <dsp:cNvSpPr/>
      </dsp:nvSpPr>
      <dsp:spPr>
        <a:xfrm>
          <a:off x="1936940" y="1320"/>
          <a:ext cx="1492085" cy="63859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восемь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55451" y="94840"/>
        <a:ext cx="1055063" cy="451555"/>
      </dsp:txXfrm>
    </dsp:sp>
    <dsp:sp modelId="{FDD34CBC-D36F-4443-961D-9B50855F469D}">
      <dsp:nvSpPr>
        <dsp:cNvPr id="0" name=""/>
        <dsp:cNvSpPr/>
      </dsp:nvSpPr>
      <dsp:spPr>
        <a:xfrm rot="21534686">
          <a:off x="3764595" y="1078232"/>
          <a:ext cx="172433" cy="217122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764600" y="1122147"/>
        <a:ext cx="120703" cy="130274"/>
      </dsp:txXfrm>
    </dsp:sp>
    <dsp:sp modelId="{D4352823-DA9B-46E9-860F-51C80341CCB1}">
      <dsp:nvSpPr>
        <dsp:cNvPr id="0" name=""/>
        <dsp:cNvSpPr/>
      </dsp:nvSpPr>
      <dsp:spPr>
        <a:xfrm>
          <a:off x="3964810" y="857258"/>
          <a:ext cx="1309165" cy="63859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миллион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4156533" y="950778"/>
        <a:ext cx="925719" cy="451555"/>
      </dsp:txXfrm>
    </dsp:sp>
    <dsp:sp modelId="{5D4DEC9C-A263-407D-A76E-4B14093A5A20}">
      <dsp:nvSpPr>
        <dsp:cNvPr id="0" name=""/>
        <dsp:cNvSpPr/>
      </dsp:nvSpPr>
      <dsp:spPr>
        <a:xfrm rot="5400000">
          <a:off x="2585942" y="1585544"/>
          <a:ext cx="143232" cy="256849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607427" y="1615429"/>
        <a:ext cx="100262" cy="154109"/>
      </dsp:txXfrm>
    </dsp:sp>
    <dsp:sp modelId="{01E2FA64-084E-47B3-9DF0-464B1EA7898B}">
      <dsp:nvSpPr>
        <dsp:cNvPr id="0" name=""/>
        <dsp:cNvSpPr/>
      </dsp:nvSpPr>
      <dsp:spPr>
        <a:xfrm>
          <a:off x="1865504" y="1788975"/>
          <a:ext cx="1634958" cy="63859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четыре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04938" y="1882495"/>
        <a:ext cx="1156090" cy="451555"/>
      </dsp:txXfrm>
    </dsp:sp>
    <dsp:sp modelId="{E6E686D4-154B-4BC7-8CEB-F69C44300F4E}">
      <dsp:nvSpPr>
        <dsp:cNvPr id="0" name=""/>
        <dsp:cNvSpPr/>
      </dsp:nvSpPr>
      <dsp:spPr>
        <a:xfrm rot="10738582">
          <a:off x="1357705" y="1126834"/>
          <a:ext cx="190258" cy="217122"/>
        </a:xfrm>
        <a:prstGeom prst="rightArrow">
          <a:avLst>
            <a:gd name="adj1" fmla="val 60000"/>
            <a:gd name="adj2" fmla="val 5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1414777" y="1169748"/>
        <a:ext cx="133181" cy="130274"/>
      </dsp:txXfrm>
    </dsp:sp>
    <dsp:sp modelId="{BA8DA266-B218-467D-B5CF-E3DEBAB7A46C}">
      <dsp:nvSpPr>
        <dsp:cNvPr id="0" name=""/>
        <dsp:cNvSpPr/>
      </dsp:nvSpPr>
      <dsp:spPr>
        <a:xfrm>
          <a:off x="142876" y="928693"/>
          <a:ext cx="1210094" cy="63859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тысяча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320090" y="1022213"/>
        <a:ext cx="855666" cy="4515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785810" y="785818"/>
          <a:ext cx="2156926" cy="857254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Сложные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101684" y="911360"/>
        <a:ext cx="1525178" cy="606170"/>
      </dsp:txXfrm>
    </dsp:sp>
    <dsp:sp modelId="{E5BB687E-8645-4FD6-B067-14CA8EEB6EC1}">
      <dsp:nvSpPr>
        <dsp:cNvPr id="0" name=""/>
        <dsp:cNvSpPr/>
      </dsp:nvSpPr>
      <dsp:spPr>
        <a:xfrm rot="16421359">
          <a:off x="1824159" y="606017"/>
          <a:ext cx="144700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44467" y="671071"/>
        <a:ext cx="101290" cy="130180"/>
      </dsp:txXfrm>
    </dsp:sp>
    <dsp:sp modelId="{03A31F23-1D4D-4032-B661-D3CCEFBC0D16}">
      <dsp:nvSpPr>
        <dsp:cNvPr id="0" name=""/>
        <dsp:cNvSpPr/>
      </dsp:nvSpPr>
      <dsp:spPr>
        <a:xfrm>
          <a:off x="1602862" y="1142"/>
          <a:ext cx="638141" cy="63814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1696316" y="94596"/>
        <a:ext cx="451233" cy="451233"/>
      </dsp:txXfrm>
    </dsp:sp>
    <dsp:sp modelId="{FDD34CBC-D36F-4443-961D-9B50855F469D}">
      <dsp:nvSpPr>
        <dsp:cNvPr id="0" name=""/>
        <dsp:cNvSpPr/>
      </dsp:nvSpPr>
      <dsp:spPr>
        <a:xfrm rot="21521092">
          <a:off x="3002863" y="1073543"/>
          <a:ext cx="174362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02870" y="1117537"/>
        <a:ext cx="122053" cy="130180"/>
      </dsp:txXfrm>
    </dsp:sp>
    <dsp:sp modelId="{D4352823-DA9B-46E9-860F-51C80341CCB1}">
      <dsp:nvSpPr>
        <dsp:cNvPr id="0" name=""/>
        <dsp:cNvSpPr/>
      </dsp:nvSpPr>
      <dsp:spPr>
        <a:xfrm>
          <a:off x="3205725" y="857253"/>
          <a:ext cx="638141" cy="63814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3299179" y="950707"/>
        <a:ext cx="451233" cy="451233"/>
      </dsp:txXfrm>
    </dsp:sp>
    <dsp:sp modelId="{5D4DEC9C-A263-407D-A76E-4B14093A5A20}">
      <dsp:nvSpPr>
        <dsp:cNvPr id="0" name=""/>
        <dsp:cNvSpPr/>
      </dsp:nvSpPr>
      <dsp:spPr>
        <a:xfrm rot="5178641">
          <a:off x="1824158" y="1605906"/>
          <a:ext cx="144702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44467" y="1627639"/>
        <a:ext cx="101291" cy="130180"/>
      </dsp:txXfrm>
    </dsp:sp>
    <dsp:sp modelId="{01E2FA64-084E-47B3-9DF0-464B1EA7898B}">
      <dsp:nvSpPr>
        <dsp:cNvPr id="0" name=""/>
        <dsp:cNvSpPr/>
      </dsp:nvSpPr>
      <dsp:spPr>
        <a:xfrm>
          <a:off x="1602862" y="1789607"/>
          <a:ext cx="638141" cy="63814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1696316" y="1883061"/>
        <a:ext cx="451233" cy="451233"/>
      </dsp:txXfrm>
    </dsp:sp>
    <dsp:sp modelId="{E6E686D4-154B-4BC7-8CEB-F69C44300F4E}">
      <dsp:nvSpPr>
        <dsp:cNvPr id="0" name=""/>
        <dsp:cNvSpPr/>
      </dsp:nvSpPr>
      <dsp:spPr>
        <a:xfrm rot="10725877">
          <a:off x="641962" y="1130746"/>
          <a:ext cx="146017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685762" y="1173668"/>
        <a:ext cx="102212" cy="130180"/>
      </dsp:txXfrm>
    </dsp:sp>
    <dsp:sp modelId="{BA8DA266-B218-467D-B5CF-E3DEBAB7A46C}">
      <dsp:nvSpPr>
        <dsp:cNvPr id="0" name=""/>
        <dsp:cNvSpPr/>
      </dsp:nvSpPr>
      <dsp:spPr>
        <a:xfrm>
          <a:off x="0" y="928696"/>
          <a:ext cx="638141" cy="63814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93454" y="1022150"/>
        <a:ext cx="451233" cy="4512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1603632" y="785529"/>
          <a:ext cx="2158383" cy="857833"/>
        </a:xfrm>
        <a:prstGeom prst="ellipse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Сложные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919720" y="911156"/>
        <a:ext cx="1526207" cy="606579"/>
      </dsp:txXfrm>
    </dsp:sp>
    <dsp:sp modelId="{E5BB687E-8645-4FD6-B067-14CA8EEB6EC1}">
      <dsp:nvSpPr>
        <dsp:cNvPr id="0" name=""/>
        <dsp:cNvSpPr/>
      </dsp:nvSpPr>
      <dsp:spPr>
        <a:xfrm rot="16421359">
          <a:off x="2643553" y="606525"/>
          <a:ext cx="142938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63614" y="671344"/>
        <a:ext cx="100057" cy="130268"/>
      </dsp:txXfrm>
    </dsp:sp>
    <dsp:sp modelId="{03A31F23-1D4D-4032-B661-D3CCEFBC0D16}">
      <dsp:nvSpPr>
        <dsp:cNvPr id="0" name=""/>
        <dsp:cNvSpPr/>
      </dsp:nvSpPr>
      <dsp:spPr>
        <a:xfrm>
          <a:off x="1857390" y="1642"/>
          <a:ext cx="1766095" cy="63857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одиннадцать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16029" y="95159"/>
        <a:ext cx="1248817" cy="451539"/>
      </dsp:txXfrm>
    </dsp:sp>
    <dsp:sp modelId="{FDD34CBC-D36F-4443-961D-9B50855F469D}">
      <dsp:nvSpPr>
        <dsp:cNvPr id="0" name=""/>
        <dsp:cNvSpPr/>
      </dsp:nvSpPr>
      <dsp:spPr>
        <a:xfrm rot="21536898">
          <a:off x="3819433" y="1079113"/>
          <a:ext cx="164881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819437" y="1122990"/>
        <a:ext cx="115417" cy="130268"/>
      </dsp:txXfrm>
    </dsp:sp>
    <dsp:sp modelId="{D4352823-DA9B-46E9-860F-51C80341CCB1}">
      <dsp:nvSpPr>
        <dsp:cNvPr id="0" name=""/>
        <dsp:cNvSpPr/>
      </dsp:nvSpPr>
      <dsp:spPr>
        <a:xfrm>
          <a:off x="4010681" y="857159"/>
          <a:ext cx="1484286" cy="63857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семнадцать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4228050" y="950676"/>
        <a:ext cx="1049548" cy="451539"/>
      </dsp:txXfrm>
    </dsp:sp>
    <dsp:sp modelId="{5D4DEC9C-A263-407D-A76E-4B14093A5A20}">
      <dsp:nvSpPr>
        <dsp:cNvPr id="0" name=""/>
        <dsp:cNvSpPr/>
      </dsp:nvSpPr>
      <dsp:spPr>
        <a:xfrm rot="5178641">
          <a:off x="2643564" y="1605239"/>
          <a:ext cx="142915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63622" y="1627269"/>
        <a:ext cx="100041" cy="130268"/>
      </dsp:txXfrm>
    </dsp:sp>
    <dsp:sp modelId="{01E2FA64-084E-47B3-9DF0-464B1EA7898B}">
      <dsp:nvSpPr>
        <dsp:cNvPr id="0" name=""/>
        <dsp:cNvSpPr/>
      </dsp:nvSpPr>
      <dsp:spPr>
        <a:xfrm>
          <a:off x="1694659" y="1788676"/>
          <a:ext cx="2091556" cy="63857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шестьдесят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000960" y="1882193"/>
        <a:ext cx="1478954" cy="451539"/>
      </dsp:txXfrm>
    </dsp:sp>
    <dsp:sp modelId="{E6E686D4-154B-4BC7-8CEB-F69C44300F4E}">
      <dsp:nvSpPr>
        <dsp:cNvPr id="0" name=""/>
        <dsp:cNvSpPr/>
      </dsp:nvSpPr>
      <dsp:spPr>
        <a:xfrm rot="10866610">
          <a:off x="1448096" y="1083486"/>
          <a:ext cx="157444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1495325" y="1127367"/>
        <a:ext cx="110211" cy="130268"/>
      </dsp:txXfrm>
    </dsp:sp>
    <dsp:sp modelId="{BA8DA266-B218-467D-B5CF-E3DEBAB7A46C}">
      <dsp:nvSpPr>
        <dsp:cNvPr id="0" name=""/>
        <dsp:cNvSpPr/>
      </dsp:nvSpPr>
      <dsp:spPr>
        <a:xfrm>
          <a:off x="0" y="857167"/>
          <a:ext cx="1444586" cy="63857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восемьсот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1555" y="950684"/>
        <a:ext cx="1021476" cy="4515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785810" y="785818"/>
          <a:ext cx="2156926" cy="857254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Составные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101684" y="911360"/>
        <a:ext cx="1525178" cy="606170"/>
      </dsp:txXfrm>
    </dsp:sp>
    <dsp:sp modelId="{E5BB687E-8645-4FD6-B067-14CA8EEB6EC1}">
      <dsp:nvSpPr>
        <dsp:cNvPr id="0" name=""/>
        <dsp:cNvSpPr/>
      </dsp:nvSpPr>
      <dsp:spPr>
        <a:xfrm rot="16421359">
          <a:off x="1824159" y="606017"/>
          <a:ext cx="144700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44467" y="671071"/>
        <a:ext cx="101290" cy="130180"/>
      </dsp:txXfrm>
    </dsp:sp>
    <dsp:sp modelId="{03A31F23-1D4D-4032-B661-D3CCEFBC0D16}">
      <dsp:nvSpPr>
        <dsp:cNvPr id="0" name=""/>
        <dsp:cNvSpPr/>
      </dsp:nvSpPr>
      <dsp:spPr>
        <a:xfrm>
          <a:off x="1602862" y="1142"/>
          <a:ext cx="638141" cy="63814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1696316" y="94596"/>
        <a:ext cx="451233" cy="451233"/>
      </dsp:txXfrm>
    </dsp:sp>
    <dsp:sp modelId="{FDD34CBC-D36F-4443-961D-9B50855F469D}">
      <dsp:nvSpPr>
        <dsp:cNvPr id="0" name=""/>
        <dsp:cNvSpPr/>
      </dsp:nvSpPr>
      <dsp:spPr>
        <a:xfrm rot="21521092">
          <a:off x="3002863" y="1073543"/>
          <a:ext cx="174362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02870" y="1117537"/>
        <a:ext cx="122053" cy="130180"/>
      </dsp:txXfrm>
    </dsp:sp>
    <dsp:sp modelId="{D4352823-DA9B-46E9-860F-51C80341CCB1}">
      <dsp:nvSpPr>
        <dsp:cNvPr id="0" name=""/>
        <dsp:cNvSpPr/>
      </dsp:nvSpPr>
      <dsp:spPr>
        <a:xfrm>
          <a:off x="3205725" y="857253"/>
          <a:ext cx="638141" cy="63814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3299179" y="950707"/>
        <a:ext cx="451233" cy="451233"/>
      </dsp:txXfrm>
    </dsp:sp>
    <dsp:sp modelId="{5D4DEC9C-A263-407D-A76E-4B14093A5A20}">
      <dsp:nvSpPr>
        <dsp:cNvPr id="0" name=""/>
        <dsp:cNvSpPr/>
      </dsp:nvSpPr>
      <dsp:spPr>
        <a:xfrm rot="5178641">
          <a:off x="1824158" y="1605906"/>
          <a:ext cx="144702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44467" y="1627639"/>
        <a:ext cx="101291" cy="130180"/>
      </dsp:txXfrm>
    </dsp:sp>
    <dsp:sp modelId="{01E2FA64-084E-47B3-9DF0-464B1EA7898B}">
      <dsp:nvSpPr>
        <dsp:cNvPr id="0" name=""/>
        <dsp:cNvSpPr/>
      </dsp:nvSpPr>
      <dsp:spPr>
        <a:xfrm>
          <a:off x="1602862" y="1789607"/>
          <a:ext cx="638141" cy="63814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1696316" y="1883061"/>
        <a:ext cx="451233" cy="451233"/>
      </dsp:txXfrm>
    </dsp:sp>
    <dsp:sp modelId="{E6E686D4-154B-4BC7-8CEB-F69C44300F4E}">
      <dsp:nvSpPr>
        <dsp:cNvPr id="0" name=""/>
        <dsp:cNvSpPr/>
      </dsp:nvSpPr>
      <dsp:spPr>
        <a:xfrm rot="10725893">
          <a:off x="641964" y="1130741"/>
          <a:ext cx="146013" cy="216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685763" y="1173663"/>
        <a:ext cx="102209" cy="130180"/>
      </dsp:txXfrm>
    </dsp:sp>
    <dsp:sp modelId="{BA8DA266-B218-467D-B5CF-E3DEBAB7A46C}">
      <dsp:nvSpPr>
        <dsp:cNvPr id="0" name=""/>
        <dsp:cNvSpPr/>
      </dsp:nvSpPr>
      <dsp:spPr>
        <a:xfrm>
          <a:off x="2" y="928689"/>
          <a:ext cx="638141" cy="63814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 dirty="0"/>
        </a:p>
      </dsp:txBody>
      <dsp:txXfrm>
        <a:off x="93456" y="1022143"/>
        <a:ext cx="451233" cy="45123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5B283-37DD-45AF-A73F-60C7ADEE6CD3}">
      <dsp:nvSpPr>
        <dsp:cNvPr id="0" name=""/>
        <dsp:cNvSpPr/>
      </dsp:nvSpPr>
      <dsp:spPr>
        <a:xfrm>
          <a:off x="1603632" y="785529"/>
          <a:ext cx="2158383" cy="857833"/>
        </a:xfrm>
        <a:prstGeom prst="ellips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Составные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числительные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1919720" y="911156"/>
        <a:ext cx="1526207" cy="606579"/>
      </dsp:txXfrm>
    </dsp:sp>
    <dsp:sp modelId="{E5BB687E-8645-4FD6-B067-14CA8EEB6EC1}">
      <dsp:nvSpPr>
        <dsp:cNvPr id="0" name=""/>
        <dsp:cNvSpPr/>
      </dsp:nvSpPr>
      <dsp:spPr>
        <a:xfrm rot="16421359">
          <a:off x="2643553" y="606525"/>
          <a:ext cx="142938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63614" y="671344"/>
        <a:ext cx="100057" cy="130268"/>
      </dsp:txXfrm>
    </dsp:sp>
    <dsp:sp modelId="{03A31F23-1D4D-4032-B661-D3CCEFBC0D16}">
      <dsp:nvSpPr>
        <dsp:cNvPr id="0" name=""/>
        <dsp:cNvSpPr/>
      </dsp:nvSpPr>
      <dsp:spPr>
        <a:xfrm>
          <a:off x="1857390" y="1642"/>
          <a:ext cx="1766095" cy="638573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тридцать один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16029" y="95159"/>
        <a:ext cx="1248817" cy="451539"/>
      </dsp:txXfrm>
    </dsp:sp>
    <dsp:sp modelId="{FDD34CBC-D36F-4443-961D-9B50855F469D}">
      <dsp:nvSpPr>
        <dsp:cNvPr id="0" name=""/>
        <dsp:cNvSpPr/>
      </dsp:nvSpPr>
      <dsp:spPr>
        <a:xfrm rot="21536898">
          <a:off x="3819433" y="1079113"/>
          <a:ext cx="164881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819437" y="1122990"/>
        <a:ext cx="115417" cy="130268"/>
      </dsp:txXfrm>
    </dsp:sp>
    <dsp:sp modelId="{D4352823-DA9B-46E9-860F-51C80341CCB1}">
      <dsp:nvSpPr>
        <dsp:cNvPr id="0" name=""/>
        <dsp:cNvSpPr/>
      </dsp:nvSpPr>
      <dsp:spPr>
        <a:xfrm>
          <a:off x="4010681" y="857159"/>
          <a:ext cx="1484286" cy="638573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семьсот  сорок два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4228050" y="950676"/>
        <a:ext cx="1049548" cy="451539"/>
      </dsp:txXfrm>
    </dsp:sp>
    <dsp:sp modelId="{5D4DEC9C-A263-407D-A76E-4B14093A5A20}">
      <dsp:nvSpPr>
        <dsp:cNvPr id="0" name=""/>
        <dsp:cNvSpPr/>
      </dsp:nvSpPr>
      <dsp:spPr>
        <a:xfrm rot="5178641">
          <a:off x="2643564" y="1605239"/>
          <a:ext cx="142915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663622" y="1627269"/>
        <a:ext cx="100041" cy="130268"/>
      </dsp:txXfrm>
    </dsp:sp>
    <dsp:sp modelId="{01E2FA64-084E-47B3-9DF0-464B1EA7898B}">
      <dsp:nvSpPr>
        <dsp:cNvPr id="0" name=""/>
        <dsp:cNvSpPr/>
      </dsp:nvSpPr>
      <dsp:spPr>
        <a:xfrm>
          <a:off x="1694659" y="1788676"/>
          <a:ext cx="2091556" cy="638573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тысяча шестьсот двадцать три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000960" y="1882193"/>
        <a:ext cx="1478954" cy="451539"/>
      </dsp:txXfrm>
    </dsp:sp>
    <dsp:sp modelId="{E6E686D4-154B-4BC7-8CEB-F69C44300F4E}">
      <dsp:nvSpPr>
        <dsp:cNvPr id="0" name=""/>
        <dsp:cNvSpPr/>
      </dsp:nvSpPr>
      <dsp:spPr>
        <a:xfrm rot="10866610">
          <a:off x="1448096" y="1083486"/>
          <a:ext cx="157444" cy="217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1495325" y="1127367"/>
        <a:ext cx="110211" cy="130268"/>
      </dsp:txXfrm>
    </dsp:sp>
    <dsp:sp modelId="{BA8DA266-B218-467D-B5CF-E3DEBAB7A46C}">
      <dsp:nvSpPr>
        <dsp:cNvPr id="0" name=""/>
        <dsp:cNvSpPr/>
      </dsp:nvSpPr>
      <dsp:spPr>
        <a:xfrm>
          <a:off x="0" y="857167"/>
          <a:ext cx="1444586" cy="638573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" pitchFamily="34" charset="0"/>
              <a:cs typeface="Arial" pitchFamily="34" charset="0"/>
            </a:rPr>
            <a:t>восемьсот семь </a:t>
          </a:r>
          <a:endParaRPr lang="ru-RU" sz="1400" kern="1200" dirty="0">
            <a:latin typeface="Arial" pitchFamily="34" charset="0"/>
            <a:cs typeface="Arial" pitchFamily="34" charset="0"/>
          </a:endParaRPr>
        </a:p>
      </dsp:txBody>
      <dsp:txXfrm>
        <a:off x="211555" y="950684"/>
        <a:ext cx="1021476" cy="451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63356-C3A8-41DB-8228-7676779345FA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F85ED-2145-4889-BD43-F469B7B539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EF85ED-2145-4889-BD43-F469B7B5391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apatity.fio.ru/projects/pr521/images/book.gif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96885" y="1265235"/>
            <a:ext cx="4000527" cy="17453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0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r>
              <a:rPr sz="2000" b="1" spc="-20" smtClean="0">
                <a:solidFill>
                  <a:srgbClr val="0070C0"/>
                </a:solidFill>
                <a:latin typeface="Arial"/>
                <a:cs typeface="Arial"/>
              </a:rPr>
              <a:t>:</a:t>
            </a:r>
            <a:r>
              <a:rPr lang="ru-RU" sz="2000" b="1" spc="-25" dirty="0" smtClean="0">
                <a:solidFill>
                  <a:srgbClr val="0070C0"/>
                </a:solidFill>
                <a:latin typeface="Arial"/>
                <a:cs typeface="Arial"/>
              </a:rPr>
              <a:t> Повторение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изученного грамматического материала о сложных и составных количественных числительных.</a:t>
            </a:r>
            <a:r>
              <a:rPr lang="ru-RU" sz="2000" b="1" spc="-2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sz="20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3655" marR="616585">
              <a:lnSpc>
                <a:spcPts val="1960"/>
              </a:lnSpc>
              <a:spcBef>
                <a:spcPts val="1480"/>
              </a:spcBef>
            </a:pPr>
            <a:endParaRPr lang="ru-RU" sz="1750" spc="-1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8256" y="1265235"/>
            <a:ext cx="292119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8256" y="2122491"/>
            <a:ext cx="292119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746" name="AutoShape 2" descr="Астрологи назвали счастливые числа каждого знака Зодиака - Наука - Главре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AutoShape 4" descr="Астрологи назвали счастливые числа каждого знака Зодиака - Наука - Главре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50" name="AutoShape 6" descr="Математики доказали &quot;превосходство&quot; числа 73 | moika78.ru - Новости СП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1751" name="Picture 7" descr="C:\Users\HOME\Desktop\загруженно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97280" y="1908177"/>
            <a:ext cx="1938331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Правописание числительных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789753"/>
              </p:ext>
            </p:extLst>
          </p:nvPr>
        </p:nvGraphicFramePr>
        <p:xfrm>
          <a:off x="525446" y="622293"/>
          <a:ext cx="4500594" cy="1500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0198"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Числительные от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пятидесяти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восьмидесяти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и от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пятисот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девятисот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пишутся с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середине: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2122491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884" y="2551119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пят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b="1" dirty="0" smtClean="0"/>
              <a:t>десят, шест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b="1" dirty="0" smtClean="0"/>
              <a:t>десят, сем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b="1" dirty="0" smtClean="0"/>
              <a:t>сот, девят</a:t>
            </a:r>
            <a:r>
              <a:rPr lang="ru-RU" b="1" dirty="0" smtClean="0">
                <a:solidFill>
                  <a:srgbClr val="FF0000"/>
                </a:solidFill>
              </a:rPr>
              <a:t>ь</a:t>
            </a:r>
            <a:r>
              <a:rPr lang="ru-RU" b="1" dirty="0" smtClean="0"/>
              <a:t>сот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5115148" cy="315471"/>
          </a:xfrm>
        </p:spPr>
        <p:txBody>
          <a:bodyPr/>
          <a:lstStyle/>
          <a:p>
            <a:r>
              <a:rPr lang="ru-RU" dirty="0" smtClean="0"/>
              <a:t>               «Ментальная карта»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49903179"/>
              </p:ext>
            </p:extLst>
          </p:nvPr>
        </p:nvGraphicFramePr>
        <p:xfrm>
          <a:off x="866676" y="622293"/>
          <a:ext cx="4032448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" name="Стрелка вправо 4"/>
          <p:cNvSpPr/>
          <p:nvPr/>
        </p:nvSpPr>
        <p:spPr>
          <a:xfrm rot="14000675">
            <a:off x="2096723" y="1360673"/>
            <a:ext cx="100531" cy="1301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900" kern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«Ментальная карта». Проверьте!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31894791"/>
              </p:ext>
            </p:extLst>
          </p:nvPr>
        </p:nvGraphicFramePr>
        <p:xfrm>
          <a:off x="168256" y="622293"/>
          <a:ext cx="5415503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" name="Стрелка вправо 4"/>
          <p:cNvSpPr/>
          <p:nvPr/>
        </p:nvSpPr>
        <p:spPr>
          <a:xfrm rot="14000675">
            <a:off x="2096723" y="1360673"/>
            <a:ext cx="100531" cy="1301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900" kern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652" y="102424"/>
            <a:ext cx="5040560" cy="315471"/>
          </a:xfrm>
        </p:spPr>
        <p:txBody>
          <a:bodyPr/>
          <a:lstStyle/>
          <a:p>
            <a:r>
              <a:rPr lang="ru-RU" dirty="0" smtClean="0"/>
              <a:t>            «Ментальная карта».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954074" y="622293"/>
          <a:ext cx="3843867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Стрелка вправо 4"/>
          <p:cNvSpPr/>
          <p:nvPr/>
        </p:nvSpPr>
        <p:spPr>
          <a:xfrm rot="7774419">
            <a:off x="1996306" y="2198094"/>
            <a:ext cx="136990" cy="1301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900" kern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«Ментальная карта». </a:t>
            </a:r>
            <a:r>
              <a:rPr lang="ru-RU" dirty="0" smtClean="0"/>
              <a:t>Проверьте</a:t>
            </a:r>
            <a:r>
              <a:rPr lang="ru-RU" dirty="0" smtClean="0"/>
              <a:t>!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6818" y="622293"/>
          <a:ext cx="5500726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«Ментальная карта»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954074" y="622293"/>
          <a:ext cx="3843867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4" name="Стрелка вправо 4"/>
          <p:cNvSpPr/>
          <p:nvPr/>
        </p:nvSpPr>
        <p:spPr>
          <a:xfrm rot="14000675">
            <a:off x="2096723" y="1360673"/>
            <a:ext cx="100531" cy="1301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900" kern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«Ментальная карта».   Проверьте!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96818" y="622293"/>
          <a:ext cx="5500726" cy="2428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29288" cy="2841427"/>
          </a:xfrm>
        </p:spPr>
        <p:txBody>
          <a:bodyPr/>
          <a:lstStyle/>
          <a:p>
            <a:r>
              <a:rPr lang="ru-RU" sz="20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Запишите количественные числительные словами и употребите их с существительными в правильной форме: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142 (книга), 801 (изделие),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275 (ложка), 911 (имя),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328 (здание),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596 (кресло),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477 (иллюстрация).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4948" y="1550417"/>
            <a:ext cx="1857388" cy="1193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7" y="550855"/>
            <a:ext cx="5572165" cy="2769989"/>
          </a:xfrm>
        </p:spPr>
        <p:txBody>
          <a:bodyPr/>
          <a:lstStyle/>
          <a:p>
            <a:r>
              <a:rPr lang="ru-RU" sz="1800" i="0" dirty="0" smtClean="0">
                <a:solidFill>
                  <a:srgbClr val="92D050"/>
                </a:solidFill>
              </a:rPr>
              <a:t> </a:t>
            </a:r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142 (книга) – </a:t>
            </a:r>
            <a:r>
              <a:rPr lang="ru-RU" sz="1600" i="0" dirty="0" smtClean="0">
                <a:solidFill>
                  <a:schemeClr val="tx1"/>
                </a:solidFill>
              </a:rPr>
              <a:t>сто</a:t>
            </a:r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сорок дв</a:t>
            </a:r>
            <a:r>
              <a:rPr lang="ru-RU" sz="1600" i="0" dirty="0" smtClean="0">
                <a:solidFill>
                  <a:srgbClr val="FF0000"/>
                </a:solidFill>
              </a:rPr>
              <a:t>е</a:t>
            </a:r>
            <a:r>
              <a:rPr lang="ru-RU" sz="1600" i="0" dirty="0" smtClean="0">
                <a:solidFill>
                  <a:schemeClr val="tx1"/>
                </a:solidFill>
              </a:rPr>
              <a:t> книг</a:t>
            </a:r>
            <a:r>
              <a:rPr lang="ru-RU" sz="1600" i="0" dirty="0" smtClean="0">
                <a:solidFill>
                  <a:srgbClr val="FF0000"/>
                </a:solidFill>
              </a:rPr>
              <a:t>и</a:t>
            </a:r>
            <a:r>
              <a:rPr lang="ru-RU" sz="1600" i="0" dirty="0" smtClean="0">
                <a:solidFill>
                  <a:schemeClr val="tx1"/>
                </a:solidFill>
              </a:rPr>
              <a:t>;</a:t>
            </a:r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</a:p>
          <a:p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801(изделие) – </a:t>
            </a:r>
            <a:r>
              <a:rPr lang="ru-RU" sz="1600" i="0" dirty="0" smtClean="0">
                <a:solidFill>
                  <a:schemeClr val="tx1"/>
                </a:solidFill>
              </a:rPr>
              <a:t>восемьсот одн</a:t>
            </a:r>
            <a:r>
              <a:rPr lang="ru-RU" sz="1600" i="0" dirty="0" smtClean="0">
                <a:solidFill>
                  <a:srgbClr val="FF0000"/>
                </a:solidFill>
              </a:rPr>
              <a:t>о</a:t>
            </a:r>
            <a:r>
              <a:rPr lang="ru-RU" sz="1600" i="0" dirty="0" smtClean="0">
                <a:solidFill>
                  <a:schemeClr val="tx1"/>
                </a:solidFill>
              </a:rPr>
              <a:t> издели</a:t>
            </a:r>
            <a:r>
              <a:rPr lang="ru-RU" sz="1600" i="0" dirty="0" smtClean="0">
                <a:solidFill>
                  <a:srgbClr val="FF0000"/>
                </a:solidFill>
              </a:rPr>
              <a:t>е</a:t>
            </a:r>
            <a:r>
              <a:rPr lang="ru-RU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275 (ложка) –</a:t>
            </a:r>
            <a:r>
              <a:rPr lang="ru-RU" sz="1600" i="0" dirty="0" smtClean="0">
                <a:solidFill>
                  <a:schemeClr val="tx1"/>
                </a:solidFill>
              </a:rPr>
              <a:t> двести семьдесят пять ложек;</a:t>
            </a:r>
          </a:p>
          <a:p>
            <a:r>
              <a:rPr lang="ru-RU" sz="1600" i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911 (имя) – </a:t>
            </a:r>
            <a:r>
              <a:rPr lang="ru-RU" sz="1600" i="0" dirty="0" smtClean="0">
                <a:solidFill>
                  <a:schemeClr val="tx1"/>
                </a:solidFill>
              </a:rPr>
              <a:t>девятьсот одиннадцать имён;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328 (здание) – </a:t>
            </a:r>
            <a:r>
              <a:rPr lang="ru-RU" sz="1600" dirty="0" smtClean="0">
                <a:solidFill>
                  <a:schemeClr val="tx1"/>
                </a:solidFill>
              </a:rPr>
              <a:t>триста двадцать восемь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 зданий;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596 (кресло) – </a:t>
            </a:r>
            <a:r>
              <a:rPr lang="ru-RU" sz="1600" dirty="0" smtClean="0">
                <a:solidFill>
                  <a:schemeClr val="tx1"/>
                </a:solidFill>
              </a:rPr>
              <a:t>пятьсот девяносто шесть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кресел;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477 (иллюстрация) – </a:t>
            </a:r>
            <a:r>
              <a:rPr lang="ru-RU" sz="1600" dirty="0" smtClean="0">
                <a:solidFill>
                  <a:schemeClr val="tx1"/>
                </a:solidFill>
              </a:rPr>
              <a:t>четыреста семьдесят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семь иллюстраций;</a:t>
            </a:r>
          </a:p>
          <a:p>
            <a:endParaRPr lang="ru-RU" sz="1800" i="0" dirty="0"/>
          </a:p>
        </p:txBody>
      </p:sp>
      <p:pic>
        <p:nvPicPr>
          <p:cNvPr id="7" name="Picture 109" descr="http://www.apatity.fio.ru/projects/pr521/images/book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611092" y="563163"/>
            <a:ext cx="979451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68520" y="622293"/>
            <a:ext cx="3597280" cy="2462213"/>
          </a:xfrm>
        </p:spPr>
        <p:txBody>
          <a:bodyPr/>
          <a:lstStyle/>
          <a:p>
            <a:r>
              <a:rPr lang="ru-RU" sz="1600" dirty="0" smtClean="0"/>
              <a:t>Укажите </a:t>
            </a:r>
            <a:r>
              <a:rPr lang="ru-RU" sz="1600" dirty="0" smtClean="0">
                <a:solidFill>
                  <a:srgbClr val="00B050"/>
                </a:solidFill>
              </a:rPr>
              <a:t>номера </a:t>
            </a:r>
            <a:r>
              <a:rPr lang="ru-RU" sz="1600" dirty="0" smtClean="0">
                <a:solidFill>
                  <a:srgbClr val="0070C0"/>
                </a:solidFill>
              </a:rPr>
              <a:t>с</a:t>
            </a:r>
            <a:r>
              <a:rPr lang="ru-RU" sz="1600" dirty="0" smtClean="0"/>
              <a:t>  </a:t>
            </a:r>
          </a:p>
          <a:p>
            <a:r>
              <a:rPr lang="ru-RU" sz="1600" dirty="0" smtClean="0"/>
              <a:t>числительными с 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/>
              <a:t> в середине.</a:t>
            </a:r>
          </a:p>
          <a:p>
            <a:r>
              <a:rPr lang="ru-RU" sz="1600" dirty="0" smtClean="0"/>
              <a:t>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1) 17;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2) 400;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3) 700 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4) 19;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5) 900;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6) 12;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7) 60;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8) 20.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20" y="758329"/>
            <a:ext cx="1359875" cy="1857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087399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       Имя числительное</a:t>
            </a:r>
            <a:endParaRPr spc="-5" dirty="0"/>
          </a:p>
        </p:txBody>
      </p:sp>
      <p:sp>
        <p:nvSpPr>
          <p:cNvPr id="5" name="object 5"/>
          <p:cNvSpPr/>
          <p:nvPr/>
        </p:nvSpPr>
        <p:spPr>
          <a:xfrm>
            <a:off x="525445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50652" y="622293"/>
            <a:ext cx="430395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12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</a:t>
            </a:r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Самостоятельная часть речи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96884" y="1232026"/>
            <a:ext cx="4500594" cy="1247655"/>
            <a:chOff x="596884" y="1232026"/>
            <a:chExt cx="4500594" cy="1247655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8" name="object 8"/>
            <p:cNvSpPr/>
            <p:nvPr/>
          </p:nvSpPr>
          <p:spPr>
            <a:xfrm>
              <a:off x="596884" y="1232026"/>
              <a:ext cx="4500594" cy="510540"/>
            </a:xfrm>
            <a:custGeom>
              <a:avLst/>
              <a:gdLst/>
              <a:ahLst/>
              <a:cxnLst/>
              <a:rect l="l" t="t" r="r" b="b"/>
              <a:pathLst>
                <a:path w="4396740" h="510539">
                  <a:moveTo>
                    <a:pt x="4141472" y="0"/>
                  </a:moveTo>
                  <a:lnTo>
                    <a:pt x="255268" y="0"/>
                  </a:lnTo>
                  <a:lnTo>
                    <a:pt x="209536" y="4131"/>
                  </a:lnTo>
                  <a:lnTo>
                    <a:pt x="166431" y="16037"/>
                  </a:lnTo>
                  <a:lnTo>
                    <a:pt x="126688" y="34980"/>
                  </a:lnTo>
                  <a:lnTo>
                    <a:pt x="91041" y="60227"/>
                  </a:lnTo>
                  <a:lnTo>
                    <a:pt x="60227" y="91041"/>
                  </a:lnTo>
                  <a:lnTo>
                    <a:pt x="34980" y="126688"/>
                  </a:lnTo>
                  <a:lnTo>
                    <a:pt x="16037" y="166431"/>
                  </a:lnTo>
                  <a:lnTo>
                    <a:pt x="4131" y="209536"/>
                  </a:lnTo>
                  <a:lnTo>
                    <a:pt x="0" y="255268"/>
                  </a:lnTo>
                  <a:lnTo>
                    <a:pt x="4131" y="301004"/>
                  </a:lnTo>
                  <a:lnTo>
                    <a:pt x="16037" y="344109"/>
                  </a:lnTo>
                  <a:lnTo>
                    <a:pt x="34980" y="383853"/>
                  </a:lnTo>
                  <a:lnTo>
                    <a:pt x="60227" y="419499"/>
                  </a:lnTo>
                  <a:lnTo>
                    <a:pt x="91041" y="450313"/>
                  </a:lnTo>
                  <a:lnTo>
                    <a:pt x="126688" y="475560"/>
                  </a:lnTo>
                  <a:lnTo>
                    <a:pt x="166431" y="494504"/>
                  </a:lnTo>
                  <a:lnTo>
                    <a:pt x="209536" y="506409"/>
                  </a:lnTo>
                  <a:lnTo>
                    <a:pt x="255268" y="510541"/>
                  </a:lnTo>
                  <a:lnTo>
                    <a:pt x="4141472" y="510541"/>
                  </a:lnTo>
                  <a:lnTo>
                    <a:pt x="4187204" y="506409"/>
                  </a:lnTo>
                  <a:lnTo>
                    <a:pt x="4230309" y="494504"/>
                  </a:lnTo>
                  <a:lnTo>
                    <a:pt x="4270053" y="475560"/>
                  </a:lnTo>
                  <a:lnTo>
                    <a:pt x="4305699" y="450313"/>
                  </a:lnTo>
                  <a:lnTo>
                    <a:pt x="4336513" y="419499"/>
                  </a:lnTo>
                  <a:lnTo>
                    <a:pt x="4361760" y="383853"/>
                  </a:lnTo>
                  <a:lnTo>
                    <a:pt x="4380704" y="344109"/>
                  </a:lnTo>
                  <a:lnTo>
                    <a:pt x="4392609" y="301004"/>
                  </a:lnTo>
                  <a:lnTo>
                    <a:pt x="4396741" y="255272"/>
                  </a:lnTo>
                  <a:lnTo>
                    <a:pt x="4392609" y="209536"/>
                  </a:lnTo>
                  <a:lnTo>
                    <a:pt x="4380704" y="166431"/>
                  </a:lnTo>
                  <a:lnTo>
                    <a:pt x="4361760" y="126688"/>
                  </a:lnTo>
                  <a:lnTo>
                    <a:pt x="4336513" y="91041"/>
                  </a:lnTo>
                  <a:lnTo>
                    <a:pt x="4305699" y="60227"/>
                  </a:lnTo>
                  <a:lnTo>
                    <a:pt x="4270053" y="34980"/>
                  </a:lnTo>
                  <a:lnTo>
                    <a:pt x="4230309" y="16037"/>
                  </a:lnTo>
                  <a:lnTo>
                    <a:pt x="4187204" y="4131"/>
                  </a:lnTo>
                  <a:lnTo>
                    <a:pt x="41414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11198" y="1908177"/>
              <a:ext cx="4000528" cy="571504"/>
            </a:xfrm>
            <a:custGeom>
              <a:avLst/>
              <a:gdLst/>
              <a:ahLst/>
              <a:cxnLst/>
              <a:rect l="l" t="t" r="r" b="b"/>
              <a:pathLst>
                <a:path w="3505200" h="495300">
                  <a:moveTo>
                    <a:pt x="3257553" y="0"/>
                  </a:moveTo>
                  <a:lnTo>
                    <a:pt x="247651" y="0"/>
                  </a:lnTo>
                  <a:lnTo>
                    <a:pt x="197902" y="5054"/>
                  </a:lnTo>
                  <a:lnTo>
                    <a:pt x="151492" y="19541"/>
                  </a:lnTo>
                  <a:lnTo>
                    <a:pt x="109434" y="42443"/>
                  </a:lnTo>
                  <a:lnTo>
                    <a:pt x="72746" y="72747"/>
                  </a:lnTo>
                  <a:lnTo>
                    <a:pt x="42443" y="109435"/>
                  </a:lnTo>
                  <a:lnTo>
                    <a:pt x="19540" y="151492"/>
                  </a:lnTo>
                  <a:lnTo>
                    <a:pt x="5054" y="197903"/>
                  </a:lnTo>
                  <a:lnTo>
                    <a:pt x="0" y="247651"/>
                  </a:lnTo>
                  <a:lnTo>
                    <a:pt x="5054" y="297399"/>
                  </a:lnTo>
                  <a:lnTo>
                    <a:pt x="19540" y="343810"/>
                  </a:lnTo>
                  <a:lnTo>
                    <a:pt x="42443" y="385867"/>
                  </a:lnTo>
                  <a:lnTo>
                    <a:pt x="72746" y="422555"/>
                  </a:lnTo>
                  <a:lnTo>
                    <a:pt x="109434" y="452858"/>
                  </a:lnTo>
                  <a:lnTo>
                    <a:pt x="151492" y="475761"/>
                  </a:lnTo>
                  <a:lnTo>
                    <a:pt x="197902" y="490248"/>
                  </a:lnTo>
                  <a:lnTo>
                    <a:pt x="247651" y="495302"/>
                  </a:lnTo>
                  <a:lnTo>
                    <a:pt x="3257553" y="495302"/>
                  </a:lnTo>
                  <a:lnTo>
                    <a:pt x="3307301" y="490248"/>
                  </a:lnTo>
                  <a:lnTo>
                    <a:pt x="3353712" y="475761"/>
                  </a:lnTo>
                  <a:lnTo>
                    <a:pt x="3395769" y="452858"/>
                  </a:lnTo>
                  <a:lnTo>
                    <a:pt x="3432457" y="422555"/>
                  </a:lnTo>
                  <a:lnTo>
                    <a:pt x="3462761" y="385867"/>
                  </a:lnTo>
                  <a:lnTo>
                    <a:pt x="3485663" y="343810"/>
                  </a:lnTo>
                  <a:lnTo>
                    <a:pt x="3500150" y="297399"/>
                  </a:lnTo>
                  <a:lnTo>
                    <a:pt x="3505205" y="247651"/>
                  </a:lnTo>
                  <a:lnTo>
                    <a:pt x="3500150" y="197903"/>
                  </a:lnTo>
                  <a:lnTo>
                    <a:pt x="3485663" y="151492"/>
                  </a:lnTo>
                  <a:lnTo>
                    <a:pt x="3462761" y="109435"/>
                  </a:lnTo>
                  <a:lnTo>
                    <a:pt x="3432457" y="72747"/>
                  </a:lnTo>
                  <a:lnTo>
                    <a:pt x="3395769" y="42443"/>
                  </a:lnTo>
                  <a:lnTo>
                    <a:pt x="3353712" y="19541"/>
                  </a:lnTo>
                  <a:lnTo>
                    <a:pt x="3307301" y="5054"/>
                  </a:lnTo>
                  <a:lnTo>
                    <a:pt x="3257553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81142" y="1278736"/>
            <a:ext cx="4141470" cy="3982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b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ru-RU" b="1" spc="-1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бозначает</a:t>
            </a:r>
            <a:r>
              <a:rPr lang="ru-RU" b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количество, число </a:t>
            </a:r>
          </a:p>
          <a:p>
            <a:pPr algn="ctr">
              <a:lnSpc>
                <a:spcPts val="1425"/>
              </a:lnSpc>
              <a:spcBef>
                <a:spcPts val="100"/>
              </a:spcBef>
            </a:pPr>
            <a:r>
              <a:rPr lang="ru-RU" b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порядок </a:t>
            </a:r>
            <a:r>
              <a:rPr lang="ru-RU" b="1" spc="-5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предметов при счёте</a:t>
            </a:r>
            <a:endParaRPr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668454" y="2622557"/>
            <a:ext cx="2571768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пять, пятый;</a:t>
            </a:r>
          </a:p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сто, сотый.      </a:t>
            </a:r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11132" y="1836740"/>
            <a:ext cx="4989001" cy="130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endParaRPr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i="1" spc="-1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сколько?  какой? который?</a:t>
            </a:r>
            <a:endParaRPr lang="ru-RU" b="1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lang="ru-RU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lang="ru-RU" sz="1200" b="1" spc="-1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821791" y="1074656"/>
            <a:ext cx="86995" cy="824865"/>
            <a:chOff x="2821791" y="1074656"/>
            <a:chExt cx="86995" cy="824865"/>
          </a:xfrm>
        </p:grpSpPr>
        <p:sp>
          <p:nvSpPr>
            <p:cNvPr id="14" name="object 14"/>
            <p:cNvSpPr/>
            <p:nvPr/>
          </p:nvSpPr>
          <p:spPr>
            <a:xfrm>
              <a:off x="2821791" y="1074656"/>
              <a:ext cx="86403" cy="11859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821791" y="1780392"/>
              <a:ext cx="86403" cy="11859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2821791" y="2486087"/>
            <a:ext cx="86403" cy="1185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6" y="622293"/>
            <a:ext cx="3602478" cy="2523768"/>
          </a:xfrm>
        </p:spPr>
        <p:txBody>
          <a:bodyPr/>
          <a:lstStyle/>
          <a:p>
            <a:r>
              <a:rPr lang="ru-RU" sz="1600" dirty="0" smtClean="0"/>
              <a:t>    Укажите </a:t>
            </a:r>
            <a:r>
              <a:rPr lang="ru-RU" sz="1600" dirty="0" smtClean="0">
                <a:solidFill>
                  <a:srgbClr val="00B050"/>
                </a:solidFill>
              </a:rPr>
              <a:t>номера </a:t>
            </a:r>
            <a:r>
              <a:rPr lang="ru-RU" sz="1600" dirty="0" smtClean="0">
                <a:solidFill>
                  <a:srgbClr val="0070C0"/>
                </a:solidFill>
              </a:rPr>
              <a:t>с</a:t>
            </a:r>
            <a:r>
              <a:rPr lang="ru-RU" sz="1600" dirty="0" smtClean="0"/>
              <a:t>  </a:t>
            </a:r>
          </a:p>
          <a:p>
            <a:r>
              <a:rPr lang="ru-RU" sz="1600" dirty="0" smtClean="0"/>
              <a:t>    числительными с </a:t>
            </a:r>
            <a:r>
              <a:rPr lang="ru-RU" sz="1600" dirty="0" smtClean="0">
                <a:solidFill>
                  <a:srgbClr val="FF0000"/>
                </a:solidFill>
              </a:rPr>
              <a:t>Ь </a:t>
            </a:r>
            <a:r>
              <a:rPr lang="ru-RU" sz="1600" dirty="0" smtClean="0"/>
              <a:t>в середине.</a:t>
            </a:r>
          </a:p>
          <a:p>
            <a:r>
              <a:rPr lang="ru-RU" sz="1600" dirty="0" smtClean="0"/>
              <a:t>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1) семнадцать;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2) четыреста;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3) сем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сот;                       </a:t>
            </a:r>
            <a:r>
              <a:rPr lang="ru-RU" sz="2000" dirty="0" smtClean="0">
                <a:solidFill>
                  <a:srgbClr val="00B050"/>
                </a:solidFill>
              </a:rPr>
              <a:t>3, 5, 7.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4) девятнадцать;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5) девят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сот;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6) двенадцать;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7) шест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десят;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8) двадцать.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1785950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428760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1"/>
            <a:ext cx="1428760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1396" y="622293"/>
            <a:ext cx="3454404" cy="2462213"/>
          </a:xfrm>
        </p:spPr>
        <p:txBody>
          <a:bodyPr/>
          <a:lstStyle/>
          <a:p>
            <a:r>
              <a:rPr lang="ru-RU" sz="1600" dirty="0" smtClean="0"/>
              <a:t>Укажите </a:t>
            </a:r>
            <a:r>
              <a:rPr lang="ru-RU" sz="1600" dirty="0" smtClean="0">
                <a:solidFill>
                  <a:srgbClr val="00B050"/>
                </a:solidFill>
              </a:rPr>
              <a:t>номера </a:t>
            </a:r>
            <a:r>
              <a:rPr lang="ru-RU" sz="1600" dirty="0" smtClean="0">
                <a:solidFill>
                  <a:srgbClr val="0070C0"/>
                </a:solidFill>
              </a:rPr>
              <a:t>с</a:t>
            </a:r>
            <a:r>
              <a:rPr lang="ru-RU" sz="1600" dirty="0" smtClean="0"/>
              <a:t>  </a:t>
            </a:r>
          </a:p>
          <a:p>
            <a:r>
              <a:rPr lang="ru-RU" sz="1600" dirty="0" smtClean="0"/>
              <a:t>числительными с 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/>
              <a:t> в конце.</a:t>
            </a:r>
          </a:p>
          <a:p>
            <a:r>
              <a:rPr lang="ru-RU" sz="1600" dirty="0" smtClean="0"/>
              <a:t>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1) 11;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2) 400;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3) 700 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4) 19;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5) 900;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6) 70;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7) 4;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8) 20.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08" y="765169"/>
            <a:ext cx="1359875" cy="17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622293"/>
            <a:ext cx="3745354" cy="2492990"/>
          </a:xfrm>
        </p:spPr>
        <p:txBody>
          <a:bodyPr/>
          <a:lstStyle/>
          <a:p>
            <a:r>
              <a:rPr lang="ru-RU" sz="1600" dirty="0" smtClean="0"/>
              <a:t>    Укажите </a:t>
            </a:r>
            <a:r>
              <a:rPr lang="ru-RU" sz="1600" dirty="0" smtClean="0">
                <a:solidFill>
                  <a:srgbClr val="00B050"/>
                </a:solidFill>
              </a:rPr>
              <a:t>номера </a:t>
            </a:r>
            <a:r>
              <a:rPr lang="ru-RU" sz="1600" dirty="0" smtClean="0">
                <a:solidFill>
                  <a:srgbClr val="0070C0"/>
                </a:solidFill>
              </a:rPr>
              <a:t>с</a:t>
            </a:r>
            <a:r>
              <a:rPr lang="ru-RU" sz="1600" dirty="0" smtClean="0"/>
              <a:t>  </a:t>
            </a:r>
          </a:p>
          <a:p>
            <a:r>
              <a:rPr lang="ru-RU" sz="1600" dirty="0" smtClean="0"/>
              <a:t>    числительными с </a:t>
            </a:r>
            <a:r>
              <a:rPr lang="ru-RU" sz="1600" dirty="0" smtClean="0">
                <a:solidFill>
                  <a:srgbClr val="FF0000"/>
                </a:solidFill>
              </a:rPr>
              <a:t>Ь </a:t>
            </a:r>
            <a:r>
              <a:rPr lang="ru-RU" sz="1600" dirty="0" smtClean="0"/>
              <a:t>в конце.</a:t>
            </a:r>
          </a:p>
          <a:p>
            <a:r>
              <a:rPr lang="ru-RU" sz="1600" dirty="0" smtClean="0"/>
              <a:t> 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1) одиннадцат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2) четыреста;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3) семьсот;                       </a:t>
            </a:r>
            <a:r>
              <a:rPr lang="ru-RU" sz="1800" dirty="0" smtClean="0">
                <a:solidFill>
                  <a:srgbClr val="00B050"/>
                </a:solidFill>
              </a:rPr>
              <a:t>1, 4, 8.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4) девятнадцат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5) девятьсот;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6) семьдесят;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7) четыре;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 8) двадцат</a:t>
            </a:r>
            <a:r>
              <a:rPr lang="ru-RU" sz="1600" dirty="0" smtClean="0">
                <a:solidFill>
                  <a:srgbClr val="FF0000"/>
                </a:solidFill>
              </a:rPr>
              <a:t>ь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В мире информатики и математики!: Объекты окружающего ми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79483"/>
            <a:ext cx="1714512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781128"/>
            <a:ext cx="3500462" cy="2708434"/>
          </a:xfrm>
        </p:spPr>
        <p:txBody>
          <a:bodyPr/>
          <a:lstStyle/>
          <a:p>
            <a:r>
              <a:rPr lang="ru-RU" sz="1600" i="0" dirty="0" smtClean="0"/>
              <a:t>дюжина</a:t>
            </a:r>
            <a:r>
              <a:rPr lang="ru-RU" sz="1600" dirty="0" smtClean="0"/>
              <a:t> – </a:t>
            </a:r>
            <a:r>
              <a:rPr lang="ru-RU" sz="1600" i="0" dirty="0" smtClean="0">
                <a:solidFill>
                  <a:schemeClr val="tx1"/>
                </a:solidFill>
              </a:rPr>
              <a:t>12 </a:t>
            </a:r>
            <a:r>
              <a:rPr lang="en-US" sz="1600" i="0" dirty="0" err="1" smtClean="0">
                <a:solidFill>
                  <a:schemeClr val="tx1"/>
                </a:solidFill>
              </a:rPr>
              <a:t>bir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hildagi</a:t>
            </a:r>
            <a:r>
              <a:rPr lang="en-US" sz="1600" i="0" dirty="0" smtClean="0">
                <a:solidFill>
                  <a:schemeClr val="tx1"/>
                </a:solidFill>
              </a:rPr>
              <a:t>  </a:t>
            </a:r>
            <a:r>
              <a:rPr lang="en-US" sz="1600" i="0" dirty="0" err="1" smtClean="0">
                <a:solidFill>
                  <a:schemeClr val="tx1"/>
                </a:solidFill>
              </a:rPr>
              <a:t>predmet</a:t>
            </a:r>
            <a:r>
              <a:rPr lang="ru-RU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uz-Cyrl-UZ" sz="1600" i="0" dirty="0" smtClean="0"/>
              <a:t>к</a:t>
            </a:r>
            <a:r>
              <a:rPr lang="ru-RU" sz="1600" i="0" dirty="0" err="1" smtClean="0"/>
              <a:t>оличественные</a:t>
            </a:r>
            <a:r>
              <a:rPr lang="ru-RU" sz="1600" i="0" dirty="0" smtClean="0"/>
              <a:t> числительные –   </a:t>
            </a:r>
          </a:p>
          <a:p>
            <a:r>
              <a:rPr lang="ru-RU" sz="1600" i="0" dirty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                            </a:t>
            </a:r>
            <a:r>
              <a:rPr lang="en-US" sz="1600" i="0" dirty="0" err="1" smtClean="0">
                <a:solidFill>
                  <a:schemeClr val="tx1"/>
                </a:solidFill>
              </a:rPr>
              <a:t>sanoq</a:t>
            </a:r>
            <a:r>
              <a:rPr lang="en-US" sz="1600" i="0" dirty="0" smtClean="0">
                <a:solidFill>
                  <a:schemeClr val="tx1"/>
                </a:solidFill>
              </a:rPr>
              <a:t> son;</a:t>
            </a:r>
          </a:p>
          <a:p>
            <a:r>
              <a:rPr lang="ru-RU" sz="1600" i="0" dirty="0" smtClean="0"/>
              <a:t>порядок при счёте – </a:t>
            </a:r>
            <a:r>
              <a:rPr lang="en-US" sz="1600" i="0" dirty="0" err="1" smtClean="0">
                <a:solidFill>
                  <a:schemeClr val="tx1"/>
                </a:solidFill>
              </a:rPr>
              <a:t>tartib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raqami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1600" i="0" dirty="0" smtClean="0"/>
              <a:t>собирательные числительные –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                   </a:t>
            </a:r>
            <a:r>
              <a:rPr lang="en-US" sz="1600" i="0" dirty="0" err="1" smtClean="0">
                <a:solidFill>
                  <a:schemeClr val="tx1"/>
                </a:solidFill>
              </a:rPr>
              <a:t>jamlovchi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sonlar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/>
              <a:t>дробные числительные –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                          </a:t>
            </a:r>
            <a:r>
              <a:rPr lang="en-US" sz="1600" i="0" dirty="0" err="1" smtClean="0">
                <a:solidFill>
                  <a:schemeClr val="tx1"/>
                </a:solidFill>
              </a:rPr>
              <a:t>kasr</a:t>
            </a:r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sonlar</a:t>
            </a:r>
            <a:r>
              <a:rPr lang="en-US" sz="1600" i="0" dirty="0" smtClean="0">
                <a:solidFill>
                  <a:schemeClr val="tx1"/>
                </a:solidFill>
              </a:rPr>
              <a:t>;</a:t>
            </a:r>
            <a:r>
              <a:rPr lang="ru-RU" sz="1600" i="0" dirty="0" smtClean="0"/>
              <a:t> </a:t>
            </a:r>
          </a:p>
          <a:p>
            <a:endParaRPr lang="ru-RU" sz="1600" i="0" dirty="0" smtClean="0"/>
          </a:p>
          <a:p>
            <a:r>
              <a:rPr lang="ru-RU" sz="1600" i="0" dirty="0" smtClean="0"/>
              <a:t> 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5" name="Picture 2" descr="D:\Ona\O'quv Amaliyot\kopy\book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7413" y="816853"/>
            <a:ext cx="1277634" cy="137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168256" y="693732"/>
            <a:ext cx="5500727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              § </a:t>
            </a:r>
            <a:r>
              <a:rPr lang="en-US" sz="1600" b="1" dirty="0" smtClean="0">
                <a:solidFill>
                  <a:srgbClr val="0070C0"/>
                </a:solidFill>
              </a:rPr>
              <a:t>5</a:t>
            </a:r>
            <a:r>
              <a:rPr lang="ru-RU" sz="1600" b="1" dirty="0" smtClean="0">
                <a:solidFill>
                  <a:srgbClr val="0070C0"/>
                </a:solidFill>
              </a:rPr>
              <a:t>. Как сказать о количестве предметов.                                                                                   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                        </a:t>
            </a:r>
            <a:r>
              <a:rPr lang="ru-RU" sz="1600" b="1" dirty="0" smtClean="0">
                <a:solidFill>
                  <a:srgbClr val="0070C0"/>
                </a:solidFill>
              </a:rPr>
              <a:t>Упражнение </a:t>
            </a:r>
            <a:r>
              <a:rPr lang="ru-RU" sz="1600" b="1" dirty="0" smtClean="0">
                <a:solidFill>
                  <a:srgbClr val="0070C0"/>
                </a:solidFill>
              </a:rPr>
              <a:t>50, 51 (стр. 16, 17). </a:t>
            </a:r>
            <a:endParaRPr lang="ru-RU" sz="1750" spc="-2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136" y="1478409"/>
            <a:ext cx="3600400" cy="1140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37269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 Разряды числительных</a:t>
            </a:r>
            <a:endParaRPr spc="-5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1132" y="622293"/>
            <a:ext cx="5286412" cy="6429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 значению и грамматическим признакам   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 числительные делятся на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1132" y="1479550"/>
            <a:ext cx="2467544" cy="357189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количественные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54338" y="1479550"/>
            <a:ext cx="2643206" cy="35719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порядковые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1132" y="2122491"/>
            <a:ext cx="2143140" cy="8043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собирательные: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двое, трое, оба;</a:t>
            </a:r>
            <a:r>
              <a:rPr lang="ru-RU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97148" y="2122491"/>
            <a:ext cx="2214578" cy="8043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B050"/>
                </a:solidFill>
              </a:rPr>
              <a:t>дробные: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два десятых; одна вторая;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/>
          <p:cNvCxnSpPr>
            <a:stCxn id="9" idx="0"/>
            <a:endCxn id="7" idx="2"/>
          </p:cNvCxnSpPr>
          <p:nvPr/>
        </p:nvCxnSpPr>
        <p:spPr>
          <a:xfrm rot="5400000" flipH="1" flipV="1">
            <a:off x="1320927" y="1898514"/>
            <a:ext cx="285752" cy="16220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7" idx="2"/>
            <a:endCxn id="10" idx="0"/>
          </p:cNvCxnSpPr>
          <p:nvPr/>
        </p:nvCxnSpPr>
        <p:spPr>
          <a:xfrm rot="16200000" flipH="1">
            <a:off x="2481794" y="899848"/>
            <a:ext cx="285752" cy="215953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2143933" y="666212"/>
            <a:ext cx="214310" cy="141236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>
            <a:endCxn id="8" idx="0"/>
          </p:cNvCxnSpPr>
          <p:nvPr/>
        </p:nvCxnSpPr>
        <p:spPr>
          <a:xfrm>
            <a:off x="2954338" y="1265235"/>
            <a:ext cx="1321603" cy="21431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Виды числительных по составу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1132" y="693731"/>
            <a:ext cx="5286412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 составу числительные делятся на</a:t>
            </a:r>
            <a:endParaRPr lang="ru-RU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97082" y="1693863"/>
            <a:ext cx="1643074" cy="1428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сложные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(одно слово, два корня)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двенадцать, пятьдесят 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83032" y="1693863"/>
            <a:ext cx="1714512" cy="1428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составные</a:t>
            </a:r>
          </a:p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(несколько слов)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триста пятый, сто три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9694" y="1693863"/>
            <a:ext cx="1714512" cy="1428760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простые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(одно слово, один корень)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три, семь, сто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7" idx="0"/>
            <a:endCxn id="4" idx="2"/>
          </p:cNvCxnSpPr>
          <p:nvPr/>
        </p:nvCxnSpPr>
        <p:spPr>
          <a:xfrm rot="5400000" flipH="1" flipV="1">
            <a:off x="1811330" y="550855"/>
            <a:ext cx="428628" cy="18573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endCxn id="6" idx="0"/>
          </p:cNvCxnSpPr>
          <p:nvPr/>
        </p:nvCxnSpPr>
        <p:spPr>
          <a:xfrm>
            <a:off x="2954338" y="1265232"/>
            <a:ext cx="1785950" cy="4286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5" idx="0"/>
            <a:endCxn id="4" idx="2"/>
          </p:cNvCxnSpPr>
          <p:nvPr/>
        </p:nvCxnSpPr>
        <p:spPr>
          <a:xfrm rot="5400000" flipH="1" flipV="1">
            <a:off x="2722164" y="1461690"/>
            <a:ext cx="428628" cy="3571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Как изменяются числительные?</a:t>
            </a:r>
            <a:endParaRPr lang="ru-RU" dirty="0"/>
          </a:p>
        </p:txBody>
      </p:sp>
      <p:sp>
        <p:nvSpPr>
          <p:cNvPr id="5" name="Текст 3"/>
          <p:cNvSpPr>
            <a:spLocks noGrp="1"/>
          </p:cNvSpPr>
          <p:nvPr>
            <p:ph type="body" idx="1"/>
          </p:nvPr>
        </p:nvSpPr>
        <p:spPr>
          <a:xfrm>
            <a:off x="168256" y="1050921"/>
            <a:ext cx="2000264" cy="1430179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1400" b="1" dirty="0" smtClean="0">
                <a:solidFill>
                  <a:srgbClr val="0070C0"/>
                </a:solidFill>
              </a:rPr>
              <a:t>Количественное числительное </a:t>
            </a:r>
            <a:r>
              <a:rPr lang="ru-RU" sz="1400" dirty="0" smtClean="0">
                <a:solidFill>
                  <a:srgbClr val="FF0000"/>
                </a:solidFill>
              </a:rPr>
              <a:t>один</a:t>
            </a:r>
            <a:r>
              <a:rPr lang="ru-RU" sz="1400" b="1" dirty="0" smtClean="0">
                <a:solidFill>
                  <a:srgbClr val="0070C0"/>
                </a:solidFill>
              </a:rPr>
              <a:t> согласуется с существительным в роде, числе и падеже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2811462" y="622293"/>
            <a:ext cx="2714644" cy="306467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kern="0" dirty="0" smtClean="0">
                <a:solidFill>
                  <a:srgbClr val="00B050"/>
                </a:solidFill>
                <a:latin typeface="Arial"/>
                <a:cs typeface="Arial"/>
              </a:rPr>
              <a:t>м.р.: </a:t>
            </a:r>
            <a:r>
              <a:rPr lang="ru-RU" b="1" kern="0" dirty="0" smtClean="0">
                <a:solidFill>
                  <a:srgbClr val="0070C0"/>
                </a:solidFill>
                <a:latin typeface="Arial"/>
                <a:cs typeface="Arial"/>
              </a:rPr>
              <a:t>один ден</a:t>
            </a:r>
            <a:r>
              <a:rPr lang="ru-RU" b="1" kern="0" dirty="0" smtClean="0">
                <a:solidFill>
                  <a:srgbClr val="FF0000"/>
                </a:solidFill>
                <a:latin typeface="Arial"/>
                <a:cs typeface="Arial"/>
              </a:rPr>
              <a:t>ь</a:t>
            </a:r>
            <a:endParaRPr kumimoji="0" lang="ru-RU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>
          <a:xfrm>
            <a:off x="2811462" y="1122359"/>
            <a:ext cx="2727343" cy="306467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ж.р.: 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книг</a:t>
            </a:r>
            <a:r>
              <a:rPr kumimoji="0" lang="ru-RU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endParaRPr kumimoji="0" lang="ru-RU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2811462" y="1622425"/>
            <a:ext cx="2714644" cy="306467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ср.р.: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дел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11462" y="2122491"/>
            <a:ext cx="2714644" cy="306467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мн.ч.: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люд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0" name="Прямая соединительная линия 9"/>
          <p:cNvCxnSpPr>
            <a:stCxn id="5" idx="3"/>
            <a:endCxn id="6" idx="1"/>
          </p:cNvCxnSpPr>
          <p:nvPr/>
        </p:nvCxnSpPr>
        <p:spPr>
          <a:xfrm flipV="1">
            <a:off x="2168520" y="775527"/>
            <a:ext cx="642942" cy="99048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3"/>
            <a:endCxn id="7" idx="1"/>
          </p:cNvCxnSpPr>
          <p:nvPr/>
        </p:nvCxnSpPr>
        <p:spPr>
          <a:xfrm flipV="1">
            <a:off x="2168520" y="1275593"/>
            <a:ext cx="642942" cy="4904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5" idx="3"/>
            <a:endCxn id="8" idx="1"/>
          </p:cNvCxnSpPr>
          <p:nvPr/>
        </p:nvCxnSpPr>
        <p:spPr>
          <a:xfrm>
            <a:off x="2168520" y="1766011"/>
            <a:ext cx="642942" cy="964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5" idx="3"/>
            <a:endCxn id="9" idx="1"/>
          </p:cNvCxnSpPr>
          <p:nvPr/>
        </p:nvCxnSpPr>
        <p:spPr>
          <a:xfrm>
            <a:off x="2168520" y="1766011"/>
            <a:ext cx="642942" cy="5097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Текст 3"/>
          <p:cNvSpPr txBox="1">
            <a:spLocks/>
          </p:cNvSpPr>
          <p:nvPr/>
        </p:nvSpPr>
        <p:spPr>
          <a:xfrm>
            <a:off x="2811462" y="2622557"/>
            <a:ext cx="2714644" cy="306467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Р.п.: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ого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пол</a:t>
            </a:r>
            <a:r>
              <a:rPr kumimoji="0" lang="ru-RU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56" name="Прямая соединительная линия 55"/>
          <p:cNvCxnSpPr>
            <a:stCxn id="5" idx="3"/>
            <a:endCxn id="55" idx="1"/>
          </p:cNvCxnSpPr>
          <p:nvPr/>
        </p:nvCxnSpPr>
        <p:spPr>
          <a:xfrm>
            <a:off x="2168520" y="1766011"/>
            <a:ext cx="642942" cy="100978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Как изменяются числительные?</a:t>
            </a:r>
            <a:endParaRPr lang="ru-RU" dirty="0"/>
          </a:p>
        </p:txBody>
      </p:sp>
      <p:sp>
        <p:nvSpPr>
          <p:cNvPr id="5" name="Текст 3"/>
          <p:cNvSpPr>
            <a:spLocks noGrp="1"/>
          </p:cNvSpPr>
          <p:nvPr>
            <p:ph type="body" idx="1"/>
          </p:nvPr>
        </p:nvSpPr>
        <p:spPr>
          <a:xfrm>
            <a:off x="168256" y="1050921"/>
            <a:ext cx="2286016" cy="119181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1400" b="1" i="0" dirty="0" smtClean="0">
                <a:solidFill>
                  <a:srgbClr val="0070C0"/>
                </a:solidFill>
              </a:rPr>
              <a:t>Количественное числительное </a:t>
            </a:r>
            <a:r>
              <a:rPr lang="ru-RU" sz="1400" dirty="0" smtClean="0">
                <a:solidFill>
                  <a:srgbClr val="FF0000"/>
                </a:solidFill>
              </a:rPr>
              <a:t>два</a:t>
            </a:r>
            <a:r>
              <a:rPr lang="ru-RU" sz="1400" b="1" dirty="0" smtClean="0">
                <a:solidFill>
                  <a:srgbClr val="00B050"/>
                </a:solidFill>
              </a:rPr>
              <a:t> </a:t>
            </a:r>
            <a:r>
              <a:rPr lang="ru-RU" sz="1400" b="1" i="0" dirty="0" smtClean="0">
                <a:solidFill>
                  <a:srgbClr val="0070C0"/>
                </a:solidFill>
              </a:rPr>
              <a:t>согласуется с существительными в роде и падеже</a:t>
            </a:r>
            <a:endParaRPr lang="ru-RU" sz="1400" b="1" i="0" dirty="0">
              <a:solidFill>
                <a:srgbClr val="0070C0"/>
              </a:solidFill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>
          <a:xfrm>
            <a:off x="3168652" y="622293"/>
            <a:ext cx="2419368" cy="715089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мужской род: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человек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музе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учител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;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3168652" y="2336805"/>
            <a:ext cx="2419368" cy="715089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средний род: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яблок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задани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имен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;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0" name="Текст 3"/>
          <p:cNvSpPr txBox="1">
            <a:spLocks/>
          </p:cNvSpPr>
          <p:nvPr/>
        </p:nvSpPr>
        <p:spPr>
          <a:xfrm>
            <a:off x="3168652" y="1479549"/>
            <a:ext cx="2419368" cy="715089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женский род: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книг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сери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 дв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сестр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ы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;</a:t>
            </a:r>
            <a:endParaRPr kumimoji="0" lang="ru-RU" sz="1400" b="1" i="1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1" name="Прямая соединительная линия 10"/>
          <p:cNvCxnSpPr>
            <a:stCxn id="5" idx="3"/>
            <a:endCxn id="7" idx="1"/>
          </p:cNvCxnSpPr>
          <p:nvPr/>
        </p:nvCxnSpPr>
        <p:spPr>
          <a:xfrm flipV="1">
            <a:off x="2454272" y="979838"/>
            <a:ext cx="714380" cy="66699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</p:cNvCxnSpPr>
          <p:nvPr/>
        </p:nvCxnSpPr>
        <p:spPr>
          <a:xfrm>
            <a:off x="2454272" y="1646829"/>
            <a:ext cx="714380" cy="2141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1"/>
            <a:endCxn id="5" idx="3"/>
          </p:cNvCxnSpPr>
          <p:nvPr/>
        </p:nvCxnSpPr>
        <p:spPr>
          <a:xfrm rot="10800000">
            <a:off x="2454272" y="1646830"/>
            <a:ext cx="714380" cy="104752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Внимание! Запомните!</a:t>
            </a:r>
            <a:endParaRPr lang="ru-RU" dirty="0"/>
          </a:p>
        </p:txBody>
      </p:sp>
      <p:sp>
        <p:nvSpPr>
          <p:cNvPr id="5" name="Текст 3"/>
          <p:cNvSpPr>
            <a:spLocks noGrp="1"/>
          </p:cNvSpPr>
          <p:nvPr>
            <p:ph type="body" idx="1"/>
          </p:nvPr>
        </p:nvSpPr>
        <p:spPr>
          <a:xfrm>
            <a:off x="168256" y="1050921"/>
            <a:ext cx="2000264" cy="95345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1400" b="1" dirty="0" smtClean="0">
                <a:solidFill>
                  <a:srgbClr val="0070C0"/>
                </a:solidFill>
              </a:rPr>
              <a:t>От числительных надо отличать </a:t>
            </a:r>
            <a:r>
              <a:rPr lang="ru-RU" sz="1400" b="1" dirty="0" smtClean="0">
                <a:solidFill>
                  <a:srgbClr val="FF0000"/>
                </a:solidFill>
              </a:rPr>
              <a:t>другие части речи</a:t>
            </a:r>
            <a:r>
              <a:rPr lang="ru-RU" sz="1400" b="1" dirty="0" smtClean="0">
                <a:solidFill>
                  <a:srgbClr val="0070C0"/>
                </a:solidFill>
              </a:rPr>
              <a:t>, а именно: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2874670" y="622293"/>
            <a:ext cx="2722874" cy="715089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kern="0" dirty="0" smtClean="0">
                <a:solidFill>
                  <a:srgbClr val="FF0000"/>
                </a:solidFill>
                <a:latin typeface="Arial"/>
                <a:cs typeface="Arial"/>
              </a:rPr>
              <a:t>существительные: </a:t>
            </a:r>
            <a:r>
              <a:rPr lang="ru-RU" sz="1400" b="1" kern="0" dirty="0" smtClean="0">
                <a:solidFill>
                  <a:srgbClr val="0070C0"/>
                </a:solidFill>
                <a:latin typeface="Arial"/>
                <a:cs typeface="Arial"/>
              </a:rPr>
              <a:t>пара, пятак, пятёрка, десяток, дюжина, сотня;</a:t>
            </a:r>
            <a:endParaRPr kumimoji="0" lang="ru-RU" sz="1400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Текст 3"/>
          <p:cNvSpPr txBox="1">
            <a:spLocks/>
          </p:cNvSpPr>
          <p:nvPr/>
        </p:nvSpPr>
        <p:spPr>
          <a:xfrm>
            <a:off x="2891329" y="1467104"/>
            <a:ext cx="2714644" cy="238363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глаголы:</a:t>
            </a: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удвоить, утроить;</a:t>
            </a:r>
            <a:endParaRPr kumimoji="0" lang="ru-RU" b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2882900" y="1836739"/>
            <a:ext cx="2714644" cy="476726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прилагательные: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двойной, двоякий, тройной;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0" name="Прямая соединительная линия 9"/>
          <p:cNvCxnSpPr>
            <a:stCxn id="5" idx="3"/>
            <a:endCxn id="6" idx="1"/>
          </p:cNvCxnSpPr>
          <p:nvPr/>
        </p:nvCxnSpPr>
        <p:spPr>
          <a:xfrm flipV="1">
            <a:off x="2168520" y="979838"/>
            <a:ext cx="706150" cy="54781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5" idx="3"/>
            <a:endCxn id="7" idx="1"/>
          </p:cNvCxnSpPr>
          <p:nvPr/>
        </p:nvCxnSpPr>
        <p:spPr>
          <a:xfrm>
            <a:off x="2168520" y="1527648"/>
            <a:ext cx="722809" cy="5863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5" idx="3"/>
            <a:endCxn id="9" idx="1"/>
          </p:cNvCxnSpPr>
          <p:nvPr/>
        </p:nvCxnSpPr>
        <p:spPr>
          <a:xfrm>
            <a:off x="2168520" y="1527648"/>
            <a:ext cx="714380" cy="54745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Текст 3"/>
          <p:cNvSpPr txBox="1">
            <a:spLocks/>
          </p:cNvSpPr>
          <p:nvPr/>
        </p:nvSpPr>
        <p:spPr>
          <a:xfrm>
            <a:off x="2882900" y="2479681"/>
            <a:ext cx="2714644" cy="476726"/>
          </a:xfrm>
          <a:prstGeom prst="roundRect">
            <a:avLst/>
          </a:prstGeom>
          <a:noFill/>
          <a:ln w="5715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наречие:</a:t>
            </a: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400" b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надвое, вдвое, вшестеро.</a:t>
            </a:r>
            <a:endParaRPr kumimoji="0" lang="ru-RU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56" name="Прямая соединительная линия 55"/>
          <p:cNvCxnSpPr>
            <a:stCxn id="5" idx="3"/>
            <a:endCxn id="55" idx="1"/>
          </p:cNvCxnSpPr>
          <p:nvPr/>
        </p:nvCxnSpPr>
        <p:spPr>
          <a:xfrm>
            <a:off x="2168520" y="1527648"/>
            <a:ext cx="714380" cy="11903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3"/>
            <a:ext cx="6215106" cy="315471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/>
              <a:t>Как согласуются числительные с существительными?</a:t>
            </a:r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617313" y="781128"/>
            <a:ext cx="4531172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400" spc="15" smtClean="0">
                <a:solidFill>
                  <a:srgbClr val="FFFFFF"/>
                </a:solidFill>
                <a:latin typeface="Arial"/>
                <a:cs typeface="Arial"/>
              </a:rPr>
              <a:t>Единственное</a:t>
            </a:r>
            <a:r>
              <a:rPr sz="1400" spc="-65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20" smtClean="0">
                <a:solidFill>
                  <a:srgbClr val="FFFFFF"/>
                </a:solidFill>
                <a:latin typeface="Arial"/>
                <a:cs typeface="Arial"/>
              </a:rPr>
              <a:t>число</a:t>
            </a:r>
            <a:r>
              <a:rPr lang="ru-RU" sz="1400" spc="20" dirty="0" smtClean="0">
                <a:solidFill>
                  <a:srgbClr val="FFFFFF"/>
                </a:solidFill>
                <a:latin typeface="Arial"/>
                <a:cs typeface="Arial"/>
              </a:rPr>
              <a:t>два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908045"/>
            <a:ext cx="54292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два, три, четыре                      сущ. Р.п., ед.ч.: 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два стул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>
                <a:solidFill>
                  <a:srgbClr val="00B050"/>
                </a:solidFill>
              </a:rPr>
              <a:t>, три комнат</a:t>
            </a:r>
            <a:r>
              <a:rPr lang="ru-RU" b="1" dirty="0" smtClean="0">
                <a:solidFill>
                  <a:srgbClr val="FF0000"/>
                </a:solidFill>
              </a:rPr>
              <a:t>ы</a:t>
            </a:r>
            <a:r>
              <a:rPr lang="ru-RU" b="1" dirty="0" smtClean="0">
                <a:solidFill>
                  <a:srgbClr val="00B050"/>
                </a:solidFill>
              </a:rPr>
              <a:t>, четыре упражнени</a:t>
            </a:r>
            <a:r>
              <a:rPr lang="ru-RU" b="1" dirty="0" smtClean="0">
                <a:solidFill>
                  <a:srgbClr val="FF0000"/>
                </a:solidFill>
              </a:rPr>
              <a:t>я</a:t>
            </a:r>
            <a:r>
              <a:rPr lang="ru-RU" b="1" dirty="0" smtClean="0">
                <a:solidFill>
                  <a:srgbClr val="00B050"/>
                </a:solidFill>
              </a:rPr>
              <a:t>;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/>
              <a:t>пять, десять, сорок, сто …                     сущ. Р.п., мн.ч.: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пять брать</a:t>
            </a:r>
            <a:r>
              <a:rPr lang="ru-RU" b="1" dirty="0" smtClean="0">
                <a:solidFill>
                  <a:srgbClr val="FF0000"/>
                </a:solidFill>
              </a:rPr>
              <a:t>ев</a:t>
            </a:r>
            <a:r>
              <a:rPr lang="ru-RU" b="1" dirty="0" smtClean="0">
                <a:solidFill>
                  <a:srgbClr val="00B050"/>
                </a:solidFill>
              </a:rPr>
              <a:t>, десять  комнат    , сорок упражнени</a:t>
            </a:r>
            <a:r>
              <a:rPr lang="ru-RU" b="1" dirty="0" smtClean="0">
                <a:solidFill>
                  <a:srgbClr val="FF0000"/>
                </a:solidFill>
              </a:rPr>
              <a:t>й</a:t>
            </a:r>
            <a:r>
              <a:rPr lang="ru-RU" b="1" dirty="0" smtClean="0">
                <a:solidFill>
                  <a:srgbClr val="00B050"/>
                </a:solidFill>
              </a:rPr>
              <a:t>;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2168520" y="979483"/>
            <a:ext cx="7143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954338" y="2051053"/>
            <a:ext cx="69265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62"/>
          <p:cNvSpPr>
            <a:spLocks noChangeArrowheads="1"/>
          </p:cNvSpPr>
          <p:nvPr/>
        </p:nvSpPr>
        <p:spPr bwMode="auto">
          <a:xfrm>
            <a:off x="3168652" y="2693995"/>
            <a:ext cx="142875" cy="142876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Правописание числительных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265367"/>
            <a:ext cx="5429288" cy="492443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</a:t>
            </a:r>
            <a:r>
              <a:rPr lang="ru-RU" sz="1600" i="0" dirty="0" smtClean="0">
                <a:solidFill>
                  <a:schemeClr val="tx1"/>
                </a:solidFill>
              </a:rPr>
              <a:t>шест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1"/>
                </a:solidFill>
              </a:rPr>
              <a:t>, десят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1"/>
                </a:solidFill>
              </a:rPr>
              <a:t>, восемнадцат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1"/>
                </a:solidFill>
              </a:rPr>
              <a:t>, двадцат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r>
              <a:rPr lang="ru-RU" sz="1600" i="0" dirty="0" smtClean="0">
                <a:solidFill>
                  <a:schemeClr val="tx1"/>
                </a:solidFill>
              </a:rPr>
              <a:t>, тридцат</a:t>
            </a:r>
            <a:r>
              <a:rPr lang="ru-RU" sz="1600" i="0" dirty="0" smtClean="0">
                <a:solidFill>
                  <a:srgbClr val="FF0000"/>
                </a:solidFill>
              </a:rPr>
              <a:t>ь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22293"/>
          <a:ext cx="4500594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85884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Числительные от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пяти 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до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двадцати 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тридцать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пишутся с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на конце: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07226" y="1908177"/>
            <a:ext cx="447112" cy="42862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</TotalTime>
  <Words>877</Words>
  <Application>Microsoft Office PowerPoint</Application>
  <PresentationFormat>Произвольный</PresentationFormat>
  <Paragraphs>192</Paragraphs>
  <Slides>24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맑은 고딕</vt:lpstr>
      <vt:lpstr>Arial</vt:lpstr>
      <vt:lpstr>Calibri</vt:lpstr>
      <vt:lpstr>Times New Roman</vt:lpstr>
      <vt:lpstr>Office Theme</vt:lpstr>
      <vt:lpstr>Русский язык</vt:lpstr>
      <vt:lpstr>                   Имя числительное</vt:lpstr>
      <vt:lpstr>             Разряды числительных</vt:lpstr>
      <vt:lpstr>      Виды числительных по составу</vt:lpstr>
      <vt:lpstr>     Как изменяются числительные?</vt:lpstr>
      <vt:lpstr>Как изменяются числительные?</vt:lpstr>
      <vt:lpstr>                Внимание! Запомните!</vt:lpstr>
      <vt:lpstr>  Как согласуются числительные с существительными?   </vt:lpstr>
      <vt:lpstr>          Правописание числительных</vt:lpstr>
      <vt:lpstr>         Правописание числительных</vt:lpstr>
      <vt:lpstr>               «Ментальная карта»</vt:lpstr>
      <vt:lpstr>      «Ментальная карта». Проверьте!</vt:lpstr>
      <vt:lpstr>            «Ментальная карта». </vt:lpstr>
      <vt:lpstr>   «Ментальная карта». Проверьте!</vt:lpstr>
      <vt:lpstr>               «Ментальная карта»</vt:lpstr>
      <vt:lpstr>   «Ментальная карта».   Проверьте!</vt:lpstr>
      <vt:lpstr>             Лингвистическая задача</vt:lpstr>
      <vt:lpstr> Лингвистическая задача. Проверьте!</vt:lpstr>
      <vt:lpstr>                 Цифровой диктант</vt:lpstr>
      <vt:lpstr>        Цифровой диктант. Проверьте!</vt:lpstr>
      <vt:lpstr>                 Цифровой диктант</vt:lpstr>
      <vt:lpstr>        Цифровой диктант. Проверьте!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147</cp:revision>
  <dcterms:created xsi:type="dcterms:W3CDTF">2020-04-13T08:05:42Z</dcterms:created>
  <dcterms:modified xsi:type="dcterms:W3CDTF">2020-11-09T11:29:13Z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