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325" r:id="rId4"/>
    <p:sldId id="326" r:id="rId5"/>
    <p:sldId id="327" r:id="rId6"/>
    <p:sldId id="328" r:id="rId7"/>
    <p:sldId id="329" r:id="rId8"/>
    <p:sldId id="333" r:id="rId9"/>
    <p:sldId id="330" r:id="rId10"/>
    <p:sldId id="332" r:id="rId11"/>
    <p:sldId id="342" r:id="rId12"/>
    <p:sldId id="334" r:id="rId13"/>
    <p:sldId id="335" r:id="rId14"/>
    <p:sldId id="336" r:id="rId15"/>
    <p:sldId id="331" r:id="rId16"/>
    <p:sldId id="337" r:id="rId17"/>
    <p:sldId id="338" r:id="rId18"/>
    <p:sldId id="339" r:id="rId19"/>
    <p:sldId id="341" r:id="rId20"/>
    <p:sldId id="313" r:id="rId21"/>
    <p:sldId id="269" r:id="rId22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44" y="68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685375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1214414" y="1779086"/>
            <a:ext cx="7776043" cy="3779803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b="1" spc="-32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Тема:</a:t>
            </a:r>
            <a:r>
              <a:rPr lang="ru-RU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-32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Константин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Георгиевич Паустовский</a:t>
            </a:r>
            <a:r>
              <a:rPr lang="ru-RU" b="1" spc="-32" dirty="0" smtClean="0">
                <a:solidFill>
                  <a:srgbClr val="7030A0"/>
                </a:solidFill>
                <a:latin typeface="Arial"/>
                <a:cs typeface="Arial"/>
              </a:rPr>
              <a:t>.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7030A0"/>
                </a:solidFill>
                <a:latin typeface="Arial"/>
                <a:cs typeface="Arial"/>
              </a:rPr>
              <a:t>       </a:t>
            </a:r>
            <a:r>
              <a:rPr lang="ru-RU" b="1" spc="-32" dirty="0" smtClean="0">
                <a:solidFill>
                  <a:srgbClr val="009900"/>
                </a:solidFill>
                <a:latin typeface="Arial"/>
                <a:cs typeface="Arial"/>
              </a:rPr>
              <a:t>Рассказы 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009900"/>
                </a:solidFill>
                <a:latin typeface="Arial"/>
                <a:cs typeface="Arial"/>
              </a:rPr>
              <a:t>«Барсучий нос»,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009900"/>
                </a:solidFill>
                <a:latin typeface="Arial"/>
                <a:cs typeface="Arial"/>
              </a:rPr>
              <a:t>«Кот – ворюга».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endParaRPr lang="ru-RU" b="1" spc="-32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20134">
              <a:lnSpc>
                <a:spcPts val="4329"/>
              </a:lnSpc>
            </a:pPr>
            <a:r>
              <a:rPr lang="ru-RU" sz="3800" b="1" spc="-16" dirty="0" smtClean="0">
                <a:solidFill>
                  <a:srgbClr val="0000FF"/>
                </a:solidFill>
                <a:latin typeface="Arial"/>
                <a:cs typeface="Arial"/>
              </a:rPr>
              <a:t>       </a:t>
            </a:r>
          </a:p>
          <a:p>
            <a:pPr marL="53357" marR="977540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720" y="1857370"/>
            <a:ext cx="500066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8" y="337425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7"/>
            <a:ext cx="274924" cy="590848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42479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285720" y="3357568"/>
            <a:ext cx="500066" cy="1357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44" name="AutoShape 4" descr="data:image/jpeg;base64,/9j/4AAQSkZJRgABAQAAAQABAAD/2wCEAAkGBwgHBgkIBwgKCgkLDRYPDQwMDRsUFRAWIB0iIiAdHx8kKDQsJCYxJx8fLT0tMTU3Ojo6Iys/RD84QzQ5OjcBCgoKDQwNGg8PGjclHyU3Nzc3Nzc3Nzc3Nzc3Nzc3Nzc3Nzc3Nzc3Nzc3Nzc3Nzc3Nzc3Nzc3Nzc3Nzc3Nzc3N//AABEIAKsAcAMBIgACEQEDEQH/xAAaAAACAwEBAAAAAAAAAAAAAAAEBQECAwAG/8QANhAAAgEDAwIFAQcDAwUAAAAAAQIDAAQREiExBVETIkFxkWEGFDJSgbHBFUKhJGKCIzOS0fD/xAAWAQEBAQAAAAAAAAAAAAAAAAAAAQL/xAAWEQEBAQAAAAAAAAAAAAAAAAAAEQH/2gAMAwEAAhEDEQA/AParFIeEY+ymtBbzniCU/wDA07gVUjaRtlUZNKr+abql19ztrO5l8LHiecpGoPod9zW6zGf3ecDJglA76DWbRup3Rh/xNYS9P6vYqG6f025iuSx863AZMfVc4p1bXE1xIbW9tvAvFjDkA5Vx6lT/ABVpCwAg8Gl5p7Oug4NIzyfeiKGqGtG2rI1RGalTVDUg0GlQTUZqCaDq6ozvXZoPVddvF6d0yOdtlEylie29F/Ze8gvbBri3UqjyE+bknvSj7TwR3w6XaXIY20lwfEAJGohCVGR3NMegwx2/TY7GF/D0AgNgZwd/nfesNHE13brJ4RnjEpBwmsZ+KWTXNqerxQC4he6wRoDAsBjf+D+lRF0GzS+W9LNJINgzMTk1C9OsoOsNcJFouHkLZAPmyvJ/z8CmDDqIwxrzh5r0nUvxGvMk/vWsTUMazJFWY5qlVENxUA1LbiqgUFua6oqaDjXV1QaD3JhiuITDMupGxkfXOx9x3pfaB7fqN3FcXDzRsyGN5FUaTjcbYo25lESZjIMgXOn+aHs0tbuyNtdOFeRi6N6hxyR9fWsNOv8AqSpKbKGI3Fy8ZJRSMKvdidh+/wBK8x0O6velfaWGzu2eeC5lIVslgjEYwCRwNqKe+t+iXYN1LFdMfIZopBlT66h6cUH/AFO3uvtpZNcTSQW64nBmyqs2kBcfQ96o9X1NcMTXlCdz717LqIWRCynPtXiyRqO/rVxnUMaqDVqqPpVHHiuFcSMZyKjNBNWAqBzU5oOIqoqa6g9g2HZiD+JcEe1B9QsGNlIsORKmHjxkbj029CNj71il5p9DWq9RI9D81lplN0m369Aly9pBJHJkldRV0O4Iz3H8V5hei/0zq6Ws0UxDReQS4IffbfJH0xXrYL9IdXhIVDHUQO9dLfQzMjTQ62Q5UsAdPtQBdOsrqC5LpK0dnp/7LDYH6fShOngePKH1aPBkzpG+NJpxL1EOukKQK86WKkkEj2NVkylVnvLmRYvOIl8Madg2lTgZ9cZoC4a4dUeVX0qNIZlPcnn5rFnJOc1VpGO7EnPegcRIJYEik1KrRRAsOxkwax/pyi2lkImLoisF4zkN9PTGfalmtiMajjGMVxdvzHb60DeLpsLOmTPpbgjG/wCDfj/efiqHp6FSR4uwyds6RhCM/wDke3FLFkYYwxx71IkbJ8zb/WoCb+3S2dFRmOdW5+jlf4of0qruTjJJ9zVdVUNc8YriwBqBVXGCOxouNFarE/NUUeY+1axpq3oM87e1LJKcPHhGJ7UuFs2PMN/WhAmRqIrjRa2+ZH24OKsbbbgChAPpXYo5LcsucYz3qWtCB6fGaEBAemd641ssGJcAAgjc1q9uRjb1oQExzjHaqtsynsDV7iMI3qNQx+tUcEypjjBNA4BAGT2qARLFlTnahWk/6WnP65qlsz4IVtj2oD4pFzlyBrOBRsCErxjFKfuU0surSxUY3AprYmaMtrOfTeoCGh8oJ41DNUNrk7D5FFJOjIAwA9azmvNIfQAw2xRQy22LhowNyA1ECxXkrk9+1TaXS+OWkXOofG5o4TIewBPPYUAYtAPTmoltMKcDc9qaxor7odQ4qJY8AYzz2qDzdxbtFIzaQeFK4+lTLFlY8jBOM0ReyD7xKgGdgQcc7UOrFAGbJAAGKBV1NNIyfwgZpbGQWBIx9aM6izMZGk3UEAEjfmlQYtlgASNhmqg8vkeYe29FWGgeLPLnw4o2kfHZQSf2odIwXGpcjvRtpCgDRyeZJVKOO6sCD+9BTolv996da9T6trnub5BMLfUyx26MAVQKMbgcsdyc+mADunRQdGtzYySzPLPNNJBGNc0rJqzk8nAyBk7DbehegtN0qxg6V1O3mYWS+Fb3cETSpNCNkzpBKsAACCB9CaNglkg+0E3UW6ddixuLVLcSeFqdGRmbJQZYK2vtnK7gZFRWsnVukQWElzJckrFMtu8LIVkErEBUKnBBOQe2N+N6y6j1Hplhb373EsiDpxVLjMTDzkDSqkjDE5GMd6t/TD1a46zdXCS2UV7HawQ5ULITC7OJCp4yWAAO+F3xml3ULa+u+mfbGDwp7m5uykluWg8JZdKKNK5+qkc1KpxLeWNvNeQzXIibp0Cy3XiIVEaNqIbURgjynjPFarcW9xd29pG0vizWwuVUxMB4Z9ScYHOMZpPetNfdQ+1k8XTb4Q3vSI7e1aS2YeNIqy5AHI3kA3x6njetYumSPfLDbW93B946A1r40yyaY5jjAJPHrShjbdYtYoknillNs50rceA/gsTx58Yx/u4+tb3HXreP+pRzTgt02JZbsxozeCGyRnGd8KTjtvQCw2z9HS0X7M/64QLF91ltR4IOnT5nxpKexJx6Z2oH7QdNmubj7Vt9xupGm6TBDbtDG4WWVRNkDGx3dOdvg0BZvbKO5vIzLI8tvbC7mCxMWjiP4cqBnOATjGcD2qZbmzVLVDI7zXkfiQRwxO7sg/uwBsu43OBvjmseqyTR319cx2F3OLvoQto1ihJbxQW8rD+04cbnA2NZwyXHTm6f1CxsLi6nbpkVnPZNEyN5CSCshGkEEsCGIBBBztuoXXBgulu/DeZ2tpRG4kheMq2AcYYDOxB/WlbLhByASeKaRyXTN1qTqFkbWae9EqKCWUp4SKCGwM/hOf8A1gkDRjBzznariHaxrttRkIAAwAKDU0VC3FVB1lIyzSA7ZORTiEkkEmlNuw2pjA4qK3ugzGEDGPEBPbailwV449qwRsjep1Ljeoqk0n+tt0BwAC3H0NFHihJYy0qSrglQVwfXNavIRgYBJ9BQXIAHlG55rjGPX5qiMQWyc/xVw2rbO/rQYi2hiDsqbsSxyc70I50qoxzKRkfrR5OQRS5YGiMiuwdGbUvdTigUeGlyZZZFy2rA1DgAUovYSLrITKaTvXop40TVp2zSa75NVFF4raM8VgDWimqhhA+PWjophjmk8b4rdJvrRTpZ9sZqgmBbJPHFL0n3G9YC653qB394HO/6VEdxqVnBwf4pSt1kYzzUR3Hh+XOQO9IHkcyhdj71JmIbUODScTjOdxn61otyfzbUgaGce1YSyjfegZLnI2NDNeYXzsfcig1upRjmk13JkmiZ5w3BzS2d8k1QUO1SNqqKsTxRFgTU68Gq5qDQaiYissHOdX+K7NTQSNQ/uFcdR5NRxUo+l1bGcEGgsrunlLZrQrNp1gbVY3K4AKE7Yzkj9jRC3UfhbMwOeO3+f4oAfEbvVW1Ec0UbkE/gYdsen/2KHc6mJAwCScdqAdoWbh8d6za1P5/8UUaqTQUWre9VFTQWqKirUEUvaWTJ87fNMaVnk0EmV/zt81wkf87fNZnmpHFBr4j/AJz81ZZH/O3zWNWFBqZH/O3zUGV/zt81Sqmgu0r4/G3zWZlf87fNc3FU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18" name="AutoShape 2" descr="data:image/jpeg;base64,/9j/4AAQSkZJRgABAQAAAQABAAD/2wCEAAkGBwgHBgkIBwgKCgkLDRYPDQwMDRsUFRAWIB0iIiAdHx8kKDQsJCYxJx8fLT0tMTU3Ojo6Iys/RD84QzQ5OjcBCgoKDQwNGg8PGjclHyU3Nzc3Nzc3Nzc3Nzc3Nzc3Nzc3Nzc3Nzc3Nzc3Nzc3Nzc3Nzc3Nzc3Nzc3Nzc3Nzc3N//AABEIAKsAbwMBIgACEQEDEQH/xAAbAAACAwEBAQAAAAAAAAAAAAAEBQIDBgcBAP/EAEQQAAIBAgUCBAQDBAcECwAAAAECAwQRAAUSITETQQYiUWEUMnGBQlKhFSMzkWKSscHR4fAHQ3KCJCVTY4OTorKz0vH/xAAZAQADAQEBAAAAAAAAAAAAAAABAgMABAX/xAAoEQACAgIBAgUEAwAAAAAAAAAAAQIRAyExBBITMkFR8BQiYXGRseH/2gAMAwEAAhEDEQA/AObUSXmiYuEBdRqIuBvjoVdHQ1FHS02XEP0JAatY4r62UAE+a5uCrEbbk2tjnFPoMimoayBhqvtsTv8ApfGvzHM4cspNFHLSvVo6xtEYpAdjqJYHaw7HYgkgW5xzZE21ReL0VZ3XRU0kEETR1ACMGTylo7O3Lbk3Fjv5rWv6YS1eZ081RJN+yqGMMdliBCqLel9v88AVDrNJIyaVBcsqDhQSTYew9+2KRqvZhbbbfDxhQHIONfTgn/qyl+u+PVrqe4Ay6lH2P+OBKQRySIrrI7ObBEW5Zu23PPphnX0FPRyKrRTTE2skbXBJJ/FY9wQOb7ngDUXXAEfCqhZbrl1MbbGxJ2x8KmK2o5bTKL3Gq/8APAcfVAVUjlAa+kaTY7De3ft64uiSSUHUkreYLuhO+FodUGx1dOU3oqdVIItvxbtviElRDufgKZhfje/HpgcQ9aLUElXp3IJva2xP0++LUgkVWABFuQVNwAT64TSHJfEwqDbLqcm2974JjzaJGi00VPSWVEZo4xYj85B3LW737DCly0eykWPa4/0e2KEF/lViD6LbDdtoS6OkQLC+awV0UoemEr9WQKrK6EnYEGwU2v5TtddrnGU8ZNQzV8M2WyRyU0kV0XSQFI2by9rkE4vybN4oBDQTPSwQsG1ySB9LMT+LTvpI2taxwJ4gWGasjmpHRhLEHuFZNtrfN6bjv+mJQi1K2NJ2qQmS8R1KoBRhYEd/r98HeIynx6dCTqqII/3hGm91BIN/Qki/tfALAsttN/T0xdnYDTqFF2MEex7+QY6PUky6TIM1p5ZA9Jp6EIqJVM8fkjPDEauOMBxU0708VRotDJIYo5CQAXAFxuRxqX0G/wBcdEzOCRsx8QEI5v4ciFgpv8o/X/DCpsver8FVWWNGwqcunhqTGY2TSJV0vckcb3P88SjmbVsZw2IXo80o6manlp1gqKUCOUIU6kevYAWNySCfl3wdFFn8khaKMDoydNmSSGyN5UsfNs3yAX3G3ph/WVtLS+KvDkuZSRNVRuiZhKhvHrj1xo9/Q3v9sIYabMafNryxskT5tHGUI/iMHLXHrYD9cBSb9A0j2dvEFNOwliKTFJLkmPyhD57m9l0m1ySNyPv7DL4gmlZI1XrJF8SQBGAYyD5weCvmJuL8+uG9U5bMPG9Exbqy6mpk02JAku9vW4Cn7YOyt4zFRUyRaqmn8PTCdbG66jdUNt727e+EeR1wMoozfxOeROKcoQWj+IOoJpZDvrJPlKkd7+2JStnogqZNA6OlBK4aP5X+Q8n5rnjkk98PZnC5dVU7sfjKjIKd4qTRvThGu0QFr8eaxudj6YDyiCel8OZk1fFI8ZkoJNDXBVOs3ftYeb7i+Mpaug0Z2oyPNqRZevRdNYGVJi8yDplxdRs3cdxfBEGS1cT1q18b05ootUpLq3TYgaAbEkBjbcA40b5c2VZZ4kpXaoqBTV1N0pJVJaW19H1tdb9tsX5nAwzLxvJKhKGCje2k+YKVNvva2N4rfz9G7UjH5zlpyyslhdiqizRF1UM6H5TsTa/OJZ9KFrgInWWNIkOpltYsqkqB6A/zucMvH7SnPIS4NzRQNcpuTo33wkzMNJWObWASO3v5Fw8LaTYH+Ba5BQWHHJPpguvQvVxE3sII9/8AlGAjcr3O/wD+f34OzFlFRFcbdGK39QYs+SXIPELMFYgvzuu2J9MMPxA3uLi/8sSZi6iwB9/fFyBH6gaQKwF0DbBjttc7cXN/bCj0j5KCapZVaWJGYXCMTe3rwfbnjA1TTrA15Jo5vL5Wje9sOqarhijCS1CuzshqJSlgsY5UC12J7n3AGxJxCno8qMVp66zljcgEBAWAB73soLe9wNrE4ykBoShzsSu6kEMDuP5Yvu0hBJBuLsSb4ZR0mRtUXaokSMKWuWJYk+1vw/rbtcYnImTiJ2jnkIsSsbNupsLW233J5tsna505texkmKrIoBIKjm6839ceeTTqBGx5Fu+GRjyQTLHFUSGIKbu5NmYbW4uAT5r2vY2tcYsekyYFHeseznYE321Wva3ov0u/NluQGxP5nbUJTddxc8Y8MJ0lvL/P37YMrBRJIgoiWUAFnJ+UkA27cG4+3bAskqhSEYBeDg7BopAs2osR+aw/vwdmrp8e1zYBI7Hsf3a+mF2olNhcH3vgvNHJr5AwBAjit/5a4ZrYLAI7hlvvfDLNQPiYdzvBHf8AqDC0o6+Zi+/f1wzzVdUkX5jDFte34BgvlARQiqSpuLelv7MfMrq3lGoDu3piEdip0k/bE5FtYp3HI4wBiJDHfUQPbBdDRvWa/MkYSw3/ADE7D+077bH2uMVYkgsNXe3c4kEZbqVJ9bjAYR5UZPWMkNEJUMaKZGs3lWTUVA+rXXc9jfi9hpPDtSFDieK+m66lZdffb/lu2/sNibYWKg02K8ja/wDfioxbHbbsAN8Kr9zMLzbKnyzR1HDlyykBSt7bEi/IJuPt6EEgDkgjgbYvFkPANxzzxiJdQL7Ec7f54dCUVC5sBbfseLY9cAAhTud9sWqwfkixPHYYgy7XNj7jBs1FKkWF77H6XwzzEBq5gouOnHfa5+RcKuQ17lcNq03zBrDfpx8g/kXAkaIsI3Ia9vfnBmZs4qIlHHRi/wDaMVWVwx2a218G18S/EIx3BgjuPbSMZvYaY9y/KKaoTL1paSGWsnhRrMzhGYqSw8xAJurXC8c8cE1uU0HWSlhopIKiJXFVEYiwBYEK6Hc31rYLc7H0xTTfHzZflUFFFM02siJ0bTpufMSfwqBY3POo/e/Maupnr8xpKSdJ5pH01FU63ESDyhDcWa9z6i5IAxz7spQHmX7LWiikkpqSGWVbosUdtRDfKtibgjuduBj6Sh+I0pRZZAkNg3VqkaKV+TsqHUODwN+2H+UeFKbLEZ5lLVZU2TyiaSwA3O/TG/bzWbkWONFBT1TfDyU8EFFYkyUqIzSMdVwzv6/0Tzc774lLMk6jsKj7mNj8I5hULqFMVsCvkotPAtsWYX4uD7374+k8CV1NcRo0q2B1NSK/Ym3z39Prce9t/HlbA6lSVRYAAVJjAsSRZV+vr2xbXUb1uoPqvo0eSqdLXFuLWPPf0wL6i9R0Byxe5yiryWrophJJl+XyaV0stRE8OsC+4VrKDZSbg33udjiMcOUjM1Wek6LshUU9VAU87Ecb2IG9iTvcW9MdNqqKo1p0njgTqFpDPEZUdSd1YA73so1H3+mE+YZTTZmJoauhio06gCBm6kEt25XuhIPzL6k2NsMs+6kbsT2jLSZdQSVDyPSRQU0M66mhprnpqSxsNxqJKg+i9rc25nk9PHDFVHKhBl0zHorc9RjY9g1yNiQB6jYbkUz5dU+GWmVVElBPHaWLSpZUOwfUPnUE3BsbX3AJwZJJXB8nqI5pa2kZNEUu4QSKTpDLbyX2/s4AxS3ymCvcyOdU8EGbVVLB0+lC4UBLkfKL2J35v974trUX4xxxdI+f+Be2BM5Zv2pUyPr1mVt3O/tf7WwXWn/pj2PKR/T5FxZ8IEWrFcUm+m5tbjDPMWIqI7EH9zHsOflGFkdh81rjvhjm2lqlA91vBHtbf5RgvlAXBoRLLD4cyqCKoZcxqxKokEqjpU+ok6yQTa29tvlPpvqMiyr9j0tMlLTh6mRwYg1gIwR/Ge/4rb2Hyi3/ABYS+C6BJ0/aM2mGCClAJk+VY0va9huGfUTvey++N1lNC6T1cskk7iqcSuJiCQtvKgI5H1329wBxzuUvDjyUvtXcyzL8sijZpUDDXctIT5mvzp/Kv6nDECOCM20pGBe3pgbNc1o8qpzLVyqoHC3Fz9BjmXiHxpVV+uKL9xCbLoU3v63OPQxYo4VrbPPnkllf4NRnPjinhd4MvAdhtra9r+2MbmHivMxUpJHVukgY3A7exGFFJPLGzVaShZWBVUXkj/ROPBSu37xn5J0i21/rikVKUrJtRjyP4/HOeC5M6MTzdOAfTF2V+NiZDDnMKvSyHdrbodtz6/Ubj3xmmp2iOqRGCkldQ9sAzqRJYs1tje/GNn6eM19yHw5e13E7FNHC1PTxoTLQygtDUAhmhc77/mDA8Dm21uRjRRfsDxIlNUlky6pqF68SONCSblCQQfIbArxwRc6d4eAM+MLvklU5+HqQyRMb+Vjfb+8e/wBcajN8ojqcmeilmaWSkiRJeobv02uVY6biysAQB+Vuxx5NPDPtlx82eimpq0cuzyBxnNcJ31sJ3899QIubb+lrYtqo71z346ce9/6C4qzIySV0rzp05NVpRfh7Wb9QT98X15tXMRqvoj/+Ncdvoia5FULBb7ci3OGGbSAzRxoCX6MekDvdRYYUqQp9e+G7lBnWXqVuW+GXn10jDS5FT0dKy2h6OTUlHE7xpLUxpK3R1q0UZCi5t3YXsD+I32w/zfPIMooWlkYNUSedUv68X+39mF0EUwrskAlEcaU05kiSZBqZrkWW9zxyB/fjCZ5Xz1lfNLUPr0sygegBOObpaeRy+c/4bqfIkD+Is4lzKollns0hsF7WUdsIZJLm2ri1hhxLSaEaeoXSgAOn12wukSE06CNdwxLP3Pt9Nsd6a4RyIiiM6XUHSOT6YMplUbElbfLbscWoEMcXSkQK5+Uje/of5frhmKVKxonj1RBV1Fenub+uOqONI5pZWwXNJWkWNIwFhjFgEGzH81sJ6i0o0k6fQ+uNNVNSSU+lAUYCwaxF8IcxpI44m0gksdjfcf5YM7aBikk6FKPJDKjwyEMjBkYdjfY47RR1QzBcprmdhBU0xiqoY4tZKEXAJ32BNthfY9r44yFUbFyPfHSvC8s8ng7K2jm6ZjrwDeVY7oHba5I7dseR1sbimer08ttGP8U0jUWcSawTJIAWLcEjyN27lL/fFNbETVyM+lbpH9D+7XGh/wBosKxZxcoBqkltpPbUD243c4zmakrWN51sEj2Df0F740Jd0UVqmJrq2wthlVusVfRysTpjSBz9gp/uwrRLMOLHuMMc0UGeME7mCLa39EYu+SKOuUaK8uTVAeVDCs9MsaR7MWbTa9gNhv8AQAj3w2fVVJS5hXRNSBJklJVtXI5H6EY0fhWZ818PAQtL8TTstTGsbFC8iWV1JABuQAebnXc4V/7SctjethzaDzU0wEcgQ30N8wvbg22+w9d+HC1HL2v56j5l3Qsy71Mk0nWN5CQQ4P4rD/PAK6xLpAs172w2oaKpFU0WkLEP4pbYWPb62N/tjRNlsFUgLRuylQqBY/ONtI39tzjslljA5GZuKKSooxNo8qixO33t/PGgyjPaDLoRTzrLJIw2dCv2Jud8G1vhzoZG0kAd5FjLDVtfgX/t+tsYmmipGlJzCs0yMxBtyLHubEew/wBDHU+o+3RCGFSbcuBhW9arlLBgy/MPPv8AfHlPktbmEMroAlgdIkaxYjsP54rdqSCzwVqyR30i7Ekbd9hfDfJ8xgM0JaqBlLeRXZlAIFxc2tYnv6255xGeefbop4deUWz+EM0jDWELEdtRF/XkY2uR5W1P4dyaimaaGQVQn0oobWQdWna9/mB/me2A44aqur1Hx0sbu12jSxCDuPtjS1JMVR+0I2kMdFT6YdEhZJZpO1hcG113Avvftjzc2aU0os6+ni9yZz7x9Uhs8Ohf+0f5ebuRvsOyr6/U7YQ5u98wc2I8kf8APpr74qzepSozOVon6kKWijYWsyqLXFhbc3O3rj7NHC1rgjVdI9//AA1x1wh2pIdyuwBioUja5O1u2C80JWohvf8AgRb/APKMCaC1z8pHYjBuZmQVMfGkwRD/ANIxV8iGpyKokyuTLKh0Xo5hD+7swsZUGh1JB21LpHOxsbeXG2kgp6unmgr6oz0eYsPhup5TGT+C34SCDsBcWF9rAYWjFHWeHsuymqrBBHMzOjuoOmcsbA3HlUkkahzb3w0yLNJqKSTJ87iLOWsVBuKgXtrQ93Fr/wBK35scWWLe1yWi/Rh+ZwPk9HI5pKV4qZCVG/Uaw2A2+aw98JZMwz6ZJGpUSmdZVWxA8t977Df0xtTJ1oX+NeOroW1aakG+kDbSw7/c353thfU5H8fTdeirp1gfcOo1KfqCNvuBiEcij5kv2TlhrcTMVmY+K5aISRuIYGXS0OlSFN7bk773vf7Yys2U17SyyNTyAE2uqNpv7Y6HS+GKqLzpndSQQbaFup+1yDgmn8OvHP1K1Y6l7H958MqNf6g7/THR9XGEff8Akj4cr4OZvlrRqNXVuRuDCw3+uGOVqtPXxD4eSSQN/B6WrWfS33x0xMteoXpoNZGxVQSR7G3H3x9Rw0sLOtCkdTWK3Tb0W5sdTW3Ht7cmxxvru+O4jxwSb5I5dSfs+C8zhayrVuhEOUsN7WN9r9jvtbjdH4nrKiKGlyimqDU18hEKyn/ezbgt9EuQDbkj8uDs6zyPLKVppJzNWSXjeaMi5IbaOPsDuLkbC229jjOZcslDW0ma5jPFBmE76aajsLRRjZtRIJSwJ4sSb35OJ44vzs6HSXajLZzTRwZtVQIAogfpAKQRZQF7bX2x5mTBa1yeyR2Nv+7XFmaiL9oVfSYlWlaxIsdzv+t8fZsl6xx3CRg/1Fx3J8EqFgU3AUMW9O52/XDHPoulmCJHKsoEEXnCkA+UXFj6G4+2AqUs88UQkddThQR2ucaTxBlStAK2lleU3VEhSnZQEPFm7m/a3BvjSlUlYErQxo8ugqKDKqGpcUiTRiSSWeJdGkgsoFxZuCfWzdsXZjSUFdU5jAXmqoy+qGq03JffWoOk7eW5AB23C8Xyy5vUQiOmqKSAxxWjkiZCrEqLb2OxuN/19jKnxTVVkcKTRoqQI6RKrHSuoabkHlgtxck84k4TsdSQyy7M80yuJWqL1aPGdbxAu+kWB6ikWddre3GocY0FNnmWVs8BFMkckDHVHB5T3JLQsVOoDuL2L7XGMXW+ImqYOjFSRRRiwUCWRrC97C7bAm1/W2IVeaitVZKqiilnBAE0jvqsO1g1sLLDe6MpHUBXRFi8+Z08SsNxU0rtwX1eY2uP/qPvfmdbQ3ZKXM8viZorBPhjI9yrWItf8pPH4T6Y5GuZmIlaRZoLi37qrkXe3Ox9d/vjyPNauxFRVVU1yDZ6qS1vTY4k+k3d/wBFPEOkZxmdFG8b1TPIsUjFWdzCDu1l1EggfMukA/MvbCOv8Qy1uqHKaKNY5TuY4miga7GxZranv6bA3PzbYySVVMKhZDl0Ull4aWQ3O1ySGF++1u+Dv2/U/FddolbyFAvUe4HI4Pbt6XxRYVEVybC6SkJerrMyvV1qKUhCKWRWtsFBQWK3uAL+pC92ctNl8MeW18Nc1X5OjPTlQ0wUFi1/xHe+1/U74z83iKY1YqoYFhkWVJQ0cjatak3Oo3O6tpN7i3bHtR4imqak1RpacTubSOuoXW3Fr2H1FsO4yYqYNnlLJT53WxShhokJOsBTuLg24F7g/fEs5plTMiofqq0UTbAgA9NbjcdjtgiipGzauLVUbQQzrq1R05YbALdV2vvzuBz9MWZ2iwTwqZVkYR+dghUau53+oF8bu3QyijL06h54kkJVWcKzDkC++OoSUpyxKZpK1pfiiBTgkrpGzfi9mXUeSO98c3i8tVEBxdT97jD/ADLMq2PKSFqZLJMAoY6gthtYHj027bYbKnKqFgkkwTPcqjhql+CLyyPraVDKp6ZDsBdvUgX0nccHC9surkJV6GqDjlWiYW+u2G2YV9WsiU6zusUcJ0KDbTY3AHtuduMJZ62rnnMk1VPI7gFmaRiSd+d8NG6FdWWHL66+1JP6/wAIjE46GuICmln23B6R/wAMUfEThgOtJbn5zi+KeYuB1pbf8ZwXZkT+ArQwvT1Btb/dtb+zE46CrBu9HUbdumcVPUTguBNJx+Y4gKibTfqvfV+Y4W2MXfs+r13FJUAW28jf4Y+NFXqbfBzkdz02xTHUzkH99J/WOJx1E2lbzSG/N2OC7MWJl1Z5dVJN6fwjfE48vnRkE0EsKmzanUghSfm08ke49DiiWeYMwE0ltJ/GcXjM65KbUKuZigVF1tq0rcbC/bc4XbRtJmxoKangNPlkFQwSpmdIWEwb8RAIKkWJ2II4JYHe2EHiui+Cr0hlqOvP0w0rhSq3O4tf2I/X3OLBX1S5uJFncSSBnZwfMWI3a/N+1+bbYW5xLJLMGldpG0jzOdRPHJPOEjFqXI1q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img3.labirint.ru/rc/b4ed79cb381a41f11f496a10de17c6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://t0.gstatic.com/images?q=tbn:ANd9GcTGa9qadqZNTmchIN3m-9_aQC0BXAE9a0s-vDBAGNbq3RZRVvt6H2nNr-cI7QI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94562">
            <a:off x="7203042" y="1981658"/>
            <a:ext cx="1571636" cy="2000264"/>
          </a:xfrm>
          <a:prstGeom prst="rect">
            <a:avLst/>
          </a:prstGeom>
          <a:noFill/>
        </p:spPr>
      </p:pic>
      <p:pic>
        <p:nvPicPr>
          <p:cNvPr id="25616" name="Picture 16" descr="http://t0.gstatic.com/images?q=tbn:ANd9GcSlPYVTPM69C1TyX7wAp4eMN4_V2lkwu7zedZTZHgdLNYFLI4e28LLpwMTDAw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87295">
            <a:off x="5221758" y="2838373"/>
            <a:ext cx="1500198" cy="1990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3803"/>
            <a:ext cx="9429784" cy="430887"/>
          </a:xfrm>
        </p:spPr>
        <p:txBody>
          <a:bodyPr anchor="ctr"/>
          <a:lstStyle/>
          <a:p>
            <a:pPr algn="ctr"/>
            <a:r>
              <a:rPr lang="ru-RU" sz="2800" dirty="0" smtClean="0"/>
              <a:t>    Словарная работа. «Барсучий нос»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3" descr="C:\Users\Юрий\Desktop\95132797816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00114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3429006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Вереск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вечнозелёный кустарничек  с мелкими трёхгранными листьями,  растёт в сосновых лесах,  торфяных болотах.</a:t>
            </a:r>
            <a:endParaRPr lang="ru-RU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C:\Users\Юрий\Desktop\3468132_49307a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000114"/>
            <a:ext cx="37147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3803"/>
            <a:ext cx="9429784" cy="430887"/>
          </a:xfrm>
        </p:spPr>
        <p:txBody>
          <a:bodyPr anchor="ctr"/>
          <a:lstStyle/>
          <a:p>
            <a:pPr algn="ctr"/>
            <a:r>
              <a:rPr lang="ru-RU" sz="2800" dirty="0" smtClean="0"/>
              <a:t>    Словарная работа. «Барсучий нос»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1142990"/>
            <a:ext cx="335758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Брусника -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вечнозелёный кустарничек семейства Вересковые. Ягоды широко применяются в кулинарии, листья используются в медицине. 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 descr="http://t0.gstatic.com/images?q=tbn:ANd9GcT3U8bfX-GTwSuQiwQwfzdWZQzCTseWik2y-IJjJTgpdI9r6xeSkbt08X65oQ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6"/>
            <a:ext cx="1928826" cy="2214578"/>
          </a:xfrm>
          <a:prstGeom prst="rect">
            <a:avLst/>
          </a:prstGeom>
          <a:noFill/>
        </p:spPr>
      </p:pic>
      <p:pic>
        <p:nvPicPr>
          <p:cNvPr id="57348" name="Picture 4" descr="http://t0.gstatic.com/images?q=tbn:ANd9GcSENwPEZp-dyj70B9GwoUMo0SSpS_tMB-Lju9I4_OuiwkhL5zlCx8bE6zUAxg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357304"/>
            <a:ext cx="228601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3803"/>
            <a:ext cx="9429784" cy="430887"/>
          </a:xfrm>
        </p:spPr>
        <p:txBody>
          <a:bodyPr anchor="ctr"/>
          <a:lstStyle/>
          <a:p>
            <a:pPr algn="ctr"/>
            <a:r>
              <a:rPr lang="ru-RU" sz="2800" dirty="0" smtClean="0"/>
              <a:t>    Словарная работа. «Барсучий нос»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714494"/>
            <a:ext cx="40719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Пуд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это старинная единица массы, равная 16 кг. 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Юрий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3000"/>
            <a:ext cx="4000500" cy="34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43803"/>
            <a:ext cx="9072594" cy="430887"/>
          </a:xfrm>
        </p:spPr>
        <p:txBody>
          <a:bodyPr anchor="ctr"/>
          <a:lstStyle/>
          <a:p>
            <a:pPr algn="ctr"/>
            <a:r>
              <a:rPr lang="ru-RU" sz="2800" dirty="0" smtClean="0"/>
              <a:t>История создания рассказа «Кот-ворюга»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1071552"/>
            <a:ext cx="2643206" cy="3772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2000" b="1" spc="-32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Рассказ 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«Кот-ворюга» был написан 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К. Г. Паустовским 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1935 году. 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Это произведение входит в сборник рассказов 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«Летние дни».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http://t0.gstatic.com/images?q=tbn:ANd9GcQkYBM8i2_-qhpBzb104cjm3v67gU2cYvk4Vta-PibTRq5kOgf1Gy3u72h3Hw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87178">
            <a:off x="625157" y="1531695"/>
            <a:ext cx="1785950" cy="2500330"/>
          </a:xfrm>
          <a:prstGeom prst="rect">
            <a:avLst/>
          </a:prstGeom>
          <a:noFill/>
        </p:spPr>
      </p:pic>
      <p:pic>
        <p:nvPicPr>
          <p:cNvPr id="7" name="Picture 2" descr="C:\Users\Юрий\Desktop\45ef2960e4573bd989329a97425_pr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74147">
            <a:off x="6008988" y="1285229"/>
            <a:ext cx="2513008" cy="3250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3803"/>
            <a:ext cx="9429784" cy="430887"/>
          </a:xfrm>
        </p:spPr>
        <p:txBody>
          <a:bodyPr anchor="ctr"/>
          <a:lstStyle/>
          <a:p>
            <a:pPr algn="ctr"/>
            <a:r>
              <a:rPr lang="ru-RU" sz="2800" dirty="0" smtClean="0"/>
              <a:t>Главные герои рассказа «Кот-ворюга»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857238"/>
            <a:ext cx="4214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Огненно-рыжий кот-Ворюга,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из-за которого из дома постоянно пропадала еда; </a:t>
            </a:r>
          </a:p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Рассказчик и его друг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Рувим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рыбаки, которые не знали как остановить кота; </a:t>
            </a:r>
          </a:p>
          <a:p>
            <a:endParaRPr lang="ru-RU" sz="2000" b="1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Лёнька – сын сапожника, ловкий мальчишка, сумевший выманить кота из-под дома.</a:t>
            </a:r>
            <a:br>
              <a:rPr lang="ru-RU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кот ворю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142990"/>
            <a:ext cx="3476607" cy="3538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3803"/>
            <a:ext cx="9429784" cy="430887"/>
          </a:xfrm>
        </p:spPr>
        <p:txBody>
          <a:bodyPr anchor="ctr"/>
          <a:lstStyle/>
          <a:p>
            <a:pPr algn="ctr"/>
            <a:r>
              <a:rPr lang="ru-RU" sz="2800" dirty="0" smtClean="0"/>
              <a:t>Сюжет произведения «Кот-ворюга»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6"/>
            <a:ext cx="4857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Главный герой рассказа «Кот-ворюга» – уличный бездомный кот, каждую ночь воровавший из домика рыбаков что-нибудь из еды. Словить рыжего кота оказалось не так-то просто, рыбаки уже как месяц безуспешно пытались это сделать. И только соседский смышлёный мальчишка Лёнька смог придумать способ, как поймать усатого хитреца.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http://cdn01.ru/files/users/images/86/84/868495bd0cebe77df58bf82f6364be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142991"/>
            <a:ext cx="307183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3803"/>
            <a:ext cx="9429784" cy="430887"/>
          </a:xfrm>
        </p:spPr>
        <p:txBody>
          <a:bodyPr anchor="ctr"/>
          <a:lstStyle/>
          <a:p>
            <a:pPr algn="ctr"/>
            <a:r>
              <a:rPr lang="ru-RU" sz="2800" dirty="0" smtClean="0"/>
              <a:t>Сюжет произведения «Кот-ворюга»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785800"/>
            <a:ext cx="4500594" cy="4544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Лёнька проявил ум и решительность при отлове кота, из лески и привязанной к ней рыбы у него получилась своеобразная удочка, вот на эту приманку Ворюга и попался. Сначала </a:t>
            </a:r>
            <a:r>
              <a:rPr lang="ru-RU" sz="20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Рувим</a:t>
            </a:r>
            <a:r>
              <a:rPr lang="ru-RU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, один из рыбаков, хотел наказать кота, но Лёнька сказал, что толку от этого будет мало, лучше просто накормить рыжего.</a:t>
            </a:r>
            <a:br>
              <a:rPr lang="ru-RU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Main img 20180424 074017 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90"/>
            <a:ext cx="3286148" cy="3405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3803"/>
            <a:ext cx="9429784" cy="430887"/>
          </a:xfrm>
        </p:spPr>
        <p:txBody>
          <a:bodyPr anchor="ctr"/>
          <a:lstStyle/>
          <a:p>
            <a:pPr algn="ctr"/>
            <a:r>
              <a:rPr lang="ru-RU" sz="2800" dirty="0" smtClean="0"/>
              <a:t>Сюжет произведения «Кот-ворюга»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214428"/>
            <a:ext cx="40719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Такой способ воспитания оказался полезным, вскоре кот прилёг у печки и тихо заснул. Рыжик остался жить в доме, теперь ему не надо было воровством добывать себе пропитание, он даже стал помогать охранять двор, отгоняя домашних птиц.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2" name="Picture 2" descr="https://1.bp.blogspot.com/-oTa0GU88SQ8/XDxU9DkrDCI/AAAAAAAAArM/bKzSFfVHPmY8DmdFSazH0CCkBuof7vkawCLcBGAs/s400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8"/>
            <a:ext cx="381000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3803"/>
            <a:ext cx="9429784" cy="430887"/>
          </a:xfrm>
        </p:spPr>
        <p:txBody>
          <a:bodyPr anchor="ctr"/>
          <a:lstStyle/>
          <a:p>
            <a:pPr algn="ctr"/>
            <a:r>
              <a:rPr lang="ru-RU" sz="2800" dirty="0" smtClean="0"/>
              <a:t> Основная мысль произведения «Кот-ворюга»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857238"/>
            <a:ext cx="36433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Нужно уметь простить, не затаивать зла. Рассказ «Кот-ворюга» можно назвать поучительным: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он учит бережно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относиться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 братьям нашим меньшим, учит доброте. Тогда и животные ответят вам тем же. В конце рассказа кот из воришки превратился в помощника и защитника дома.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4" name="Picture 2" descr="https://2.bp.blogspot.com/-fcWhhMVe44o/XDxU9OWFo-I/AAAAAAAAArQ/W_ypRAMMuWEtBIkquL06HumxpnHfjyVjQCLcBGAs/s400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6"/>
            <a:ext cx="2714644" cy="3143272"/>
          </a:xfrm>
          <a:prstGeom prst="rect">
            <a:avLst/>
          </a:prstGeom>
          <a:noFill/>
        </p:spPr>
      </p:pic>
      <p:pic>
        <p:nvPicPr>
          <p:cNvPr id="7" name="Picture 2" descr="http://t0.gstatic.com/images?q=tbn:ANd9GcRLIsNJn4SdcB2SvKTmwEhxwq1ARX1levv6TpXd6Y7NqHOwQAhiABD3wW_y5Ls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357304"/>
            <a:ext cx="200026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3803"/>
            <a:ext cx="9429784" cy="430887"/>
          </a:xfrm>
        </p:spPr>
        <p:txBody>
          <a:bodyPr anchor="ctr"/>
          <a:lstStyle/>
          <a:p>
            <a:pPr algn="ctr"/>
            <a:r>
              <a:rPr lang="ru-RU" sz="2800" dirty="0" smtClean="0"/>
              <a:t> Основная мысль произведения «Кот-ворюга»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00114"/>
            <a:ext cx="42862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Рассказ ещё раз подтверждает, что «собака бывает кусачей только от жизни собачьей», то есть кот воровал припасы только потому, что был бездомным и голодным.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Доброе к себе отношение может оценить даже животное.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Чувство благодарности, о котором порой забывают люди, присуще даже животным.</a:t>
            </a:r>
          </a:p>
          <a:p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8" name="Picture 4" descr="Main qgmp0n88cv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52"/>
            <a:ext cx="4238608" cy="3705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43803"/>
            <a:ext cx="9072594" cy="430887"/>
          </a:xfrm>
        </p:spPr>
        <p:txBody>
          <a:bodyPr anchor="ctr"/>
          <a:lstStyle/>
          <a:p>
            <a:pPr algn="ctr"/>
            <a:r>
              <a:rPr lang="ru-RU" sz="2800" dirty="0" smtClean="0"/>
              <a:t>История создания рассказа «Барсучий нос»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928676"/>
            <a:ext cx="3286148" cy="334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endParaRPr lang="ru-RU" sz="2800" b="1" spc="-32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28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Константин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28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Георгиевич Паустовский написал рассказ 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spc="-32" dirty="0" smtClean="0">
                <a:solidFill>
                  <a:srgbClr val="0000FF"/>
                </a:solidFill>
                <a:latin typeface="Arial"/>
                <a:cs typeface="Arial"/>
              </a:rPr>
              <a:t>«Барсучий нос» в 1936 году.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6" name="Picture 4" descr="http://t0.gstatic.com/images?q=tbn:ANd9GcSVk169bWWDxj4R0HvOV0Tu5gA7QKKEV2sqr9GGamtNsdMyVJtPBqE_u3B0kg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52"/>
            <a:ext cx="2143140" cy="2571768"/>
          </a:xfrm>
          <a:prstGeom prst="rect">
            <a:avLst/>
          </a:prstGeom>
          <a:noFill/>
        </p:spPr>
      </p:pic>
      <p:pic>
        <p:nvPicPr>
          <p:cNvPr id="6" name="Picture 20" descr="http://t0.gstatic.com/images?q=tbn:ANd9GcQrmF4UdwVOKa0-G8Q1LfNRXGoFVHMb88dn7TYUd7JAvHNJ9LaoJRmc3AGsdrs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29035">
            <a:off x="6757783" y="1507751"/>
            <a:ext cx="1761599" cy="2328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86050" y="928677"/>
            <a:ext cx="6215106" cy="8032968"/>
          </a:xfrm>
        </p:spPr>
        <p:txBody>
          <a:bodyPr/>
          <a:lstStyle/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обнаружить пропажу</a:t>
            </a:r>
            <a:r>
              <a:rPr lang="ru-RU" sz="2400" i="0" dirty="0" smtClean="0">
                <a:solidFill>
                  <a:srgbClr val="0000FF"/>
                </a:solidFill>
              </a:rPr>
              <a:t>  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</a:rPr>
              <a:t>o‘g‘irlangani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ma’lum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bo‘ldi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грабёж средь бела дня </a:t>
            </a:r>
            <a:r>
              <a:rPr lang="ru-RU" sz="2400" b="0" i="0" dirty="0" smtClean="0"/>
              <a:t> 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 err="1" smtClean="0">
                <a:solidFill>
                  <a:srgbClr val="7030A0"/>
                </a:solidFill>
              </a:rPr>
              <a:t>uppa-kunduz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kuni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bosqinchilik</a:t>
            </a:r>
            <a:r>
              <a:rPr lang="en-US" sz="2400" dirty="0" smtClean="0">
                <a:solidFill>
                  <a:srgbClr val="7030A0"/>
                </a:solidFill>
              </a:rPr>
              <a:t>;                                      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вздуть его за проделки</a:t>
            </a:r>
            <a:r>
              <a:rPr lang="ru-RU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</a:rPr>
              <a:t>qilmishiga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yarasha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ta’zirini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bermoq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вцепился мёртвой хваткой </a:t>
            </a:r>
            <a:r>
              <a:rPr lang="ru-RU" sz="2400" i="0" dirty="0" smtClean="0">
                <a:solidFill>
                  <a:srgbClr val="0000FF"/>
                </a:solidFill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</a:rPr>
              <a:t>qattiq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ushlamoq</a:t>
            </a:r>
            <a:r>
              <a:rPr lang="ru-RU" sz="2400" dirty="0" smtClean="0">
                <a:solidFill>
                  <a:srgbClr val="7030A0"/>
                </a:solidFill>
              </a:rPr>
              <a:t>; 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схватил за шиворот</a:t>
            </a:r>
            <a:r>
              <a:rPr lang="ru-RU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400" dirty="0" err="1" smtClean="0">
                <a:solidFill>
                  <a:srgbClr val="7030A0"/>
                </a:solidFill>
              </a:rPr>
              <a:t>oqadan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ushladi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0" dirty="0" smtClean="0">
                <a:solidFill>
                  <a:srgbClr val="0000FF"/>
                </a:solidFill>
              </a:rPr>
              <a:t>белые подпалины – </a:t>
            </a:r>
            <a:r>
              <a:rPr lang="en-US" sz="2400" dirty="0" err="1" smtClean="0">
                <a:solidFill>
                  <a:srgbClr val="7030A0"/>
                </a:solidFill>
              </a:rPr>
              <a:t>kuygan</a:t>
            </a:r>
            <a:r>
              <a:rPr lang="en-US" sz="2400" i="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oq</a:t>
            </a:r>
            <a:r>
              <a:rPr lang="en-US" sz="2400" dirty="0" smtClean="0">
                <a:solidFill>
                  <a:srgbClr val="7030A0"/>
                </a:solidFill>
              </a:rPr>
              <a:t> dog‘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                                                    </a:t>
            </a:r>
            <a:r>
              <a:rPr lang="en-US" sz="2400" dirty="0" err="1" smtClean="0">
                <a:solidFill>
                  <a:srgbClr val="7030A0"/>
                </a:solidFill>
              </a:rPr>
              <a:t>izlari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ru-RU" sz="2400" dirty="0" smtClean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dirty="0" smtClean="0">
              <a:solidFill>
                <a:srgbClr val="0000FF"/>
              </a:solidFill>
            </a:endParaRPr>
          </a:p>
          <a:p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z-Latn-UZ" sz="1800" dirty="0" smtClean="0"/>
              <a:t/>
            </a:r>
            <a:br>
              <a:rPr lang="uz-Latn-UZ" sz="1800" dirty="0" smtClean="0"/>
            </a:b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/>
          </a:p>
        </p:txBody>
      </p:sp>
      <p:pic>
        <p:nvPicPr>
          <p:cNvPr id="6" name="Picture 7" descr="C:\Users\HOME\Desktop\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8"/>
            <a:ext cx="2286016" cy="239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4" y="1503396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43438" y="1214428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714362"/>
            <a:ext cx="3286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Прочитать рассказы К.Г.Паустовского «Барсучий нос», «Кот – ворюга» и подготовиться к их пересказу.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 descr="data:image/jpeg;base64,/9j/4AAQSkZJRgABAQAAAQABAAD/2wCEAAkGBwgHBgkIBwgKCgkLDRYPDQwMDRsUFRAWIB0iIiAdHx8kKDQsJCYxJx8fLT0tMTU3Ojo6Iys/RD84QzQ5OjcBCgoKDQwNGg8PGjclHyU3Nzc3Nzc3Nzc3Nzc3Nzc3Nzc3Nzc3Nzc3Nzc3Nzc3Nzc3Nzc3Nzc3Nzc3Nzc3Nzc3N//AABEIAKsAbwMBIgACEQEDEQH/xAAbAAACAwEBAQAAAAAAAAAAAAAEBQIDBgcBAP/EAEQQAAIBAgUCBAQDBAcECwAAAAECAwQRAAUSITETQQYiUWEUMnGBQlKhFSMzkWKSscHR4fAHQ3KCJCVTY4OTorKz0vH/xAAZAQADAQEBAAAAAAAAAAAAAAABAgMABAX/xAAoEQACAgIBAgUEAwAAAAAAAAAAAQIRAyExBBITMkFR8BQiYXGRseH/2gAMAwEAAhEDEQA/AObUSXmiYuEBdRqIuBvjoVdHQ1FHS02XEP0JAatY4r62UAE+a5uCrEbbk2tjnFPoMimoayBhqvtsTv8ApfGvzHM4cspNFHLSvVo6xtEYpAdjqJYHaw7HYgkgW5xzZE21ReL0VZ3XRU0kEETR1ACMGTylo7O3Lbk3Fjv5rWv6YS1eZ081RJN+yqGMMdliBCqLel9v88AVDrNJIyaVBcsqDhQSTYew9+2KRqvZhbbbfDxhQHIONfTgn/qyl+u+PVrqe4Ay6lH2P+OBKQRySIrrI7ObBEW5Zu23PPphnX0FPRyKrRTTE2skbXBJJ/FY9wQOb7ngDUXXAEfCqhZbrl1MbbGxJ2x8KmK2o5bTKL3Gq/8APAcfVAVUjlAa+kaTY7De3ft64uiSSUHUkreYLuhO+FodUGx1dOU3oqdVIItvxbtviElRDufgKZhfje/HpgcQ9aLUElXp3IJva2xP0++LUgkVWABFuQVNwAT64TSHJfEwqDbLqcm2974JjzaJGi00VPSWVEZo4xYj85B3LW737DCly0eykWPa4/0e2KEF/lViD6LbDdtoS6OkQLC+awV0UoemEr9WQKrK6EnYEGwU2v5TtddrnGU8ZNQzV8M2WyRyU0kV0XSQFI2by9rkE4vybN4oBDQTPSwQsG1ySB9LMT+LTvpI2taxwJ4gWGasjmpHRhLEHuFZNtrfN6bjv+mJQi1K2NJ2qQmS8R1KoBRhYEd/r98HeIynx6dCTqqII/3hGm91BIN/Qki/tfALAsttN/T0xdnYDTqFF2MEex7+QY6PUky6TIM1p5ZA9Jp6EIqJVM8fkjPDEauOMBxU0708VRotDJIYo5CQAXAFxuRxqX0G/wBcdEzOCRsx8QEI5v4ciFgpv8o/X/DCpsver8FVWWNGwqcunhqTGY2TSJV0vckcb3P88SjmbVsZw2IXo80o6manlp1gqKUCOUIU6kevYAWNySCfl3wdFFn8khaKMDoydNmSSGyN5UsfNs3yAX3G3ph/WVtLS+KvDkuZSRNVRuiZhKhvHrj1xo9/Q3v9sIYabMafNryxskT5tHGUI/iMHLXHrYD9cBSb9A0j2dvEFNOwliKTFJLkmPyhD57m9l0m1ySNyPv7DL4gmlZI1XrJF8SQBGAYyD5weCvmJuL8+uG9U5bMPG9Exbqy6mpk02JAku9vW4Cn7YOyt4zFRUyRaqmn8PTCdbG66jdUNt727e+EeR1wMoozfxOeROKcoQWj+IOoJpZDvrJPlKkd7+2JStnogqZNA6OlBK4aP5X+Q8n5rnjkk98PZnC5dVU7sfjKjIKd4qTRvThGu0QFr8eaxudj6YDyiCel8OZk1fFI8ZkoJNDXBVOs3ftYeb7i+Mpaug0Z2oyPNqRZevRdNYGVJi8yDplxdRs3cdxfBEGS1cT1q18b05ootUpLq3TYgaAbEkBjbcA40b5c2VZZ4kpXaoqBTV1N0pJVJaW19H1tdb9tsX5nAwzLxvJKhKGCje2k+YKVNvva2N4rfz9G7UjH5zlpyyslhdiqizRF1UM6H5TsTa/OJZ9KFrgInWWNIkOpltYsqkqB6A/zucMvH7SnPIS4NzRQNcpuTo33wkzMNJWObWASO3v5Fw8LaTYH+Ba5BQWHHJPpguvQvVxE3sII9/8AlGAjcr3O/wD+f34OzFlFRFcbdGK39QYs+SXIPELMFYgvzuu2J9MMPxA3uLi/8sSZi6iwB9/fFyBH6gaQKwF0DbBjttc7cXN/bCj0j5KCapZVaWJGYXCMTe3rwfbnjA1TTrA15Jo5vL5Wje9sOqarhijCS1CuzshqJSlgsY5UC12J7n3AGxJxCno8qMVp66zljcgEBAWAB73soLe9wNrE4ykBoShzsSu6kEMDuP5Yvu0hBJBuLsSb4ZR0mRtUXaokSMKWuWJYk+1vw/rbtcYnImTiJ2jnkIsSsbNupsLW233J5tsna505texkmKrIoBIKjm6839ceeTTqBGx5Fu+GRjyQTLHFUSGIKbu5NmYbW4uAT5r2vY2tcYsekyYFHeseznYE321Wva3ov0u/NluQGxP5nbUJTddxc8Y8MJ0lvL/P37YMrBRJIgoiWUAFnJ+UkA27cG4+3bAskqhSEYBeDg7BopAs2osR+aw/vwdmrp8e1zYBI7Hsf3a+mF2olNhcH3vgvNHJr5AwBAjit/5a4ZrYLAI7hlvvfDLNQPiYdzvBHf8AqDC0o6+Zi+/f1wzzVdUkX5jDFte34BgvlARQiqSpuLelv7MfMrq3lGoDu3piEdip0k/bE5FtYp3HI4wBiJDHfUQPbBdDRvWa/MkYSw3/ADE7D+077bH2uMVYkgsNXe3c4kEZbqVJ9bjAYR5UZPWMkNEJUMaKZGs3lWTUVA+rXXc9jfi9hpPDtSFDieK+m66lZdffb/lu2/sNibYWKg02K8ja/wDfioxbHbbsAN8Kr9zMLzbKnyzR1HDlyykBSt7bEi/IJuPt6EEgDkgjgbYvFkPANxzzxiJdQL7Ec7f54dCUVC5sBbfseLY9cAAhTud9sWqwfkixPHYYgy7XNj7jBs1FKkWF77H6XwzzEBq5gouOnHfa5+RcKuQ17lcNq03zBrDfpx8g/kXAkaIsI3Ia9vfnBmZs4qIlHHRi/wDaMVWVwx2a218G18S/EIx3BgjuPbSMZvYaY9y/KKaoTL1paSGWsnhRrMzhGYqSw8xAJurXC8c8cE1uU0HWSlhopIKiJXFVEYiwBYEK6Hc31rYLc7H0xTTfHzZflUFFFM02siJ0bTpufMSfwqBY3POo/e/Maupnr8xpKSdJ5pH01FU63ESDyhDcWa9z6i5IAxz7spQHmX7LWiikkpqSGWVbosUdtRDfKtibgjuduBj6Sh+I0pRZZAkNg3VqkaKV+TsqHUODwN+2H+UeFKbLEZ5lLVZU2TyiaSwA3O/TG/bzWbkWONFBT1TfDyU8EFFYkyUqIzSMdVwzv6/0Tzc774lLMk6jsKj7mNj8I5hULqFMVsCvkotPAtsWYX4uD7374+k8CV1NcRo0q2B1NSK/Ym3z39Prce9t/HlbA6lSVRYAAVJjAsSRZV+vr2xbXUb1uoPqvo0eSqdLXFuLWPPf0wL6i9R0Byxe5yiryWrophJJl+XyaV0stRE8OsC+4VrKDZSbg33udjiMcOUjM1Wek6LshUU9VAU87Ecb2IG9iTvcW9MdNqqKo1p0njgTqFpDPEZUdSd1YA73so1H3+mE+YZTTZmJoauhio06gCBm6kEt25XuhIPzL6k2NsMs+6kbsT2jLSZdQSVDyPSRQU0M66mhprnpqSxsNxqJKg+i9rc25nk9PHDFVHKhBl0zHorc9RjY9g1yNiQB6jYbkUz5dU+GWmVVElBPHaWLSpZUOwfUPnUE3BsbX3AJwZJJXB8nqI5pa2kZNEUu4QSKTpDLbyX2/s4AxS3ymCvcyOdU8EGbVVLB0+lC4UBLkfKL2J35v974trUX4xxxdI+f+Be2BM5Zv2pUyPr1mVt3O/tf7WwXWn/pj2PKR/T5FxZ8IEWrFcUm+m5tbjDPMWIqI7EH9zHsOflGFkdh81rjvhjm2lqlA91vBHtbf5RgvlAXBoRLLD4cyqCKoZcxqxKokEqjpU+ok6yQTa29tvlPpvqMiyr9j0tMlLTh6mRwYg1gIwR/Ge/4rb2Hyi3/ABYS+C6BJ0/aM2mGCClAJk+VY0va9huGfUTvey++N1lNC6T1cskk7iqcSuJiCQtvKgI5H1329wBxzuUvDjyUvtXcyzL8sijZpUDDXctIT5mvzp/Kv6nDECOCM20pGBe3pgbNc1o8qpzLVyqoHC3Fz9BjmXiHxpVV+uKL9xCbLoU3v63OPQxYo4VrbPPnkllf4NRnPjinhd4MvAdhtra9r+2MbmHivMxUpJHVukgY3A7exGFFJPLGzVaShZWBVUXkj/ROPBSu37xn5J0i21/rikVKUrJtRjyP4/HOeC5M6MTzdOAfTF2V+NiZDDnMKvSyHdrbodtz6/Ubj3xmmp2iOqRGCkldQ9sAzqRJYs1tje/GNn6eM19yHw5e13E7FNHC1PTxoTLQygtDUAhmhc77/mDA8Dm21uRjRRfsDxIlNUlky6pqF68SONCSblCQQfIbArxwRc6d4eAM+MLvklU5+HqQyRMb+Vjfb+8e/wBcajN8ojqcmeilmaWSkiRJeobv02uVY6biysAQB+Vuxx5NPDPtlx82eimpq0cuzyBxnNcJ31sJ3899QIubb+lrYtqo71z346ce9/6C4qzIySV0rzp05NVpRfh7Wb9QT98X15tXMRqvoj/+Ncdvoia5FULBb7ci3OGGbSAzRxoCX6MekDvdRYYUqQp9e+G7lBnWXqVuW+GXn10jDS5FT0dKy2h6OTUlHE7xpLUxpK3R1q0UZCi5t3YXsD+I32w/zfPIMooWlkYNUSedUv68X+39mF0EUwrskAlEcaU05kiSZBqZrkWW9zxyB/fjCZ5Xz1lfNLUPr0sygegBOObpaeRy+c/4bqfIkD+Is4lzKollns0hsF7WUdsIZJLm2ri1hhxLSaEaeoXSgAOn12wukSE06CNdwxLP3Pt9Nsd6a4RyIiiM6XUHSOT6YMplUbElbfLbscWoEMcXSkQK5+Uje/of5frhmKVKxonj1RBV1Fenub+uOqONI5pZWwXNJWkWNIwFhjFgEGzH81sJ6i0o0k6fQ+uNNVNSSU+lAUYCwaxF8IcxpI44m0gksdjfcf5YM7aBikk6FKPJDKjwyEMjBkYdjfY47RR1QzBcprmdhBU0xiqoY4tZKEXAJ32BNthfY9r44yFUbFyPfHSvC8s8ng7K2jm6ZjrwDeVY7oHba5I7dseR1sbimer08ttGP8U0jUWcSawTJIAWLcEjyN27lL/fFNbETVyM+lbpH9D+7XGh/wBosKxZxcoBqkltpPbUD243c4zmakrWN51sEj2Df0F740Jd0UVqmJrq2wthlVusVfRysTpjSBz9gp/uwrRLMOLHuMMc0UGeME7mCLa39EYu+SKOuUaK8uTVAeVDCs9MsaR7MWbTa9gNhv8AQAj3w2fVVJS5hXRNSBJklJVtXI5H6EY0fhWZ818PAQtL8TTstTGsbFC8iWV1JABuQAebnXc4V/7SctjethzaDzU0wEcgQ30N8wvbg22+w9d+HC1HL2v56j5l3Qsy71Mk0nWN5CQQ4P4rD/PAK6xLpAs172w2oaKpFU0WkLEP4pbYWPb62N/tjRNlsFUgLRuylQqBY/ONtI39tzjslljA5GZuKKSooxNo8qixO33t/PGgyjPaDLoRTzrLJIw2dCv2Jud8G1vhzoZG0kAd5FjLDVtfgX/t+tsYmmipGlJzCs0yMxBtyLHubEew/wBDHU+o+3RCGFSbcuBhW9arlLBgy/MPPv8AfHlPktbmEMroAlgdIkaxYjsP54rdqSCzwVqyR30i7Ekbd9hfDfJ8xgM0JaqBlLeRXZlAIFxc2tYnv6255xGeefbop4deUWz+EM0jDWELEdtRF/XkY2uR5W1P4dyaimaaGQVQn0oobWQdWna9/mB/me2A44aqur1Hx0sbu12jSxCDuPtjS1JMVR+0I2kMdFT6YdEhZJZpO1hcG113Avvftjzc2aU0os6+ni9yZz7x9Uhs8Ohf+0f5ebuRvsOyr6/U7YQ5u98wc2I8kf8APpr74qzepSozOVon6kKWijYWsyqLXFhbc3O3rj7NHC1rgjVdI9//AA1x1wh2pIdyuwBioUja5O1u2C80JWohvf8AgRb/APKMCaC1z8pHYjBuZmQVMfGkwRD/ANIxV8iGpyKokyuTLKh0Xo5hD+7swsZUGh1JB21LpHOxsbeXG2kgp6unmgr6oz0eYsPhup5TGT+C34SCDsBcWF9rAYWjFHWeHsuymqrBBHMzOjuoOmcsbA3HlUkkahzb3w0yLNJqKSTJ87iLOWsVBuKgXtrQ93Fr/wBK35scWWLe1yWi/Rh+ZwPk9HI5pKV4qZCVG/Uaw2A2+aw98JZMwz6ZJGpUSmdZVWxA8t977Df0xtTJ1oX+NeOroW1aakG+kDbSw7/c353thfU5H8fTdeirp1gfcOo1KfqCNvuBiEcij5kv2TlhrcTMVmY+K5aISRuIYGXS0OlSFN7bk773vf7Yys2U17SyyNTyAE2uqNpv7Y6HS+GKqLzpndSQQbaFup+1yDgmn8OvHP1K1Y6l7H958MqNf6g7/THR9XGEff8Akj4cr4OZvlrRqNXVuRuDCw3+uGOVqtPXxD4eSSQN/B6WrWfS33x0xMteoXpoNZGxVQSR7G3H3x9Rw0sLOtCkdTWK3Tb0W5sdTW3Ht7cmxxvru+O4jxwSb5I5dSfs+C8zhayrVuhEOUsN7WN9r9jvtbjdH4nrKiKGlyimqDU18hEKyn/ezbgt9EuQDbkj8uDs6zyPLKVppJzNWSXjeaMi5IbaOPsDuLkbC229jjOZcslDW0ma5jPFBmE76aajsLRRjZtRIJSwJ4sSb35OJ44vzs6HSXajLZzTRwZtVQIAogfpAKQRZQF7bX2x5mTBa1yeyR2Nv+7XFmaiL9oVfSYlWlaxIsdzv+t8fZsl6xx3CRg/1Fx3J8EqFgU3AUMW9O52/XDHPoulmCJHKsoEEXnCkA+UXFj6G4+2AqUs88UQkddThQR2ucaTxBlStAK2lleU3VEhSnZQEPFm7m/a3BvjSlUlYErQxo8ugqKDKqGpcUiTRiSSWeJdGkgsoFxZuCfWzdsXZjSUFdU5jAXmqoy+qGq03JffWoOk7eW5AB23C8Xyy5vUQiOmqKSAxxWjkiZCrEqLb2OxuN/19jKnxTVVkcKTRoqQI6RKrHSuoabkHlgtxck84k4TsdSQyy7M80yuJWqL1aPGdbxAu+kWB6ikWddre3GocY0FNnmWVs8BFMkckDHVHB5T3JLQsVOoDuL2L7XGMXW+ImqYOjFSRRRiwUCWRrC97C7bAm1/W2IVeaitVZKqiilnBAE0jvqsO1g1sLLDe6MpHUBXRFi8+Z08SsNxU0rtwX1eY2uP/qPvfmdbQ3ZKXM8viZorBPhjI9yrWItf8pPH4T6Y5GuZmIlaRZoLi37qrkXe3Ox9d/vjyPNauxFRVVU1yDZ6qS1vTY4k+k3d/wBFPEOkZxmdFG8b1TPIsUjFWdzCDu1l1EggfMukA/MvbCOv8Qy1uqHKaKNY5TuY4miga7GxZranv6bA3PzbYySVVMKhZDl0Ull4aWQ3O1ySGF++1u+Dv2/U/FddolbyFAvUe4HI4Pbt6XxRYVEVybC6SkJerrMyvV1qKUhCKWRWtsFBQWK3uAL+pC92ctNl8MeW18Nc1X5OjPTlQ0wUFi1/xHe+1/U74z83iKY1YqoYFhkWVJQ0cjatak3Oo3O6tpN7i3bHtR4imqak1RpacTubSOuoXW3Fr2H1FsO4yYqYNnlLJT53WxShhokJOsBTuLg24F7g/fEs5plTMiofqq0UTbAgA9NbjcdjtgiipGzauLVUbQQzrq1R05YbALdV2vvzuBz9MWZ2iwTwqZVkYR+dghUau53+oF8bu3QyijL06h54kkJVWcKzDkC++OoSUpyxKZpK1pfiiBTgkrpGzfi9mXUeSO98c3i8tVEBxdT97jD/ADLMq2PKSFqZLJMAoY6gthtYHj027bYbKnKqFgkkwTPcqjhql+CLyyPraVDKp6ZDsBdvUgX0nccHC9surkJV6GqDjlWiYW+u2G2YV9WsiU6zusUcJ0KDbTY3AHtuduMJZ62rnnMk1VPI7gFmaRiSd+d8NG6FdWWHL66+1JP6/wAIjE46GuICmln23B6R/wAMUfEThgOtJbn5zi+KeYuB1pbf8ZwXZkT+ArQwvT1Btb/dtb+zE46CrBu9HUbdumcVPUTguBNJx+Y4gKibTfqvfV+Y4W2MXfs+r13FJUAW28jf4Y+NFXqbfBzkdz02xTHUzkH99J/WOJx1E2lbzSG/N2OC7MWJl1Z5dVJN6fwjfE48vnRkE0EsKmzanUghSfm08ke49DiiWeYMwE0ltJ/GcXjM65KbUKuZigVF1tq0rcbC/bc4XbRtJmxoKangNPlkFQwSpmdIWEwb8RAIKkWJ2II4JYHe2EHiui+Cr0hlqOvP0w0rhSq3O4tf2I/X3OLBX1S5uJFncSSBnZwfMWI3a/N+1+bbYW5xLJLMGldpG0jzOdRPHJPOEjFqXI1q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www.moscowbooks.ru/image/book/657/orig/i6573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4" descr="http://t0.gstatic.com/images?q=tbn:ANd9GcSlegvKJ9y05ZoNfarYDsLi9YjhVQXr6s2NlpZIUOUrQFeNi36pudCQgmYo1IM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69154">
            <a:off x="6553987" y="1397186"/>
            <a:ext cx="1755947" cy="2594015"/>
          </a:xfrm>
          <a:prstGeom prst="rect">
            <a:avLst/>
          </a:prstGeom>
          <a:noFill/>
        </p:spPr>
      </p:pic>
      <p:pic>
        <p:nvPicPr>
          <p:cNvPr id="14" name="Picture 12" descr="http://t0.gstatic.com/images?q=tbn:ANd9GcRWM-dY20lRifXZVDsaNO4dC9y2xsDo1cYV_luxtcNHLzs_Odo-r3nxLq1xuQ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42919">
            <a:off x="647873" y="1477704"/>
            <a:ext cx="1818133" cy="249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43803"/>
            <a:ext cx="9072594" cy="430887"/>
          </a:xfrm>
        </p:spPr>
        <p:txBody>
          <a:bodyPr anchor="ctr"/>
          <a:lstStyle/>
          <a:p>
            <a:pPr algn="ctr"/>
            <a:r>
              <a:rPr lang="ru-RU" sz="2800" dirty="0" smtClean="0"/>
              <a:t>История создания рассказа «Барсучий нос»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928676"/>
            <a:ext cx="4429156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2000" b="1" spc="-32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Краткое содержание рассказа «Барсучий нос» показывает трагикомическую ситуацию, в которой оказались рыбаки около ночного озера. Произведение показывает, как человек и его поступки иногда даже случайно могут нанести вред природе.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Юрий\Desktop\f_58767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52"/>
            <a:ext cx="3786214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3803"/>
            <a:ext cx="9429784" cy="430887"/>
          </a:xfrm>
        </p:spPr>
        <p:txBody>
          <a:bodyPr anchor="ctr"/>
          <a:lstStyle/>
          <a:p>
            <a:pPr algn="ctr"/>
            <a:r>
              <a:rPr lang="ru-RU" sz="2800" dirty="0" smtClean="0"/>
              <a:t>Главные герои рассказа «Барсучий нос»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928676"/>
            <a:ext cx="5143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Рассказчик 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человек, который стал свидетелем истории с ожогом барсука;</a:t>
            </a:r>
          </a:p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Ваня 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- 9-летний наблюдательный мальчик с живым воображением и крепким здоровьем;</a:t>
            </a:r>
          </a:p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Барсук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- незадачливое животное, которого привлёк к костру аромат жареной картошки;</a:t>
            </a: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Красивые разбитые стрелка баннер красочный набор | Бесплатно векто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1214429"/>
            <a:ext cx="29289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3803"/>
            <a:ext cx="9429784" cy="430887"/>
          </a:xfrm>
        </p:spPr>
        <p:txBody>
          <a:bodyPr anchor="ctr"/>
          <a:lstStyle/>
          <a:p>
            <a:pPr algn="ctr"/>
            <a:r>
              <a:rPr lang="ru-RU" sz="2800" dirty="0" smtClean="0"/>
              <a:t>Сюжет произведения  «Барсучий нос»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928676"/>
            <a:ext cx="46434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Осенью компания рыбаков собралась у озера, чтобы порыбачить вместе. Рыболовы устроили на берегу стоянку и ночевали неподалёку от леса. 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вечерам любители рыбалки собирались на месте ночевки. Они разжигали костёр для отпугивания волков, готовили пищу и слушали рассказы Вани. Этот мальчик говорил об удивительных вещах. 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t0.gstatic.com/images?q=tbn:ANd9GcSZ5L7q7uL2Qhlx8JAtifVUZFY8akM49dyj7omVJZw0RNmFROZbQzEFUEXFJQ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142990"/>
            <a:ext cx="342902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3803"/>
            <a:ext cx="9429784" cy="430887"/>
          </a:xfrm>
        </p:spPr>
        <p:txBody>
          <a:bodyPr anchor="ctr"/>
          <a:lstStyle/>
          <a:p>
            <a:pPr algn="ctr"/>
            <a:r>
              <a:rPr lang="ru-RU" sz="2800" dirty="0" smtClean="0"/>
              <a:t>Сюжет произведения  «Барсучий нос»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928676"/>
            <a:ext cx="50720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</a:rPr>
              <a:t>     </a:t>
            </a:r>
            <a:r>
              <a:rPr lang="ru-RU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Ваня мог поведать, что он слышит шёпот рыб, или как муравьи строят паром через ручей из коры.</a:t>
            </a:r>
          </a:p>
          <a:p>
            <a:r>
              <a:rPr lang="ru-RU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В один из вечеров, когда на костре жарилась картошка, Ваня услышал звериное фырканье в кустах. Взрослые прислушались и насторожились. Спустя некоторое время из зарослей показался чёрный нос. Полосатый зверёк, оказавшийся барсуком, вынюхивал картофельный запах и вскоре решился попробовать блюдо со сковороды. </a:t>
            </a:r>
          </a:p>
          <a:p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t0.gstatic.com/images?q=tbn:ANd9GcRFL0FcZMUPsBi9or0Z0rmfjkl9P2hB6ImKEo383aeqXxKpNlNvZOLgPjagUGI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8"/>
            <a:ext cx="285752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3803"/>
            <a:ext cx="9429784" cy="430887"/>
          </a:xfrm>
        </p:spPr>
        <p:txBody>
          <a:bodyPr anchor="ctr"/>
          <a:lstStyle/>
          <a:p>
            <a:pPr algn="ctr"/>
            <a:r>
              <a:rPr lang="ru-RU" sz="2800" dirty="0" smtClean="0"/>
              <a:t>Сюжет произведения  «Барсучий нос»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477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6"/>
            <a:ext cx="55721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Зверь ожегся, жалобно завопил и скрылся в лесу. Утром Ваня разбудил рассказчика, чтобы показать ему, как незадачливый зверь залечивает свою рану. Рассказчик увидел, как барсук суёт нос в отверстие трухлявого и мокрого пня. Животное заметило людей и жалобно посмотрело на них, но рыбаки ничем не могли помочь зверю.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Год спустя рассказчик снова оказался в тех местах. Он встретил барсука и узнал его по шраму на носу. Зверь поспешил прочь, как только заметил человека.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http://t0.gstatic.com/images?q=tbn:ANd9GcSKDFge3tUlEFhXRjcf6yhMjvb64JsywkOF7MaQN44wneOfbCnSObO9zBcIww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85866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3803"/>
            <a:ext cx="9429784" cy="430887"/>
          </a:xfrm>
        </p:spPr>
        <p:txBody>
          <a:bodyPr anchor="ctr"/>
          <a:lstStyle/>
          <a:p>
            <a:pPr algn="ctr"/>
            <a:r>
              <a:rPr lang="ru-RU" sz="2800" dirty="0" smtClean="0"/>
              <a:t>   Главная мысль произведения  «Барсучий нос»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000114"/>
            <a:ext cx="46434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Главная мысль.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Спешка и любопытство могут привести к неприятностям.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t0.gstatic.com/images?q=tbn:ANd9GcTRaXco4Wt0G_9E0YABPPAbB0u6B8CCIBy_zvuXFTFDmTc4Poj_2NFlJ5Bx42c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14"/>
            <a:ext cx="3214710" cy="1857388"/>
          </a:xfrm>
          <a:prstGeom prst="rect">
            <a:avLst/>
          </a:prstGeom>
          <a:noFill/>
        </p:spPr>
      </p:pic>
      <p:pic>
        <p:nvPicPr>
          <p:cNvPr id="2054" name="Picture 6" descr="http://t0.gstatic.com/images?q=tbn:ANd9GcSVtHliRcDe3ud7HoIS8BKTBF2MATIAOr7zie4VFJjpf_E6pRMb9u91fCRXMLQ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000378"/>
            <a:ext cx="3214710" cy="1857388"/>
          </a:xfrm>
          <a:prstGeom prst="rect">
            <a:avLst/>
          </a:prstGeom>
          <a:noFill/>
        </p:spPr>
      </p:pic>
      <p:pic>
        <p:nvPicPr>
          <p:cNvPr id="8" name="Picture 4" descr="http://t0.gstatic.com/images?q=tbn:ANd9GcQmWHb6-rgWT1FviiGtvoBk5sCtQnRB6nIPVgQl_K4n8ve0t7mGugsmxn7gew&amp;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071816"/>
            <a:ext cx="321471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3803"/>
            <a:ext cx="9429784" cy="430887"/>
          </a:xfrm>
        </p:spPr>
        <p:txBody>
          <a:bodyPr anchor="ctr"/>
          <a:lstStyle/>
          <a:p>
            <a:pPr algn="ctr"/>
            <a:r>
              <a:rPr lang="ru-RU" sz="2800" dirty="0" smtClean="0"/>
              <a:t>Вывод из произведения  «Барсучий нос»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857238"/>
            <a:ext cx="52864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Вывод.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произведении говорится о том, что поведение человека может навредить природе, даже если это происходит случайно. Люди должны всё хорошо обдумать прежде, чем что-то сделать. Автор также наглядно показывает, что может случиться с носом крайне любопытных людей и других существ. Барсук усвоил горький урок. Год спустя при встрече с рассказчиком он скрывается от людей, чтобы они не смогли навредить ему даже ненароком.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Юрий\Desktop\0_b126_82bbc10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00114"/>
            <a:ext cx="348773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Юрий\Desktop\0_5b416_32cac1f0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857502"/>
            <a:ext cx="17145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Users\Юрий\Desktop\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857502"/>
            <a:ext cx="1714512" cy="184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7587</TotalTime>
  <Words>907</Words>
  <Application>Microsoft Office PowerPoint</Application>
  <PresentationFormat>Экран (16:9)</PresentationFormat>
  <Paragraphs>139</Paragraphs>
  <Slides>21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     Литературное                     чтение</vt:lpstr>
      <vt:lpstr>История создания рассказа «Барсучий нос»  </vt:lpstr>
      <vt:lpstr>История создания рассказа «Барсучий нос»  </vt:lpstr>
      <vt:lpstr>Главные герои рассказа «Барсучий нос»  </vt:lpstr>
      <vt:lpstr>Сюжет произведения  «Барсучий нос»  </vt:lpstr>
      <vt:lpstr>Сюжет произведения  «Барсучий нос»  </vt:lpstr>
      <vt:lpstr>Сюжет произведения  «Барсучий нос»  </vt:lpstr>
      <vt:lpstr>   Главная мысль произведения  «Барсучий нос»  </vt:lpstr>
      <vt:lpstr>Вывод из произведения  «Барсучий нос»  </vt:lpstr>
      <vt:lpstr>    Словарная работа. «Барсучий нос»  </vt:lpstr>
      <vt:lpstr>    Словарная работа. «Барсучий нос»  </vt:lpstr>
      <vt:lpstr>    Словарная работа. «Барсучий нос»  </vt:lpstr>
      <vt:lpstr>История создания рассказа «Кот-ворюга»  </vt:lpstr>
      <vt:lpstr>Главные герои рассказа «Кот-ворюга»  </vt:lpstr>
      <vt:lpstr>Сюжет произведения «Кот-ворюга»  </vt:lpstr>
      <vt:lpstr>Сюжет произведения «Кот-ворюга»  </vt:lpstr>
      <vt:lpstr>Сюжет произведения «Кот-ворюга»  </vt:lpstr>
      <vt:lpstr> Основная мысль произведения «Кот-ворюга»  </vt:lpstr>
      <vt:lpstr> Основная мысль произведения «Кот-ворюга»  </vt:lpstr>
      <vt:lpstr>                 Словарная работа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691</cp:revision>
  <dcterms:created xsi:type="dcterms:W3CDTF">2020-04-13T08:05:42Z</dcterms:created>
  <dcterms:modified xsi:type="dcterms:W3CDTF">2021-02-02T11:58:57Z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