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6" r:id="rId4"/>
    <p:sldId id="287" r:id="rId5"/>
    <p:sldId id="285" r:id="rId6"/>
    <p:sldId id="289" r:id="rId7"/>
    <p:sldId id="290" r:id="rId8"/>
    <p:sldId id="288" r:id="rId9"/>
    <p:sldId id="292" r:id="rId10"/>
    <p:sldId id="277" r:id="rId11"/>
    <p:sldId id="291" r:id="rId12"/>
    <p:sldId id="269" r:id="rId13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76" y="-84"/>
      </p:cViewPr>
      <p:guideLst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510800" y="2355726"/>
            <a:ext cx="7479657" cy="1522778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>
              <a:lnSpc>
                <a:spcPts val="3092"/>
              </a:lnSpc>
              <a:spcBef>
                <a:spcPts val="174"/>
              </a:spcBef>
            </a:pPr>
            <a:r>
              <a:rPr sz="2800" spc="-32" dirty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  <a:endParaRPr sz="2800" dirty="0">
              <a:latin typeface="Arial"/>
              <a:cs typeface="Arial"/>
            </a:endParaRPr>
          </a:p>
          <a:p>
            <a:pPr marL="20137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Александр Сергеевич Пушкин.</a:t>
            </a:r>
          </a:p>
          <a:p>
            <a:pPr marL="20137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«У лукоморья…» (урок 2).  </a:t>
            </a:r>
          </a:p>
        </p:txBody>
      </p:sp>
      <p:sp>
        <p:nvSpPr>
          <p:cNvPr id="5" name="object 5"/>
          <p:cNvSpPr/>
          <p:nvPr/>
        </p:nvSpPr>
        <p:spPr>
          <a:xfrm>
            <a:off x="683568" y="2715766"/>
            <a:ext cx="545820" cy="107198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000496" y="928677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2143122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3143254"/>
            <a:ext cx="500066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286512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86182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85852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85984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286380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786446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86512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286644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86710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286776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000496" y="928677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/>
          <a:lstStyle/>
          <a:p>
            <a:r>
              <a:rPr lang="ru-RU" dirty="0" smtClean="0"/>
              <a:t>        Проверьте решение кроссворда!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2143122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3143254"/>
            <a:ext cx="500066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6314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3143254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ц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86512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6248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6182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86116" y="164305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85852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85984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643188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3643320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86116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6248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286380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96954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86512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86578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86644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86710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86776" y="4143386"/>
            <a:ext cx="503238" cy="485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ч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986414"/>
            <a:ext cx="3643337" cy="2693045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Выучить наизусть стихотворение  А.С.Пушкина 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«У лукоморья дуб зелёный».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HOME\Desktop\IMG_E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00114"/>
            <a:ext cx="521497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85784" y="161925"/>
            <a:ext cx="9429784" cy="61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«Руслан и Людмила». История создания.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    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929190" y="1000114"/>
            <a:ext cx="4000528" cy="56435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Стихотворение «У лукоморья дуб зелёный…» является отрывком из поэмы «Руслан и Людмила», являющейся первой законченной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поэмой </a:t>
            </a:r>
            <a:r>
              <a:rPr lang="ru-RU" sz="1600" b="1" kern="0" dirty="0" smtClean="0">
                <a:latin typeface="Arial" pitchFamily="34" charset="0"/>
                <a:cs typeface="Arial" pitchFamily="34" charset="0"/>
              </a:rPr>
              <a:t>А.С.Пушкина. 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600" b="1" kern="0" dirty="0" smtClean="0">
                <a:latin typeface="Arial" pitchFamily="34" charset="0"/>
                <a:cs typeface="Arial" pitchFamily="34" charset="0"/>
              </a:rPr>
              <a:t>Это волшебная сказка, вдохновлённая русскими былинами.</a:t>
            </a:r>
          </a:p>
          <a:p>
            <a:pPr lvl="0" defTabSz="914400">
              <a:buClr>
                <a:schemeClr val="tx1">
                  <a:shade val="95000"/>
                </a:schemeClr>
              </a:buClr>
              <a:defRPr/>
            </a:pPr>
            <a:r>
              <a:rPr lang="ru-RU" sz="1600" b="1" kern="0" dirty="0" smtClean="0">
                <a:latin typeface="Arial" pitchFamily="34" charset="0"/>
                <a:cs typeface="Arial" pitchFamily="34" charset="0"/>
              </a:rPr>
              <a:t>Поэма была написана в период с 1818  по 1820 год после окончания лицея. Пушкин ставил задачей создать «богатырскую» сказочную поэму. 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photo_2020-09-02_18-32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6"/>
            <a:ext cx="457203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Предтекстовая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словарная работа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 жизни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285719" y="928676"/>
            <a:ext cx="3643339" cy="5801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К словам из левого столбика подберите соответствующий перевод  слов на узбекский язык  из правого столбика (укажите стрелками)</a:t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217" name="Picture 1" descr="C:\Users\HOME\Desktop\IMG_E2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944550"/>
            <a:ext cx="4873643" cy="398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Предтекстовая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словарная работа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 жизни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8"/>
          <a:ext cx="8786874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23"/>
                <a:gridCol w="4363151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лукоморье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ajoyibot</a:t>
                      </a:r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леший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noma’lum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чудеса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dengiz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ko`rfazining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baseline="0" dirty="0" err="1" smtClean="0"/>
                        <a:t>qadimgi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nomi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бродить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alvasti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русалка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jasur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askar</a:t>
                      </a:r>
                      <a:r>
                        <a:rPr lang="en-US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неведомый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suv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parisi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sa</a:t>
                      </a:r>
                      <a:r>
                        <a:rPr lang="en-US" b="1" baseline="0" dirty="0" err="1" smtClean="0"/>
                        <a:t>ndiroqlab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yurmoq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витязь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ko’zga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ko’rinadigan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narsa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Предтекстовая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словарная работа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 жизни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8"/>
          <a:ext cx="8786874" cy="407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23"/>
                <a:gridCol w="4363151"/>
              </a:tblGrid>
              <a:tr h="638417">
                <a:tc>
                  <a:txBody>
                    <a:bodyPr/>
                    <a:lstStyle/>
                    <a:p>
                      <a:r>
                        <a:rPr lang="ru-RU" dirty="0" smtClean="0"/>
                        <a:t>чредой выходит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qayg’urmoq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колдун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oltin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ustida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o’lib-tiriladi</a:t>
                      </a:r>
                      <a:endParaRPr lang="ru-RU" b="1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избушка на курьих ножках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yalmog’iz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tushgan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o’g’ir</a:t>
                      </a:r>
                      <a:endParaRPr lang="ru-RU" b="1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тужить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qamoq</a:t>
                      </a:r>
                      <a:endParaRPr lang="ru-RU" b="1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прихлынут волны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jodugar</a:t>
                      </a:r>
                      <a:endParaRPr lang="ru-RU" b="1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темница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tovuq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oyoqli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kulba</a:t>
                      </a:r>
                      <a:endParaRPr lang="ru-RU" b="1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ступа с Бабою-Ягой</a:t>
                      </a:r>
                      <a:r>
                        <a:rPr lang="ru-RU" b="1" baseline="0" dirty="0" smtClean="0"/>
                        <a:t> идёт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to’lqin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toshib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keladi</a:t>
                      </a:r>
                      <a:endParaRPr lang="ru-RU" b="1" dirty="0"/>
                    </a:p>
                  </a:txBody>
                  <a:tcPr/>
                </a:tc>
              </a:tr>
              <a:tr h="490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над златом чахнет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ketma-ket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chiqadi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Предтекстовая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словарная работа. Проверьте!      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 жизни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8"/>
          <a:ext cx="8786874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23"/>
                <a:gridCol w="4363151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лукоморье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ajoyibot</a:t>
                      </a:r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леший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noma’lum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чудеса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dengiz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ko`rfazining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baseline="0" dirty="0" err="1" smtClean="0"/>
                        <a:t>qadimgi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nomi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бродить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alvasti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русалка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jasur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askar</a:t>
                      </a:r>
                      <a:r>
                        <a:rPr lang="en-US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неведомый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suv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parisi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видение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sa</a:t>
                      </a:r>
                      <a:r>
                        <a:rPr lang="en-US" b="1" baseline="0" dirty="0" err="1" smtClean="0"/>
                        <a:t>ndiroqlab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yurmoq</a:t>
                      </a:r>
                      <a:endParaRPr lang="ru-RU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витязь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ko’zga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ko’rinadigan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narsa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042" y="1142990"/>
            <a:ext cx="3071834" cy="10001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2976" y="1643056"/>
            <a:ext cx="3500462" cy="10001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7564" y="1142989"/>
            <a:ext cx="3597312" cy="1020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52" y="2643188"/>
            <a:ext cx="3429024" cy="1500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1604" y="1714492"/>
            <a:ext cx="3143272" cy="19288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14" y="4143386"/>
            <a:ext cx="3500462" cy="5000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1538" y="3214692"/>
            <a:ext cx="3571900" cy="14287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6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14" y="3143252"/>
            <a:ext cx="3429024" cy="5000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5" y="162355"/>
            <a:ext cx="8524192" cy="50783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Предтекстовая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словарная работа. Проверьте!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2592870" cy="4048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Этот период оказался самым плодотворным в жизни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Пушкиетие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2844" y="928676"/>
            <a:ext cx="8929750" cy="56435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8"/>
          <a:ext cx="8786874" cy="408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723"/>
                <a:gridCol w="4363151"/>
              </a:tblGrid>
              <a:tr h="629479">
                <a:tc>
                  <a:txBody>
                    <a:bodyPr/>
                    <a:lstStyle/>
                    <a:p>
                      <a:r>
                        <a:rPr lang="ru-RU" dirty="0" smtClean="0"/>
                        <a:t>чредой выходит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qayg’urmoq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917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колдун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oltin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ustida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o’lib-tiriladi</a:t>
                      </a:r>
                      <a:endParaRPr lang="ru-RU" b="1" dirty="0"/>
                    </a:p>
                  </a:txBody>
                  <a:tcPr/>
                </a:tc>
              </a:tr>
              <a:tr h="4917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избушка на курьих ножках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yalmog’iz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tushgan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o’g’ir</a:t>
                      </a:r>
                      <a:endParaRPr lang="ru-RU" b="1" dirty="0"/>
                    </a:p>
                  </a:txBody>
                  <a:tcPr/>
                </a:tc>
              </a:tr>
              <a:tr h="4917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тужить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qamoq</a:t>
                      </a:r>
                      <a:endParaRPr lang="ru-RU" b="1" dirty="0"/>
                    </a:p>
                  </a:txBody>
                  <a:tcPr/>
                </a:tc>
              </a:tr>
              <a:tr h="4917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прихлынут волны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jodugar</a:t>
                      </a:r>
                      <a:endParaRPr lang="ru-RU" b="1" dirty="0"/>
                    </a:p>
                  </a:txBody>
                  <a:tcPr/>
                </a:tc>
              </a:tr>
              <a:tr h="4917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темница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tovuq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oyoqli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kulba</a:t>
                      </a:r>
                      <a:endParaRPr lang="ru-RU" b="1" dirty="0"/>
                    </a:p>
                  </a:txBody>
                  <a:tcPr/>
                </a:tc>
              </a:tr>
              <a:tr h="4917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ступа с Бабою-Ягой</a:t>
                      </a:r>
                      <a:r>
                        <a:rPr lang="ru-RU" b="1" baseline="0" dirty="0" smtClean="0"/>
                        <a:t> идёт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to’lqin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toshib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keladi</a:t>
                      </a:r>
                      <a:endParaRPr lang="ru-RU" b="1" dirty="0"/>
                    </a:p>
                  </a:txBody>
                  <a:tcPr/>
                </a:tc>
              </a:tr>
              <a:tr h="49178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над златом чахнет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ketma-ket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chiqadi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70" y="1142988"/>
            <a:ext cx="2643206" cy="35719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14" y="1785930"/>
            <a:ext cx="3500462" cy="14287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02" y="2285996"/>
            <a:ext cx="1643074" cy="150019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2976" y="1142989"/>
            <a:ext cx="3571900" cy="16430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08" y="3286128"/>
            <a:ext cx="2571768" cy="10001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4414" y="2786064"/>
            <a:ext cx="3500462" cy="10001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050" y="2285997"/>
            <a:ext cx="1928826" cy="2000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6" name="Line 2">
            <a:extLst>
              <a:ext uri="{FF2B5EF4-FFF2-40B4-BE49-F238E27FC236}">
                <a16:creationId xmlns:a16="http://schemas.microsoft.com/office/drawing/2014/main" xmlns="" id="{E6C5D0EE-F5FE-492E-B1E2-D4E82688E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4546" y="1785932"/>
            <a:ext cx="2500330" cy="30003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У лукоморья дуб зелёный…</a:t>
            </a:r>
            <a:endParaRPr lang="ru-RU" dirty="0"/>
          </a:p>
        </p:txBody>
      </p:sp>
      <p:pic>
        <p:nvPicPr>
          <p:cNvPr id="2050" name="Picture 2" descr="G:\photo_2020-09-02_18-34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928676"/>
            <a:ext cx="6552728" cy="4000528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7504" y="1059582"/>
          <a:ext cx="1368152" cy="685800"/>
        </p:xfrm>
        <a:graphic>
          <a:graphicData uri="http://schemas.openxmlformats.org/presentationml/2006/ole">
            <p:oleObj spid="_x0000_s2051" name="Объект упаковщика для оболочки" showAsIcon="1" r:id="rId5" imgW="40748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Кроссворд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354765"/>
          </a:xfrm>
        </p:spPr>
        <p:txBody>
          <a:bodyPr/>
          <a:lstStyle/>
          <a:p>
            <a:r>
              <a:rPr lang="ru-RU" sz="1800" dirty="0" smtClean="0"/>
              <a:t>По горизонтали:</a:t>
            </a:r>
          </a:p>
          <a:p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Старинное название морского залива.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Место, где тужит королева.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Сказочный герой, пленяющий грозного царя.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800" dirty="0" smtClean="0"/>
              <a:t>По  вертикали:</a:t>
            </a:r>
          </a:p>
          <a:p>
            <a:pPr marL="342900" indent="-342900"/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Дерево, растущее у лукоморья.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Сказочный персонаж, предстающий перед нами в первых строках стихотворения.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Кто верно служит царевне в темнице?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</a:rPr>
              <a:t>Идя в какую сторону, кот рассказывает сказку.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411</Words>
  <Application>Microsoft Office PowerPoint</Application>
  <PresentationFormat>Экран (16:9)</PresentationFormat>
  <Paragraphs>160</Paragraphs>
  <Slides>12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Объект упаковщика для оболочки</vt:lpstr>
      <vt:lpstr>     Литературное                     чтение</vt:lpstr>
      <vt:lpstr>    «Руслан и Людмила». История создания.        </vt:lpstr>
      <vt:lpstr>     Предтекстовая словарная работа  </vt:lpstr>
      <vt:lpstr>     Предтекстовая словарная работа  </vt:lpstr>
      <vt:lpstr>     Предтекстовая словарная работа  </vt:lpstr>
      <vt:lpstr>   Предтекстовая словарная работа. Проверьте!      </vt:lpstr>
      <vt:lpstr>  Предтекстовая словарная работа. Проверьте!  </vt:lpstr>
      <vt:lpstr>         У лукоморья дуб зелёный…</vt:lpstr>
      <vt:lpstr>                         Кроссворд</vt:lpstr>
      <vt:lpstr>              Решение кроссворда</vt:lpstr>
      <vt:lpstr>        Проверьте решение кроссворда!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ШАХНОЗА</cp:lastModifiedBy>
  <cp:revision>271</cp:revision>
  <dcterms:created xsi:type="dcterms:W3CDTF">2020-04-13T08:05:42Z</dcterms:created>
  <dcterms:modified xsi:type="dcterms:W3CDTF">2020-09-07T16:13:04Z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