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9" r:id="rId4"/>
    <p:sldId id="257" r:id="rId5"/>
    <p:sldId id="304" r:id="rId6"/>
    <p:sldId id="305" r:id="rId7"/>
    <p:sldId id="291" r:id="rId8"/>
    <p:sldId id="293" r:id="rId9"/>
    <p:sldId id="294" r:id="rId10"/>
    <p:sldId id="306" r:id="rId11"/>
    <p:sldId id="295" r:id="rId12"/>
    <p:sldId id="296" r:id="rId13"/>
    <p:sldId id="297" r:id="rId14"/>
    <p:sldId id="298" r:id="rId15"/>
    <p:sldId id="258" r:id="rId16"/>
    <p:sldId id="307" r:id="rId17"/>
    <p:sldId id="279" r:id="rId18"/>
    <p:sldId id="308" r:id="rId19"/>
    <p:sldId id="310" r:id="rId20"/>
    <p:sldId id="309" r:id="rId21"/>
    <p:sldId id="311" r:id="rId22"/>
    <p:sldId id="312" r:id="rId23"/>
    <p:sldId id="313" r:id="rId24"/>
    <p:sldId id="269" r:id="rId25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4" y="6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culture.ru/materials/78502/ni-odnogo-dobrogo-slova-mikhail-saltykov-shedrin-o-kollegak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214414" y="1779086"/>
            <a:ext cx="7776043" cy="4202996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Афанасий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Афанасьевич Фет.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Основные вехи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жизни и творчества.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b="1" spc="-32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Стихотворение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«Я пришёл к тебе с приветом».</a:t>
            </a:r>
            <a:endParaRPr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0000FF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702" name="Picture 6" descr="Книга &quot;Афанасий Фет&quot; Макеев Михаил Сергеевич – купить книгу ISBN  978-5-235-04350-3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64798">
            <a:off x="6543087" y="1930189"/>
            <a:ext cx="1790691" cy="2762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642924"/>
            <a:ext cx="2571768" cy="440120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800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Воодушевлённый успехом, Фет начал писать целые поэмы, повести в стихах, художественную прозу, а также путёвые очерки и критические статьи. Кроме того, переводил произведения Генриха Гейне, Иоганна Гёте, Андре Шенье, Адама Мицкевича и др.</a:t>
            </a:r>
            <a:endParaRPr lang="ru-RU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Генрих Гейне - фото, биография, личная жизнь, причина смерти, стихи - 24С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52"/>
            <a:ext cx="1428760" cy="20478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270 лет назад - 28 августа 1749 года родился Иоганн Вольфганг Г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28808"/>
            <a:ext cx="1428760" cy="2003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AutoShape 6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7" name="Picture 13" descr="C:\Users\HOME\Desktop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52"/>
            <a:ext cx="1357322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9" name="AutoShape 15" descr="Адам Мицкевич (24 декабря 1798 - 26 ноября 1855) , польский поэт и деятель  национально-освободительного дви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C:\Users\HOME\Desktop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928808"/>
            <a:ext cx="142876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928677"/>
            <a:ext cx="5286412" cy="4647426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800" i="0" dirty="0" smtClean="0">
                <a:solidFill>
                  <a:schemeClr val="accent6">
                    <a:lumMod val="50000"/>
                  </a:schemeClr>
                </a:solidFill>
              </a:rPr>
              <a:t>А.А.Фет регулярно публиковался в журналах «Русский вестник», «Литературная библиотека» и «Заря». Там выходили его очерки о пореформенном состоянии сельского хозяйства. Их печатали под редакционными названиями «Записки о вольнонаёмном труде», «Из деревни», «По вопросу о найме рабочих». В 1867 году А.А.Фета выбрали мировым судьей. Это во многом повлияло и на то, что через 10 лет по императорскому указу за ним наконец-то утвердили фамилию </a:t>
            </a:r>
            <a:r>
              <a:rPr lang="ru-RU" sz="1800" i="0" dirty="0" err="1" smtClean="0">
                <a:solidFill>
                  <a:schemeClr val="accent6">
                    <a:lumMod val="50000"/>
                  </a:schemeClr>
                </a:solidFill>
              </a:rPr>
              <a:t>Шеншин</a:t>
            </a:r>
            <a:r>
              <a:rPr lang="ru-RU" sz="1800" i="0" dirty="0" smtClean="0">
                <a:solidFill>
                  <a:schemeClr val="accent6">
                    <a:lumMod val="50000"/>
                  </a:schemeClr>
                </a:solidFill>
              </a:rPr>
              <a:t> и вернули дворянский титул. Но свои произведения писатель продолжил подписывать фамилией Фет.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986" name="AutoShape 2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ервая публикация романа И. Тургенева «Отцы и дети»] Русский вестник. ... | 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ервая публикация романа И. Тургенева «Отцы и дети»] Русский вестник. ... | 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Полный комплект]. Заря. Социал-демократический, научно-политический журнал.  ... | Аукционы | Аукционный дом «Литфонд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6"/>
            <a:ext cx="1571637" cy="2286016"/>
          </a:xfrm>
          <a:prstGeom prst="rect">
            <a:avLst/>
          </a:prstGeom>
          <a:noFill/>
        </p:spPr>
      </p:pic>
      <p:pic>
        <p:nvPicPr>
          <p:cNvPr id="15369" name="Picture 9" descr="C:\Users\HOME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000114"/>
            <a:ext cx="157163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28677"/>
            <a:ext cx="4214842" cy="357020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800" i="0" dirty="0" smtClean="0"/>
              <a:t>В 1877 году Фет продал Степановку, чтобы купить в </a:t>
            </a:r>
          </a:p>
          <a:p>
            <a:pPr fontAlgn="base"/>
            <a:r>
              <a:rPr lang="ru-RU" sz="1800" i="0" dirty="0" smtClean="0"/>
              <a:t>Москве дом, а в Курской губернии старинное имение Воробьёвку. Несмотря на то, что на помещика </a:t>
            </a:r>
            <a:r>
              <a:rPr lang="ru-RU" sz="1800" i="0" dirty="0" err="1" smtClean="0"/>
              <a:t>Шеншина</a:t>
            </a:r>
            <a:r>
              <a:rPr lang="ru-RU" sz="1800" i="0" dirty="0" smtClean="0"/>
              <a:t>  легло много новых </a:t>
            </a:r>
          </a:p>
          <a:p>
            <a:pPr fontAlgn="base"/>
            <a:r>
              <a:rPr lang="ru-RU" sz="1800" i="0" dirty="0" smtClean="0"/>
              <a:t>забот, он не забросил литературу. После 20-летнего перерыва в 1883 году вышла новая поэтическая книга — «Вечерние огни». К этому времени Фет смирился с тем, что его произведения «для немногих»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Вечерние Огни eBook by А.А. Фет - 1230000450386 | Rakuten Kobo Gre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000114"/>
            <a:ext cx="1739316" cy="2676718"/>
          </a:xfrm>
          <a:prstGeom prst="rect">
            <a:avLst/>
          </a:prstGeom>
          <a:noFill/>
        </p:spPr>
      </p:pic>
      <p:pic>
        <p:nvPicPr>
          <p:cNvPr id="14340" name="Picture 4" descr="Афанасий Ф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70"/>
            <a:ext cx="2357454" cy="2452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8648" y="4286262"/>
            <a:ext cx="3432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А.А. Фет за работой.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928677"/>
            <a:ext cx="4643470" cy="3570208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800" i="0" dirty="0" smtClean="0">
                <a:solidFill>
                  <a:srgbClr val="0000FF"/>
                </a:solidFill>
              </a:rPr>
              <a:t>В последние годы жизни Фет получил общественное признание. В 1884 году за перевод сочинений Горация он стал первым лауреатом полной Пушкинской премии Императорской Академии наук. Через два года поэта избрали ее членом-корреспондентом. В 1888 году Афанасия Фета лично представили императору Александру </a:t>
            </a:r>
            <a:r>
              <a:rPr lang="en-US" sz="1800" i="0" dirty="0" smtClean="0">
                <a:solidFill>
                  <a:srgbClr val="0000FF"/>
                </a:solidFill>
              </a:rPr>
              <a:t>III</a:t>
            </a:r>
            <a:r>
              <a:rPr lang="ru-RU" sz="1800" i="0" dirty="0" smtClean="0">
                <a:solidFill>
                  <a:srgbClr val="0000FF"/>
                </a:solidFill>
              </a:rPr>
              <a:t> и присвоили придворное звание камергера.</a:t>
            </a:r>
            <a:r>
              <a:rPr lang="ru-RU" sz="1800" dirty="0" smtClean="0">
                <a:solidFill>
                  <a:srgbClr val="0000FF"/>
                </a:solidFill>
              </a:rPr>
              <a:t/>
            </a:r>
            <a:br>
              <a:rPr lang="ru-RU" sz="1800" dirty="0" smtClean="0">
                <a:solidFill>
                  <a:srgbClr val="0000FF"/>
                </a:solidFill>
              </a:rPr>
            </a:b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39942" name="AutoShape 6" descr="Балаг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Афанасий Афанасьевич Фет (1820-189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14"/>
            <a:ext cx="285274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357718" cy="4124206"/>
          </a:xfrm>
        </p:spPr>
        <p:txBody>
          <a:bodyPr/>
          <a:lstStyle/>
          <a:p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endParaRPr lang="en-US" sz="1600" i="0" dirty="0" smtClean="0"/>
          </a:p>
          <a:p>
            <a:r>
              <a:rPr lang="en-US" sz="1600" i="0" dirty="0" smtClean="0"/>
              <a:t>      </a:t>
            </a:r>
            <a:r>
              <a:rPr lang="ru-RU" sz="1800" i="0" dirty="0" smtClean="0">
                <a:solidFill>
                  <a:schemeClr val="accent2">
                    <a:lumMod val="50000"/>
                  </a:schemeClr>
                </a:solidFill>
              </a:rPr>
              <a:t>Уже после смерти писателя, в 1893 году, вышел последний том мемуаров «Ранние годы моей жизни». Также Фет не успел выпустить и том, завершающий цикл стихотворений «Вечерние огни». Произведения для этой поэтической книги вошли в двухтомник «Лирические стихотворения», который в 1894 году издали Николай Страхов и великий князь Константин Романов.</a:t>
            </a:r>
          </a:p>
          <a:p>
            <a:r>
              <a:rPr lang="ru-RU" sz="1800" i="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/>
            </a:r>
            <a:br>
              <a:rPr lang="ru-RU" sz="1800" i="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4" name="Picture 6" descr="Мемория. Константин Романов, 23 августа 2014 – аналитический портал ПОЛИТ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14"/>
            <a:ext cx="1928826" cy="2286016"/>
          </a:xfrm>
          <a:prstGeom prst="rect">
            <a:avLst/>
          </a:prstGeom>
          <a:noFill/>
        </p:spPr>
      </p:pic>
      <p:pic>
        <p:nvPicPr>
          <p:cNvPr id="12296" name="Picture 8" descr="Страхов, Николай Николаевич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000115"/>
            <a:ext cx="1781175" cy="2286016"/>
          </a:xfrm>
          <a:prstGeom prst="rect">
            <a:avLst/>
          </a:prstGeom>
          <a:noFill/>
        </p:spPr>
      </p:pic>
      <p:pic>
        <p:nvPicPr>
          <p:cNvPr id="12298" name="Picture 10" descr="Фет. Избранное» — Книги — купить на Яндекс.Марке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10575">
            <a:off x="6201455" y="2922692"/>
            <a:ext cx="1335862" cy="188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24" dirty="0" smtClean="0"/>
              <a:t>       Муза А.А.Фета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785800"/>
            <a:ext cx="44291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 биографии Фета история любви к Марии </a:t>
            </a:r>
            <a:r>
              <a:rPr lang="ru-RU" sz="20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Лазич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обычно занимает две-три строчки. Только сейчас к исследователям приходит понимание, что встреча с этой удивительной, не от мира сего, девушкой – главная в жизни Фета. Гибель Марии в 1850 году перечеркнула всю прежнюю жизнь поэта, придала трагическое звучание всем его стихам, даже самым радостным и светлым.  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Афанасий Фет и Мария Лазич: история трагичной любви | Напиши шедевр |  Яндекс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52"/>
            <a:ext cx="1857388" cy="2428891"/>
          </a:xfrm>
          <a:prstGeom prst="rect">
            <a:avLst/>
          </a:prstGeom>
          <a:noFill/>
        </p:spPr>
      </p:pic>
      <p:sp>
        <p:nvSpPr>
          <p:cNvPr id="11268" name="AutoShape 4" descr="Краткая биография Фета Афанасия интересные факты самое главн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071552"/>
            <a:ext cx="1905000" cy="2390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500444"/>
            <a:ext cx="5697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Марии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Лазич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Афанасий Фет.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46668"/>
            <a:ext cx="9144000" cy="534266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24" dirty="0" smtClean="0"/>
              <a:t>История знакомства А.А.Фета с </a:t>
            </a:r>
            <a:r>
              <a:rPr lang="ru-RU" spc="24" dirty="0" err="1" smtClean="0"/>
              <a:t>М.Лазич</a:t>
            </a: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6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университета Фет поступил на военную службу. Оказался в гарнизоне под Херсоном и познакомился в соседнем имении с девушкой, дочкой обедневшего генерала в отставке. Марии тогда исполнилось двадцать два года. Она была очень чуткой и культурной барышней.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они полюбили друг друга. Но Фет не решался жениться. Своей нерешительностью измучил и Марию, и себя.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s://static.kulturologia.ru/files/u11119/f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15"/>
            <a:ext cx="3595666" cy="28575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385763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Мария Петровна Боткина - супруга                                                               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Фета,  Афанасий Фет.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годы жизни А.А.Фета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3" y="1214428"/>
            <a:ext cx="4429156" cy="286231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Смерть настигла поэта 21 ноября 1892 года в Москве в своем доме на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Плющихе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Фет скончался от сердечного приступа. Афанасий Афанасьевич был похоронен в родовом имении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Шеншиных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селе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Клеймёново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Орловской губернии.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Могила Афанасия Фета в селе Клейменово, Орловская обла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53"/>
            <a:ext cx="378617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857238"/>
            <a:ext cx="5143536" cy="409341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А.А.Фет был ярким романтиком русской литературы: он тонко чувствовал природу, но мог трепетно передать и любовное томление. Стихотворение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“Я пришёл к тебе с приветом”, написанное в 1843 году,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яркое тому подтверждение. Кому посвятил 23-летний поэт трепетные строки – неизвестно до сих пор. Однако это и неважно, поскольку самое главное – это то, как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сумел передать чувство, которое он испытывает к своей возлюбленной.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Афанасий Фет &quot;Я пришел к тебе с приветом...&quot;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3357586" cy="357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стихотворения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800"/>
            <a:ext cx="5500726" cy="406263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800" dirty="0" smtClean="0"/>
              <a:t>       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 года – это возраст, когда человек любит уже сознательно, но при этом любовь его не омрачена общественными предрассудками и условностями. И хотя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тщательно скрывал имя своей дамы сердца, тот факт, что он обращается к реальной женщине, неоспорим.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Произведение получилось прекрасным и искренним, так что неудивительно, что в журнале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“Отечественные записки”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оно появилось в том же году, когда и было создано.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Я пришел к тебе с приветом, Рассказать,... - Лучшие стихи великих поэтов.  Литература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52"/>
            <a:ext cx="30718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928676"/>
            <a:ext cx="5214974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FF0000"/>
                </a:solidFill>
                <a:latin typeface="Arial"/>
                <a:cs typeface="Arial"/>
              </a:rPr>
              <a:t>Афанасий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FF0000"/>
                </a:solidFill>
                <a:latin typeface="Arial"/>
                <a:cs typeface="Arial"/>
              </a:rPr>
              <a:t>Афанасьевич Фет –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великий русский писатель, поэт, переводчик, критик, автор мемуаров.</a:t>
            </a:r>
            <a:r>
              <a:rPr lang="ru-RU" sz="2800" i="1" dirty="0" smtClean="0"/>
              <a:t>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 посвятил целые годы сельскому хозяйству, а яблочную пастилу из его имения поставляли даже к императорскому столу.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Афанасий Ф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304"/>
            <a:ext cx="264320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714362"/>
            <a:ext cx="4643470" cy="3631763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  <a:r>
              <a:rPr lang="ru-RU" sz="2000" i="0" dirty="0" smtClean="0">
                <a:solidFill>
                  <a:srgbClr val="0000FF"/>
                </a:solidFill>
              </a:rPr>
              <a:t>Стихотворение “Я пришёл к тебе с приветом” состоит из двух частей. </a:t>
            </a:r>
            <a:r>
              <a:rPr lang="ru-RU" sz="2000" i="0" dirty="0" smtClean="0">
                <a:solidFill>
                  <a:srgbClr val="FF0000"/>
                </a:solidFill>
              </a:rPr>
              <a:t>В первой </a:t>
            </a:r>
            <a:r>
              <a:rPr lang="ru-RU" sz="2000" i="0" dirty="0" smtClean="0">
                <a:solidFill>
                  <a:srgbClr val="0000FF"/>
                </a:solidFill>
              </a:rPr>
              <a:t>А.А.Фет рисует картину природы, которая радостно встречает утро. А поскольку описываемое в стихотворении  время года – это весна (на что Фет указывает прямо), то пробуждение природы невозможно не связать с пробуждением чувства.</a:t>
            </a:r>
            <a:r>
              <a:rPr lang="ru-RU" sz="2000" b="0" i="0" dirty="0" smtClean="0"/>
              <a:t>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7106" name="Picture 2" descr="Я пришел к тебе с приветом......: shelkovaia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53"/>
            <a:ext cx="342902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4362"/>
            <a:ext cx="5000660" cy="3662541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2000" b="0" i="0" dirty="0" smtClean="0">
                <a:solidFill>
                  <a:srgbClr val="7030A0"/>
                </a:solidFill>
              </a:rPr>
              <a:t>    </a:t>
            </a:r>
            <a:r>
              <a:rPr lang="ru-RU" sz="2000" i="0" dirty="0" smtClean="0">
                <a:solidFill>
                  <a:srgbClr val="7030A0"/>
                </a:solidFill>
              </a:rPr>
              <a:t>И именно о нём поэт говорит </a:t>
            </a:r>
            <a:r>
              <a:rPr lang="ru-RU" sz="2000" i="0" dirty="0" smtClean="0">
                <a:solidFill>
                  <a:srgbClr val="FF0000"/>
                </a:solidFill>
              </a:rPr>
              <a:t>во второй части. </a:t>
            </a:r>
            <a:r>
              <a:rPr lang="ru-RU" sz="2000" i="0" dirty="0" smtClean="0">
                <a:solidFill>
                  <a:srgbClr val="7030A0"/>
                </a:solidFill>
              </a:rPr>
              <a:t>Он рассказывает о своей любви, просто и искренне, без пафоса и красивостей. Сообщая любимой, что его чувства не изменились, лирический герой напрямую связывает это счастье с творчеством – в нём уже “зреет песня”. </a:t>
            </a:r>
          </a:p>
          <a:p>
            <a:pPr fontAlgn="base"/>
            <a:r>
              <a:rPr lang="ru-RU" sz="2000" i="0" dirty="0" smtClean="0">
                <a:solidFill>
                  <a:srgbClr val="7030A0"/>
                </a:solidFill>
              </a:rPr>
              <a:t>    </a:t>
            </a:r>
            <a:r>
              <a:rPr lang="ru-RU" sz="2000" i="0" dirty="0" smtClean="0">
                <a:solidFill>
                  <a:srgbClr val="FF0000"/>
                </a:solidFill>
              </a:rPr>
              <a:t>Это один из самых прекрасных образцов любовной лирики поэта. </a:t>
            </a:r>
            <a:r>
              <a:rPr lang="ru-RU" sz="2000" i="0" dirty="0" smtClean="0">
                <a:solidFill>
                  <a:srgbClr val="7030A0"/>
                </a:solidFill>
              </a:rPr>
              <a:t>  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Афанасий Фет ~ Я пришел к тебе с приветом, рассказать, что солнце встал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52"/>
            <a:ext cx="371477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642924"/>
            <a:ext cx="4786346" cy="4349532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2000" b="0" i="0" dirty="0" smtClean="0"/>
              <a:t>    </a:t>
            </a:r>
            <a:r>
              <a:rPr lang="ru-RU" sz="2000" i="0" dirty="0" smtClean="0">
                <a:solidFill>
                  <a:srgbClr val="009900"/>
                </a:solidFill>
              </a:rPr>
              <a:t>Фет тонко связывает пробуждение природы и чувства юноши, который полон нежности. Он приходит к девушке даже не на свидание – просто не может не поделиться с ней тем, как прекрасна жизнь, как удивительно весеннее утро и как всё вокруг полно счастьем. Молодой человек проявляет свои чувства очень бурно, но не испытывает по этому поводу смущения: в его возрасте естественно радоваться всему.</a:t>
            </a:r>
            <a:endParaRPr lang="ru-RU" sz="2000" dirty="0">
              <a:solidFill>
                <a:srgbClr val="009900"/>
              </a:solidFill>
            </a:endParaRPr>
          </a:p>
        </p:txBody>
      </p:sp>
      <p:pic>
        <p:nvPicPr>
          <p:cNvPr id="43010" name="Picture 2" descr="Анализ стихотворения «Я пришел к тебе с приветом» Фета. Природа в стихах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90"/>
            <a:ext cx="3571900" cy="351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8715436" cy="7663636"/>
          </a:xfrm>
        </p:spPr>
        <p:txBody>
          <a:bodyPr/>
          <a:lstStyle/>
          <a:p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пастила 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meva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sharbatiga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shakar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pishirilgan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xamirsimon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shirinlik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горничная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oqsoch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xizmatchisi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смущени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sharm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uz-Latn-UZ" sz="2400" dirty="0" smtClean="0">
                <a:solidFill>
                  <a:srgbClr val="7030A0"/>
                </a:solidFill>
              </a:rPr>
              <a:t>xijolat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несомненное дарование</a:t>
            </a:r>
            <a:r>
              <a:rPr lang="ru-RU" sz="2400" i="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z-Latn-UZ" sz="2400" dirty="0" smtClean="0">
                <a:solidFill>
                  <a:srgbClr val="7030A0"/>
                </a:solidFill>
              </a:rPr>
              <a:t>shubhasiz iste</a:t>
            </a:r>
            <a:r>
              <a:rPr lang="en-US" sz="2400" dirty="0" smtClean="0">
                <a:solidFill>
                  <a:srgbClr val="7030A0"/>
                </a:solidFill>
              </a:rPr>
              <a:t>‘</a:t>
            </a:r>
            <a:r>
              <a:rPr lang="uz-Latn-UZ" sz="2400" dirty="0" smtClean="0">
                <a:solidFill>
                  <a:srgbClr val="7030A0"/>
                </a:solidFill>
              </a:rPr>
              <a:t>dod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элегия – </a:t>
            </a:r>
            <a:r>
              <a:rPr lang="en-US" sz="2400" dirty="0" err="1" smtClean="0">
                <a:solidFill>
                  <a:srgbClr val="7030A0"/>
                </a:solidFill>
              </a:rPr>
              <a:t>elegiya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mungli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lirik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she’r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идиллия – </a:t>
            </a:r>
            <a:r>
              <a:rPr lang="en-US" sz="2400" dirty="0" err="1" smtClean="0">
                <a:solidFill>
                  <a:srgbClr val="7030A0"/>
                </a:solidFill>
              </a:rPr>
              <a:t>tabiat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qo‘ynidagi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osuda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xayotni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madh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etuvchi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she‘r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корнет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7030A0"/>
                </a:solidFill>
              </a:rPr>
              <a:t>otli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askarlaga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beriladigan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birinchi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ofitserlik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unvoni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8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71449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142990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Подготовить презентацию по биографии А.А.Фета.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Выучить наизусть стихотворение «Я пришёл к тебе с приветом».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img4.labirint.ru/rc/c9fb3edae6a8993be26932bd5aa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11329">
            <a:off x="1344480" y="1537180"/>
            <a:ext cx="1971643" cy="279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11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   Детство А.А.Фета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928676"/>
            <a:ext cx="8643998" cy="1800481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Афанасий Фет родился в 1820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году в деревне Новосёлки недалеко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города Мценска Орловской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губернии. До 14 лет он носил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фамилию отца — богатого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помещика Афанасия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Шеншина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Поэт Афанасий Афанасьевич Фет 1820-1892: биография кратко, годы жизни,  деятельность — История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00114"/>
            <a:ext cx="2038333" cy="2071700"/>
          </a:xfrm>
          <a:prstGeom prst="rect">
            <a:avLst/>
          </a:prstGeom>
          <a:noFill/>
        </p:spPr>
      </p:pic>
      <p:pic>
        <p:nvPicPr>
          <p:cNvPr id="26626" name="Picture 2" descr="Афанасий Фет. Фотография: pitzmann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14"/>
            <a:ext cx="1928786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337253" y="3143254"/>
            <a:ext cx="6521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А.А. Фет в детстве и молодости.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Село Новоселки Мценского уез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502"/>
            <a:ext cx="4214842" cy="204786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86000" y="4572014"/>
            <a:ext cx="628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Село Новосёлки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Мценского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уезда.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Образование </a:t>
            </a:r>
            <a:r>
              <a:rPr lang="ru-RU" sz="3600" b="1" spc="2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А.А.Фета</a:t>
            </a: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3" y="928676"/>
            <a:ext cx="4429156" cy="366252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Афанасий получал образование на дому. В основном грамоту и азбуку ему преподавали не профессиональные педагоги, а камердинеры, повара, дворовые, семинаристы. Но больше всего знаний Фет впитал из окружающей природы, крестьянского уклада и сельского быта. Он любил подолгу общаться с горничными, которые делились новостями, рассказывали сказки и предания.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Яков Полонский и Афанасий Ф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52"/>
            <a:ext cx="4143360" cy="340518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11740" y="4286263"/>
            <a:ext cx="5275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А.А. Фет и Яков Полянский.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Образование </a:t>
            </a:r>
            <a:r>
              <a:rPr lang="ru-RU" sz="3600" b="1" spc="2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А.А.Фета</a:t>
            </a: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928676"/>
            <a:ext cx="3714776" cy="366252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14 лет мальчика отправили в немецкую школу- пансионат Крюммера в эстонский город Выру. Именно там он полюбил стихи А.С.Пушкина. В 1837 году юный Фет приехал в Москву, где продолжил обучение в пансионе профессора всеобщей истории Михаила Петровича Погодина.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214692"/>
            <a:ext cx="4223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М.П. Погодин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560" name="AutoShape 8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6" name="Picture 14" descr="Погодин М.П.. Книги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714512" cy="2190750"/>
          </a:xfrm>
          <a:prstGeom prst="rect">
            <a:avLst/>
          </a:prstGeom>
          <a:noFill/>
        </p:spPr>
      </p:pic>
      <p:pic>
        <p:nvPicPr>
          <p:cNvPr id="23568" name="Picture 16" descr="Усадьбы Подмосковья. История. Владельцы. Жители. Архитектура (fb2) |  Флибус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071684"/>
            <a:ext cx="2928958" cy="253840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143108" y="4643452"/>
            <a:ext cx="2928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Пансион М.П. Погодина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 Образование </a:t>
            </a:r>
            <a:r>
              <a:rPr lang="ru-RU" sz="3600" b="1" spc="24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А.А.Фета</a:t>
            </a: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928676"/>
            <a:ext cx="4038601" cy="5197488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928676"/>
            <a:ext cx="3929089" cy="397030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1838 году Фет поступил на юридический факультет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Московского университета, но вскоре перешёл на историко-филологический. С первого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курса он писал стихи, которые заинтересовали однокурсников. Юноша решил показать их профессору Погодину, а тот — писателю Н.В.Гоголю. Вскоре Погодин передал отзыв знаменитого классика: </a:t>
            </a:r>
          </a:p>
          <a:p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«Гоголь сказал, это </a:t>
            </a:r>
          </a:p>
          <a:p>
            <a:r>
              <a:rPr lang="ru-RU" sz="1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несомненное дарование»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71489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Здание Московского университета.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1508" name="Picture 4" descr="Гоголь Николай Васильевич: биография, Гоголь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928676"/>
            <a:ext cx="1493828" cy="1571636"/>
          </a:xfrm>
          <a:prstGeom prst="rect">
            <a:avLst/>
          </a:prstGeom>
          <a:noFill/>
        </p:spPr>
      </p:pic>
      <p:pic>
        <p:nvPicPr>
          <p:cNvPr id="16" name="Picture 6" descr="Историографический факт и факты истории | Futureruss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6"/>
            <a:ext cx="1500198" cy="15716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83465" y="2500312"/>
            <a:ext cx="5431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Михаил Погодин             Н.В.Гоголь</a:t>
            </a:r>
            <a:endParaRPr lang="ru-RU" sz="1400" dirty="0"/>
          </a:p>
        </p:txBody>
      </p:sp>
      <p:pic>
        <p:nvPicPr>
          <p:cNvPr id="21510" name="Picture 6" descr="И славен наш Татьянин день / Православие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86064"/>
            <a:ext cx="364333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572692" cy="861774"/>
          </a:xfrm>
        </p:spPr>
        <p:txBody>
          <a:bodyPr/>
          <a:lstStyle/>
          <a:p>
            <a:r>
              <a:rPr lang="ru-RU" sz="2800" dirty="0" smtClean="0"/>
              <a:t>      Начало творческой деятельности А.А.Фета   </a:t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000115"/>
            <a:ext cx="4429156" cy="3323987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0000FF"/>
                </a:solidFill>
              </a:rPr>
              <a:t>В 1840 году вышел первый сборник стихов Фета «Лирический пантеон». Он был опубликован под инициалами «А. Ф.». В него вошли баллады и элегии, идиллии и эпитафии. Сборник понравился критику: В.Г.Белинскому и поэту Е.А.Баратынскому. Через год стихи Фета уже регулярно печатал журнал Погодина «Москвитянин», а позднее журнал «Отечественные записки». В последнем за год вышло 85 </a:t>
            </a:r>
            <a:r>
              <a:rPr lang="ru-RU" sz="1800" i="0" dirty="0" err="1" smtClean="0">
                <a:solidFill>
                  <a:srgbClr val="0000FF"/>
                </a:solidFill>
              </a:rPr>
              <a:t>фетовских</a:t>
            </a:r>
            <a:r>
              <a:rPr lang="ru-RU" sz="1800" i="0" dirty="0" smtClean="0">
                <a:solidFill>
                  <a:srgbClr val="0000FF"/>
                </a:solidFill>
              </a:rPr>
              <a:t> стихотворений.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20482" name="AutoShape 2" descr="Афанасий Афанасьевич Ф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Лучшие цитаты из Белин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000114"/>
            <a:ext cx="2071702" cy="2500330"/>
          </a:xfrm>
          <a:prstGeom prst="rect">
            <a:avLst/>
          </a:prstGeom>
          <a:noFill/>
        </p:spPr>
      </p:pic>
      <p:pic>
        <p:nvPicPr>
          <p:cNvPr id="19460" name="Picture 4" descr="Ранняя весна. Художник А. И. Куинджи, 18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22"/>
            <a:ext cx="1947865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571882"/>
            <a:ext cx="5455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В.Г.Белинский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9" y="4643452"/>
            <a:ext cx="3239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Е.А.Баратынский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 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5"/>
            <a:ext cx="3929090" cy="3016210"/>
          </a:xfrm>
        </p:spPr>
        <p:txBody>
          <a:bodyPr/>
          <a:lstStyle/>
          <a:p>
            <a:pPr fontAlgn="base"/>
            <a:r>
              <a:rPr lang="ru-RU" sz="1600" i="0" dirty="0" smtClean="0"/>
              <a:t>  </a:t>
            </a:r>
          </a:p>
          <a:p>
            <a:pPr fontAlgn="base"/>
            <a:r>
              <a:rPr lang="ru-RU" sz="1600" i="0" dirty="0" smtClean="0">
                <a:solidFill>
                  <a:srgbClr val="0000FF"/>
                </a:solidFill>
              </a:rPr>
              <a:t>       </a:t>
            </a:r>
            <a:r>
              <a:rPr lang="ru-RU" sz="1800" i="0" dirty="0" smtClean="0">
                <a:solidFill>
                  <a:srgbClr val="0000FF"/>
                </a:solidFill>
              </a:rPr>
              <a:t>Мысль вернуть дворянский титул не покидала Афанасия Фета, и он решил поступить на военную службу: офицерский чин давал право на потомственное дворянство. В 1845 году его приняли унтер-офицером в Орденский кирасирский полк в </a:t>
            </a:r>
            <a:r>
              <a:rPr lang="ru-RU" sz="1800" i="0" dirty="0" err="1" smtClean="0">
                <a:solidFill>
                  <a:srgbClr val="0000FF"/>
                </a:solidFill>
              </a:rPr>
              <a:t>Херсонесской</a:t>
            </a:r>
            <a:r>
              <a:rPr lang="ru-RU" sz="1800" i="0" dirty="0" smtClean="0">
                <a:solidFill>
                  <a:srgbClr val="0000FF"/>
                </a:solidFill>
              </a:rPr>
              <a:t> губернии. Через год Фета произвели в корнеты. 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8434" name="Picture 2" descr="https://i2.wp.com/stories-of-success.ru/files/a-fe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8"/>
            <a:ext cx="3238476" cy="28003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8648" y="4000510"/>
            <a:ext cx="4646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Корнет  А.А. Фет.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Творческая деятельность А.А.Фета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928677"/>
            <a:ext cx="4357718" cy="3847207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800" i="0" dirty="0" smtClean="0">
                <a:solidFill>
                  <a:srgbClr val="0000FF"/>
                </a:solidFill>
              </a:rPr>
              <a:t>В 1850 году, обойдя все цензурные комитеты, Фет выпустил второй сборник стихотворений, который хвалили на страницах крупных российских журналов. В 1854 году в Санкт-Петербурге поэт вошёл в литературный круг  журнала «Современник», где познакомился с писателями Н.А.Некрасовым, И.А.Гончаровым и И.С.Тургеневым, критиками А.Дружининым и В.Боткиным. Вскоре стихи Фета начал печатать «Современник». 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8434" name="Picture 2" descr="Стихи - Фет А. А.. Скачать электронную книгу в формате fb2, epub, pdf или  читать онлайн на Andr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59621">
            <a:off x="1841955" y="2821610"/>
            <a:ext cx="1250739" cy="2003663"/>
          </a:xfrm>
          <a:prstGeom prst="rect">
            <a:avLst/>
          </a:prstGeom>
          <a:noFill/>
        </p:spPr>
      </p:pic>
      <p:sp>
        <p:nvSpPr>
          <p:cNvPr id="17410" name="AutoShape 2" descr="ГОНЧАРОВ ИВАН АЛЕКСАНДРОВИЧ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Гончаров - краткая биография: самое глав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304"/>
            <a:ext cx="1357322" cy="1643059"/>
          </a:xfrm>
          <a:prstGeom prst="rect">
            <a:avLst/>
          </a:prstGeom>
          <a:noFill/>
        </p:spPr>
      </p:pic>
      <p:pic>
        <p:nvPicPr>
          <p:cNvPr id="17414" name="Picture 6" descr="Портреты писателя Тургенева Ивана Сергеевича (1818-1883)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304"/>
            <a:ext cx="1285884" cy="1643074"/>
          </a:xfrm>
          <a:prstGeom prst="rect">
            <a:avLst/>
          </a:prstGeom>
          <a:noFill/>
        </p:spPr>
      </p:pic>
      <p:pic>
        <p:nvPicPr>
          <p:cNvPr id="17416" name="Picture 8" descr="С томиком Н. А. Некрасова (Игорь Гарин) / Проза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928677"/>
            <a:ext cx="136526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</TotalTime>
  <Words>1412</Words>
  <Application>Microsoft Office PowerPoint</Application>
  <PresentationFormat>Экран (16:9)</PresentationFormat>
  <Paragraphs>207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Constantia</vt:lpstr>
      <vt:lpstr>Office Theme</vt:lpstr>
      <vt:lpstr>     Литературное                     чтение</vt:lpstr>
      <vt:lpstr>Биография </vt:lpstr>
      <vt:lpstr>                 </vt:lpstr>
      <vt:lpstr>                 </vt:lpstr>
      <vt:lpstr>                 </vt:lpstr>
      <vt:lpstr>                 </vt:lpstr>
      <vt:lpstr>      Начало творческой деятельности А.А.Фета      </vt:lpstr>
      <vt:lpstr>   Творческая деятельность А.А.Фета</vt:lpstr>
      <vt:lpstr>    Творческая деятельность А.А.Фета</vt:lpstr>
      <vt:lpstr>    Творческая деятельность А.А.Фета</vt:lpstr>
      <vt:lpstr> Творческая деятельность А.А.Фета</vt:lpstr>
      <vt:lpstr> Творческая деятельность А.А.Фета</vt:lpstr>
      <vt:lpstr> Творческая деятельность А.А.Фета</vt:lpstr>
      <vt:lpstr> Творческая деятельность А.А.Фета</vt:lpstr>
      <vt:lpstr>       Муза А.А.Фета</vt:lpstr>
      <vt:lpstr>История знакомства А.А.Фета с М.Лазич</vt:lpstr>
      <vt:lpstr>      Последние годы жизни А.А.Фета</vt:lpstr>
      <vt:lpstr>История создания стихотворения </vt:lpstr>
      <vt:lpstr>История создания стихотворения </vt:lpstr>
      <vt:lpstr>  Тема, идея, жанр и композиция стихотворения</vt:lpstr>
      <vt:lpstr>  Тема, идея, жанр и композиция стихотворения</vt:lpstr>
      <vt:lpstr>  Тема, идея, жанр и композиция стихотворения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461</cp:revision>
  <dcterms:created xsi:type="dcterms:W3CDTF">2020-04-13T08:05:42Z</dcterms:created>
  <dcterms:modified xsi:type="dcterms:W3CDTF">2021-01-30T14:06:18Z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