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86" r:id="rId5"/>
    <p:sldId id="289" r:id="rId6"/>
    <p:sldId id="257" r:id="rId7"/>
    <p:sldId id="298" r:id="rId8"/>
    <p:sldId id="299" r:id="rId9"/>
    <p:sldId id="300" r:id="rId10"/>
    <p:sldId id="301" r:id="rId11"/>
    <p:sldId id="302" r:id="rId12"/>
    <p:sldId id="308" r:id="rId13"/>
    <p:sldId id="303" r:id="rId14"/>
    <p:sldId id="304" r:id="rId15"/>
    <p:sldId id="305" r:id="rId16"/>
    <p:sldId id="307" r:id="rId17"/>
    <p:sldId id="306" r:id="rId18"/>
    <p:sldId id="258" r:id="rId19"/>
    <p:sldId id="309" r:id="rId20"/>
    <p:sldId id="269" r:id="rId21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2AF"/>
    <a:srgbClr val="E0D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84" d="100"/>
          <a:sy n="84" d="100"/>
        </p:scale>
        <p:origin x="40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1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76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73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9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2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7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3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5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3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5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827584" y="771550"/>
            <a:ext cx="5616624" cy="5051949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 algn="ctr">
              <a:spcBef>
                <a:spcPts val="174"/>
              </a:spcBef>
            </a:pPr>
            <a:endParaRPr lang="ru-RU" sz="3200" b="1" spc="-32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29199" algn="ctr">
              <a:spcBef>
                <a:spcPts val="174"/>
              </a:spcBef>
            </a:pPr>
            <a:r>
              <a:rPr sz="36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Л</a:t>
            </a:r>
            <a:r>
              <a:rPr lang="uz-Cyrl-UZ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ев </a:t>
            </a:r>
            <a:r>
              <a:rPr lang="ru-RU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Николаевич Толстой.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 algn="ctr">
              <a:spcBef>
                <a:spcPts val="174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Рассказ «Акула». </a:t>
            </a:r>
          </a:p>
          <a:p>
            <a:pPr marL="29199" algn="ctr">
              <a:spcBef>
                <a:spcPts val="174"/>
              </a:spcBef>
            </a:pPr>
            <a:endParaRPr lang="ru-RU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199" algn="ctr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 algn="ctr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 algn="ctr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207" y="1741638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340207" y="3363838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6" name="AutoShape 4" descr="Рассказ Акула, Толстой Лев - читать для детей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Рассказ Акула, Толстой Лев - читать для детей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Л.Н.Толстой.Акула. — покупайте на Auction.ru по выгодной це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1779662"/>
            <a:ext cx="162316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Л.Н.Толстой в Петербурге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Зимой 1855 года 28-летний Лев Толстой прибыл в Петербург и вошёл в кружок «Современник», где его радушно встретили, назвав «великой надеждой русской литературы».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Но за год писательская среда с её спорами и конфликтами, чтениями и литературными обедами надоела.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s://m.rusmir.media/files/1/upload/1210x0/13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93" y="2257826"/>
            <a:ext cx="5857916" cy="22704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27584" y="4581066"/>
            <a:ext cx="8316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Л.Н. Толстой            И.С.Тургенев       Ф.М.Достоевский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Путешествие по Европе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565" y="942209"/>
            <a:ext cx="46623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Осенью 1856 года молодой писатель уехал в имение Ясная Поляна, а в январе 1857 – за границу. Полгода Лев Толстой путешествовал по Европе. Побывал в Германии, Италии, Франции и Швейцарии.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Вернулся в Москву, а оттуда – в Ясную Поляну. В родовом имении занялся обустройством школ для крестьянских ребятишек. В окрестностях Ясной Поляны с его участием появилось двадцать учебных заведений. В 1860-м писатель много путешествовал: в Германии, Швейцарии, Бельгии он изучал педагогические системы европейских стран, чтобы применить увиденное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России.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Л.Н. Толстой среди яснополянских детей. Откры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563" y="2937044"/>
            <a:ext cx="2928958" cy="1928826"/>
          </a:xfrm>
          <a:prstGeom prst="rect">
            <a:avLst/>
          </a:prstGeom>
          <a:noFill/>
        </p:spPr>
      </p:pic>
      <p:pic>
        <p:nvPicPr>
          <p:cNvPr id="28676" name="Picture 4" descr="https://2.bp.blogspot.com/-AzjdxSVId0Y/W-q33NFMb8I/AAAAAAABPso/HYwjB0TcPXAgHipVH3jRwMK5kISypJfMQCEwYBhgL/s400/392_300_9907_tolst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444" y="955398"/>
            <a:ext cx="3090858" cy="192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Л.Н.Толстого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42924"/>
            <a:ext cx="50080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Великий русский писатель, классик российской и мировой литературы умер 7(20) ноября 1910 г. Похоронен в Ясной Поляне (ныне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Щёкинский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район Тульской области), но не на кладбище, а в лесу Старый Заказ, у оврага, где в детстве он искал волшебную зелёную палочку добра и справедливости.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В Махачкале открыли памятник Л.Н. Толстому и герою его произведения  Хаджи-Мурату - ИА REG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87574"/>
            <a:ext cx="3273417" cy="3832242"/>
          </a:xfrm>
          <a:prstGeom prst="rect">
            <a:avLst/>
          </a:prstGeom>
          <a:noFill/>
        </p:spPr>
      </p:pic>
      <p:pic>
        <p:nvPicPr>
          <p:cNvPr id="20484" name="Picture 4" descr="Могила Л. Н. Толст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2787774"/>
            <a:ext cx="3548047" cy="203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Л.Н.Толстой для детей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928676"/>
            <a:ext cx="46015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Особую нишу в творчестве Льва Толстого занимают сказки и сочинения для детей и подростков. Писатель создал для маленьких читателей сотни произведений, среди которых добрые и поучительные сказки «Котёнок», «Два брата», «Ёж и заяц», «Лев и собачка».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Школьное пособие «Азбука» Лев Толстой написал для обучения детей письму, чтению и арифметике. Литературно-педагогическая работа состоит из четырёх книг. Писатель включил в неё поучительные истории, былины, басни, а также методические советы учителям.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Книжный континент: «Азбука» Льва Николаевича Толст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269" y="1007849"/>
            <a:ext cx="1988478" cy="2579178"/>
          </a:xfrm>
          <a:prstGeom prst="rect">
            <a:avLst/>
          </a:prstGeom>
          <a:noFill/>
        </p:spPr>
      </p:pic>
      <p:pic>
        <p:nvPicPr>
          <p:cNvPr id="26628" name="Picture 4" descr="https://1.bp.blogspot.com/-FC437ZV1p_Q/W-q33gDbxFI/AAAAAAABPt0/LpLBPQo7GuoyH92OouBi93M4L3S3SGUlwCEwYBhgL/s1600/7b3689f5fdd0cb289f23a40402651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642" y="1923678"/>
            <a:ext cx="1914858" cy="260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История создания рассказа «Акула»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617" y="627534"/>
            <a:ext cx="8724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Л.Н. Толстой написал рассказ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«Акула»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1875 году. Произведение вошло в сборник детских рассказов автора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«Новая азбука»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/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Рассказ назван «Акула»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потому, что эта морская хищница была главной проблемой и точкой наивысшего напряжения в произведении.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Т Н Толстой Акула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77" y="2418104"/>
            <a:ext cx="2216563" cy="18573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246" name="Picture 6" descr="Тест по рассказу Акула - Лев Толстой - Викторина с ответами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004" y="2418104"/>
            <a:ext cx="2215268" cy="195261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248" name="Picture 8" descr="Мёртвая акула. Иллюстрация А. Святского к рассказу Льва Николаевича  Толстого «Акула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0613" y="3025890"/>
            <a:ext cx="2215989" cy="18573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Композиция рассказа  «Акула»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 произведении можно выделить несколько частей, которые идут в прямой последовательности. </a:t>
            </a:r>
          </a:p>
          <a:p>
            <a:pPr fontAlgn="base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1-я часть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представляет собой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экспозицию: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описание места, где происходило событие. Автор в общих чертах описывает, где стоял корабль, какая была погода и время суток.</a:t>
            </a:r>
          </a:p>
          <a:p>
            <a:pPr fontAlgn="base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2-я часть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показывает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завязку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начало действия героев: капитан разрешил купаться матросам, и те сделали из паруса купальню, а мальчики плавали неподалёку.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Читать 👀 онлайн 📲 Филипок (сборник) | Акула(Рассказ) без регистрации"/>
          <p:cNvPicPr>
            <a:picLocks noChangeAspect="1" noChangeArrowheads="1"/>
          </p:cNvPicPr>
          <p:nvPr/>
        </p:nvPicPr>
        <p:blipFill rotWithShape="1">
          <a:blip r:embed="rId3"/>
          <a:srcRect b="20104"/>
          <a:stretch/>
        </p:blipFill>
        <p:spPr bwMode="auto">
          <a:xfrm>
            <a:off x="4427984" y="3075806"/>
            <a:ext cx="2790825" cy="1745752"/>
          </a:xfrm>
          <a:prstGeom prst="rect">
            <a:avLst/>
          </a:prstGeom>
          <a:solidFill>
            <a:srgbClr val="8492A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194" name="Picture 2" descr="Рассказы об акулах. &quot;Акула.&quot; Л. Н. Толсто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7301" y="955160"/>
            <a:ext cx="1928826" cy="2000264"/>
          </a:xfrm>
          <a:prstGeom prst="rect">
            <a:avLst/>
          </a:prstGeom>
          <a:noFill/>
        </p:spPr>
      </p:pic>
      <p:pic>
        <p:nvPicPr>
          <p:cNvPr id="8196" name="Picture 4" descr="Рассказ Акула читать онлайн полностью, Толстой Л. 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7214" y="955160"/>
            <a:ext cx="1928826" cy="201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Композиция рассказа «Акула»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1000115"/>
            <a:ext cx="4035298" cy="4031873"/>
          </a:xfrm>
        </p:spPr>
        <p:txBody>
          <a:bodyPr/>
          <a:lstStyle/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3-я часть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указывает на </a:t>
            </a:r>
            <a:r>
              <a:rPr lang="ru-RU" sz="1600" i="0" dirty="0" smtClean="0">
                <a:solidFill>
                  <a:srgbClr val="00B050"/>
                </a:solidFill>
              </a:rPr>
              <a:t>развитие действия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, когда акула была привлечена движением ребят, а старый артиллерист переживает за детей и начинает искать выход из этой ситуации.</a:t>
            </a:r>
          </a:p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4-я часть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открывает перед читателем </a:t>
            </a:r>
            <a:r>
              <a:rPr lang="ru-RU" sz="1600" i="0" dirty="0" smtClean="0">
                <a:solidFill>
                  <a:srgbClr val="00B050"/>
                </a:solidFill>
              </a:rPr>
              <a:t>кульминацию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: артиллерист стреляет из пушки в акулу.</a:t>
            </a:r>
          </a:p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5-я часть 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представляет в рассказе </a:t>
            </a:r>
            <a:r>
              <a:rPr lang="ru-RU" sz="1600" i="0" dirty="0" smtClean="0">
                <a:solidFill>
                  <a:srgbClr val="00B050"/>
                </a:solidFill>
              </a:rPr>
              <a:t>развязку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– счастливый финал, в котором, после того, как рассеялся дым от выстрела, становится ясно, что дети спасены.</a:t>
            </a:r>
          </a:p>
          <a:p>
            <a:endParaRPr lang="ru-RU" dirty="0"/>
          </a:p>
        </p:txBody>
      </p:sp>
      <p:pic>
        <p:nvPicPr>
          <p:cNvPr id="6146" name="Picture 2" descr="Мальчики увидели акулу. Иллюстрация А. Святского к рассказу Льва  Николаевича Толстого «Акул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66785"/>
            <a:ext cx="2000264" cy="1962155"/>
          </a:xfrm>
          <a:prstGeom prst="rect">
            <a:avLst/>
          </a:prstGeom>
          <a:noFill/>
        </p:spPr>
      </p:pic>
      <p:pic>
        <p:nvPicPr>
          <p:cNvPr id="6150" name="Picture 6" descr="Акула (Толстой) — чита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8"/>
            <a:ext cx="2857500" cy="1966914"/>
          </a:xfrm>
          <a:prstGeom prst="rect">
            <a:avLst/>
          </a:prstGeom>
          <a:noFill/>
        </p:spPr>
      </p:pic>
      <p:pic>
        <p:nvPicPr>
          <p:cNvPr id="8" name="Picture 8" descr="Акула (Толстой) — читать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142991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Основная идея рассказа «Акула»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9502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/>
              <a:t> </a:t>
            </a:r>
          </a:p>
          <a:p>
            <a:pPr algn="just"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Л.Н. Толстой в своём рассказе хочет донести до читателя то, что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 время ситуации, грозящей опасностью, важно сохранять спокойствие и самообладание, проявить смекалку и решительность для того, чтобы уверенно пойти на риск и не впасть в состояние ступора или паники.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Это смелое поведение в сложный момент поможет выйти победителем. </a:t>
            </a:r>
          </a:p>
          <a:p>
            <a:pPr algn="just" fontAlgn="base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Такова главная мысль и смысл произведения «Акула».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Акула (Толстой) — чита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975923"/>
            <a:ext cx="2857500" cy="1715652"/>
          </a:xfrm>
          <a:prstGeom prst="rect">
            <a:avLst/>
          </a:prstGeom>
          <a:noFill/>
        </p:spPr>
      </p:pic>
      <p:pic>
        <p:nvPicPr>
          <p:cNvPr id="5126" name="Picture 6" descr="Акула (Толстой) — читать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868722"/>
            <a:ext cx="2639196" cy="178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7"/>
            <a:ext cx="7531346" cy="5342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pc="24" dirty="0" smtClean="0"/>
              <a:t>       </a:t>
            </a:r>
            <a:endParaRPr spc="-8" dirty="0"/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Чему учит рассказ?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928676"/>
            <a:ext cx="4821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Из рассказа «Акула» Л.Н. Толстого можно вынести мораль. На примере артиллериста автор преподаёт в своём произведении нравственные уроки: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тяжёлых моментах жизни необходимо проявлять отвагу, предприимчивость и духовную силу.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Он также напоминает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 необходимости правил безопасности, чтобы не попасть в беду.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Писатель на примере мальчиков заставляет задуматься о том, что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нельзя подчиняться своему эмоциональному порыву, а быть рассудительными и осторожными.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Такой вывод можно сделать из произведения. 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Тургенев в Берлине - www.vash-berli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Берлинский университет имени Гумбольдта: как поступить, факультеты,  стоим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photo4.jpg - Изображение Берлинский университет имени Гумбольдта, Берлин - 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Де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Рассказ Фантазёры - Носов Н.Н. Рассказы для дет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663" y="3032844"/>
            <a:ext cx="2586041" cy="1700209"/>
          </a:xfrm>
          <a:prstGeom prst="rect">
            <a:avLst/>
          </a:prstGeom>
          <a:noFill/>
        </p:spPr>
      </p:pic>
      <p:pic>
        <p:nvPicPr>
          <p:cNvPr id="3076" name="Picture 4" descr="Толстой &quot;Акула&quot;: как нарисовать рассказ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55522"/>
            <a:ext cx="2000264" cy="1857388"/>
          </a:xfrm>
          <a:prstGeom prst="rect">
            <a:avLst/>
          </a:prstGeom>
          <a:noFill/>
        </p:spPr>
      </p:pic>
      <p:pic>
        <p:nvPicPr>
          <p:cNvPr id="3078" name="Picture 6" descr="Лев Николаевич Толстой - Детский сайт ПЧЁЛК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734" y="964114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8929749" cy="1015663"/>
          </a:xfrm>
        </p:spPr>
        <p:txBody>
          <a:bodyPr/>
          <a:lstStyle/>
          <a:p>
            <a:r>
              <a:rPr lang="ru-RU" dirty="0" smtClean="0"/>
              <a:t>  Художественные особенности рассказа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4680520" cy="2708434"/>
          </a:xfrm>
        </p:spPr>
        <p:txBody>
          <a:bodyPr/>
          <a:lstStyle/>
          <a:p>
            <a:pPr fontAlgn="base"/>
            <a:r>
              <a:rPr lang="en-US" sz="1600" i="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В рассказе использованы тропы для усиления художественной выразительности текста: </a:t>
            </a:r>
          </a:p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Сравнение: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«точно из топлёной печки несло на нас горячим воздухом», мальчики «как ящерицы, вытягивались в воде», «артиллерист, бледный как полотно».</a:t>
            </a:r>
          </a:p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Метафора: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«пронзительный визг».</a:t>
            </a:r>
          </a:p>
          <a:p>
            <a:pPr fontAlgn="base"/>
            <a:r>
              <a:rPr lang="ru-RU" sz="1600" i="0" dirty="0" smtClean="0">
                <a:solidFill>
                  <a:srgbClr val="00B050"/>
                </a:solidFill>
              </a:rPr>
              <a:t>Олицетворение:</a:t>
            </a:r>
            <a:r>
              <a:rPr lang="ru-RU" sz="1600" i="0" dirty="0" smtClean="0">
                <a:solidFill>
                  <a:schemeClr val="accent1">
                    <a:lumMod val="50000"/>
                  </a:schemeClr>
                </a:solidFill>
              </a:rPr>
              <a:t> «визг &lt;…&gt; разбудил артиллериста».</a:t>
            </a:r>
          </a:p>
          <a:p>
            <a:endParaRPr lang="ru-RU" sz="1600" dirty="0"/>
          </a:p>
        </p:txBody>
      </p:sp>
      <p:pic>
        <p:nvPicPr>
          <p:cNvPr id="2056" name="Picture 8" descr="Презентация по мотивам произведения Льва Толстого Ак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959429"/>
            <a:ext cx="2276327" cy="322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267494"/>
            <a:ext cx="5400600" cy="37856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     Лев Николаевич Толстой — великий русский писатель, психолог,  драматург, публицист, критик</a:t>
            </a:r>
            <a:endParaRPr lang="en-US" sz="1600" i="0" dirty="0" smtClean="0"/>
          </a:p>
          <a:p>
            <a:r>
              <a:rPr lang="ru-RU" sz="1600" i="0" dirty="0" smtClean="0"/>
              <a:t> и переводчик. </a:t>
            </a: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      Графа Льва Толстого, классика российской и мировой литературы, называют мастером психологизма, создателем жанра романа-эпопеи, оригинальным мыслителем и учителем жизни. </a:t>
            </a:r>
          </a:p>
          <a:p>
            <a:endParaRPr lang="ru-RU" sz="160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      Произведения гениального писателя – величайшее достояние России.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Лев Николаевич Толстой — биография и творчество | Узнай Моск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131590"/>
            <a:ext cx="300037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1285866"/>
            <a:ext cx="2643413" cy="276998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Подготовить презентацию по биографии </a:t>
            </a:r>
            <a:r>
              <a:rPr lang="ru-RU" sz="2000" dirty="0" err="1" smtClean="0">
                <a:solidFill>
                  <a:schemeClr val="tx1"/>
                </a:solidFill>
              </a:rPr>
              <a:t>Л.Н.Толстого</a:t>
            </a:r>
            <a:r>
              <a:rPr lang="ru-RU" sz="2000" dirty="0" smtClean="0">
                <a:solidFill>
                  <a:schemeClr val="tx1"/>
                </a:solidFill>
              </a:rPr>
              <a:t>; 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Прочитать рассказ «Акула»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и подготовить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его пересказ.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Писатель Лев Толст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542" y="1300586"/>
            <a:ext cx="2436602" cy="2786081"/>
          </a:xfrm>
          <a:prstGeom prst="rect">
            <a:avLst/>
          </a:prstGeom>
          <a:noFill/>
        </p:spPr>
      </p:pic>
      <p:pic>
        <p:nvPicPr>
          <p:cNvPr id="4" name="Picture 2" descr="Толстой Л., Акул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856" y="1252007"/>
            <a:ext cx="2346695" cy="288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Детство и юность  Л.Н.Толстого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857238"/>
            <a:ext cx="35004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 августе 1828 года в имении Ясная Поляна в Тульской губернии родился классик российской литературы. Будущий автор «Войны и мира» стал четвертым ребёнком в семье именитых дворян. По отцовской линии он принадлежал к старинному роду графов Толстых. По материнской линии Лев Николаевич – потомок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Рюриков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      </a:t>
            </a: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Примечательно, что у Льва Толстого и А.С.Пушкина общий предок – адмирал Иван Михайлович Головин.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Лев Толстой в ю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89" y="928428"/>
            <a:ext cx="2270056" cy="26517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3721068"/>
            <a:ext cx="8749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Лев Толстой в юности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Усадьба Ясная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Поляна </a:t>
            </a:r>
          </a:p>
          <a:p>
            <a:endParaRPr lang="ru-RU" sz="1600" dirty="0"/>
          </a:p>
        </p:txBody>
      </p:sp>
      <p:pic>
        <p:nvPicPr>
          <p:cNvPr id="26630" name="Picture 6" descr="Факты из жизни Л. Н. Толстого о его жизни в усадьбе Ясная Поляна | ИА  “Тульская Пресса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813" y="1007140"/>
            <a:ext cx="2270056" cy="265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53998"/>
          </a:xfrm>
        </p:spPr>
        <p:txBody>
          <a:bodyPr/>
          <a:lstStyle/>
          <a:p>
            <a:r>
              <a:rPr lang="ru-RU" dirty="0" smtClean="0"/>
              <a:t>              Отец </a:t>
            </a:r>
            <a:r>
              <a:rPr lang="en-US" dirty="0" smtClean="0"/>
              <a:t> </a:t>
            </a:r>
            <a:r>
              <a:rPr lang="ru-RU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6"/>
            <a:ext cx="41416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Отец писателя граф Николай Толстой участвовал в ключевых сражениях войны 1812 года, а также отличился в битвах за освобождение других территорий, проходивших в рамках преследования и уничтожения наполеоновской армии. Награждён чином поручика и орденом Святого Владимира IV степени с бантом за отличие при баталиях под Дрезденом и при переправе через Эльбу. </a:t>
            </a:r>
          </a:p>
          <a:p>
            <a:pPr algn="just" fontAlgn="base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За проявленную отвагу при Генеральном сражении под Лейпцигом удостоен чина штабс-ротмистра.</a:t>
            </a:r>
          </a:p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Толстой, Лев Николаевич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5155" y="947248"/>
            <a:ext cx="1944217" cy="2246240"/>
          </a:xfrm>
          <a:prstGeom prst="rect">
            <a:avLst/>
          </a:prstGeom>
          <a:noFill/>
        </p:spPr>
      </p:pic>
      <p:pic>
        <p:nvPicPr>
          <p:cNvPr id="43010" name="Picture 2" descr="Отечественная война 1812 г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116" y="2096702"/>
            <a:ext cx="2063412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3500443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Отец писателя граф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Николай Толстой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7280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Мать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16353"/>
            <a:ext cx="4747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Мама Льва Николаевича – урождённая принцесса Волконская – Мария Николаевна обладала крупными чертами лица, которые унаследовали её дети. Волконская имела превосходное образование, художественный вкус и талант рассказчицы, знала несколько языков. Но главное – княжна владела большим состоянием, в числе её приданого было знаменитое имение «Ясная поляна» в окрестностях Тулы.</a:t>
            </a:r>
            <a:r>
              <a:rPr lang="ru-RU" sz="1600" dirty="0" smtClean="0"/>
              <a:t>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Скончалась  она от родовой горячки после рождения дочери. На тот момент Льву не было и двух лет.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Смерть мате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987574"/>
            <a:ext cx="1851118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300379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Мать писателя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Мария Николаевна Волконская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5651" y="789748"/>
            <a:ext cx="50211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Начальное образование классик получил дома от немецких и французских преподавателей.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1843 году Лев Толстой поступил в Казанский университет, выбрав факультет восточных языков. Вскоре из-за низкой успеваемости перешёл на другой факультет – юридический. Но и здесь не преуспел: через два года оставил университет, не получив степени.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Поступление в Казанский университет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93" y="1061642"/>
            <a:ext cx="3160855" cy="28007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2772816" y="3917604"/>
            <a:ext cx="11702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Здание Казанского университета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857238"/>
            <a:ext cx="44926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Лев Николаевич вернулся в Ясную Поляну, желая по-новому наладить отношения с крестьянами. Затея провалилась, зато молодой человек исправно вел дневник, любил светские развлечения и увлекся музыкой. Часами Толстой слушал Иоганна Баха,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Фредерика Шопена и Вольфганга Амадея Моцарта.</a:t>
            </a:r>
            <a:r>
              <a:rPr lang="ru-RU" sz="1600" dirty="0" smtClean="0"/>
              <a:t> </a:t>
            </a:r>
          </a:p>
          <a:p>
            <a:pPr fontAlgn="base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Разочаровавшись жизнью помещика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после проведенного в деревне лета, 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20-летний Лев Толстой покинул имение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перебрался в Москву, а оттуда в Петербург.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Лев Николаевич Толстой биография графа, писате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260" y="1172332"/>
            <a:ext cx="1630064" cy="2143140"/>
          </a:xfrm>
          <a:prstGeom prst="rect">
            <a:avLst/>
          </a:prstGeom>
          <a:noFill/>
        </p:spPr>
      </p:pic>
      <p:pic>
        <p:nvPicPr>
          <p:cNvPr id="13" name="Picture 2" descr="Лев Толстой за крестьянским труд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307" y="2434899"/>
            <a:ext cx="199111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3141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 1851 году брат писателя – офицер Николай Толстой – уговорил Льва ехать на Кавказ. Три года Лев Николаевич жил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станице на берегу Терека. Природа Кавказа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патриархальная жизнь казачьей станицы позже отобразились в повестях «Казаки» и «Хаджи-Мурат», рассказах «Набег» и «Рубка леса».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Бог правду видит, да не скоро скажет скачать книгу Льва Толстого : скачать  бесплатно fb2, txt, epub, pdf, rtf и без регист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928676"/>
            <a:ext cx="1734344" cy="2507170"/>
          </a:xfrm>
          <a:prstGeom prst="rect">
            <a:avLst/>
          </a:prstGeom>
          <a:noFill/>
        </p:spPr>
      </p:pic>
      <p:pic>
        <p:nvPicPr>
          <p:cNvPr id="33796" name="Picture 4" descr="Лев Николаевич Толстой &quot;Казаки&quot;: обзор книги: shvetsovmn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5642" y="1004318"/>
            <a:ext cx="1901208" cy="2686051"/>
          </a:xfrm>
          <a:prstGeom prst="rect">
            <a:avLst/>
          </a:prstGeom>
          <a:noFill/>
        </p:spPr>
      </p:pic>
      <p:pic>
        <p:nvPicPr>
          <p:cNvPr id="33798" name="Picture 6" descr="Рубка леса скачать книгу Льва Николаевича Толстого : скачать бесплатно fb2,  txt, epub, pdf, rtf и без регистрац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2611" y="1948971"/>
            <a:ext cx="1600598" cy="221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Первые успехи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512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Творческая биография Льва Толстого развивается стремительно: назначение в Бухарест, перевод в осажденный Севастополь, командование батареей обогатили писателя впечатлениями.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Из-под пера Льва Николаевича вышел цикл «Севастопольских рассказов». Сочинения молодого литератора поразили критиков смелым психологическим анализом. Николай Чернышевский нашёл в них «диалектику души», а император Александр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прочитал очерк «Севастополь в декабре месяце» и выразил восхищение талантом Толстого.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Император Александр II Николаевич /1818-1881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41" y="971833"/>
            <a:ext cx="1900238" cy="24040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64088" y="3451979"/>
            <a:ext cx="1765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Император 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Александр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II</a:t>
            </a:r>
            <a:endParaRPr lang="ru-RU" sz="1600" dirty="0"/>
          </a:p>
        </p:txBody>
      </p:sp>
      <p:pic>
        <p:nvPicPr>
          <p:cNvPr id="32772" name="Picture 4" descr="https://avatars.mds.yandex.net/get-kinopoisk-image/1599028/607335f9-572f-484c-86a0-c79a45031df7/300x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987574"/>
            <a:ext cx="1713942" cy="2368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1213</Words>
  <Application>Microsoft Office PowerPoint</Application>
  <PresentationFormat>Экран (16:9)</PresentationFormat>
  <Paragraphs>250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Constantia</vt:lpstr>
      <vt:lpstr>Office Theme</vt:lpstr>
      <vt:lpstr>     Литературное                     чтение</vt:lpstr>
      <vt:lpstr>Биография </vt:lpstr>
      <vt:lpstr>                          </vt:lpstr>
      <vt:lpstr>              Отец  Л.Н.Толстого </vt:lpstr>
      <vt:lpstr>                 Мать Л.Н.Толстого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Последние годы жизни Л.Н.Толстого </vt:lpstr>
      <vt:lpstr>                 </vt:lpstr>
      <vt:lpstr>                 </vt:lpstr>
      <vt:lpstr>                 </vt:lpstr>
      <vt:lpstr>       Композиция рассказа «Акула»</vt:lpstr>
      <vt:lpstr>      Основная идея рассказа «Акула»</vt:lpstr>
      <vt:lpstr>       </vt:lpstr>
      <vt:lpstr>  Художественные особенности рассказа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400</cp:revision>
  <dcterms:created xsi:type="dcterms:W3CDTF">2020-04-13T08:05:42Z</dcterms:created>
  <dcterms:modified xsi:type="dcterms:W3CDTF">2020-11-06T10:37:19Z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