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64" r:id="rId4"/>
    <p:sldId id="286" r:id="rId5"/>
    <p:sldId id="257" r:id="rId6"/>
    <p:sldId id="258" r:id="rId7"/>
    <p:sldId id="287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8" r:id="rId16"/>
    <p:sldId id="269" r:id="rId17"/>
  </p:sldIdLst>
  <p:sldSz cx="9144000" cy="5143500" type="screen16x9"/>
  <p:notesSz cx="5765800" cy="3244850"/>
  <p:defaultTextStyle>
    <a:defPPr>
      <a:defRPr lang="ru-RU"/>
    </a:defPPr>
    <a:lvl1pPr marL="0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936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873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809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745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682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618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554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491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4565">
          <p15:clr>
            <a:srgbClr val="A4A3A4"/>
          </p15:clr>
        </p15:guide>
        <p15:guide id="4" pos="3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36" y="56"/>
      </p:cViewPr>
      <p:guideLst>
        <p:guide orient="horz" pos="2880"/>
        <p:guide pos="2160"/>
        <p:guide orient="horz" pos="4565"/>
        <p:guide pos="34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58A5B-24D5-4633-A347-4D8F0806F4D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03D9700F-1A9B-4440-B1E0-FFC25052673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rPr>
            <a:t>Болдинская осень</a:t>
          </a:r>
          <a:endParaRPr kumimoji="0" lang="ru-RU" sz="18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4989E41F-80F4-4B3F-8C46-33AB16CE006F}" type="parTrans" cxnId="{A5EDA9A7-27DE-4EF2-808B-28968C666717}">
      <dgm:prSet/>
      <dgm:spPr/>
      <dgm:t>
        <a:bodyPr/>
        <a:lstStyle/>
        <a:p>
          <a:endParaRPr lang="ru-RU"/>
        </a:p>
      </dgm:t>
    </dgm:pt>
    <dgm:pt modelId="{23BE0F24-6C81-4BE4-AC8D-1571F569A638}" type="sibTrans" cxnId="{A5EDA9A7-27DE-4EF2-808B-28968C666717}">
      <dgm:prSet/>
      <dgm:spPr/>
      <dgm:t>
        <a:bodyPr/>
        <a:lstStyle/>
        <a:p>
          <a:endParaRPr lang="ru-RU"/>
        </a:p>
      </dgm:t>
    </dgm:pt>
    <dgm:pt modelId="{EA41C33F-0471-4E3D-B946-ACD3F218835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роман в стихах 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«Евгений Онегин» </a:t>
          </a:r>
        </a:p>
      </dgm:t>
    </dgm:pt>
    <dgm:pt modelId="{C7E229AD-6662-4344-AAA0-BCD62100F5D0}" type="parTrans" cxnId="{123FA99B-5198-4CDA-BB15-E42C080FE4F5}">
      <dgm:prSet/>
      <dgm:spPr/>
      <dgm:t>
        <a:bodyPr/>
        <a:lstStyle/>
        <a:p>
          <a:endParaRPr lang="ru-RU"/>
        </a:p>
      </dgm:t>
    </dgm:pt>
    <dgm:pt modelId="{8FC4A745-B7F0-4B30-AA23-0CB310877E61}" type="sibTrans" cxnId="{123FA99B-5198-4CDA-BB15-E42C080FE4F5}">
      <dgm:prSet/>
      <dgm:spPr/>
      <dgm:t>
        <a:bodyPr/>
        <a:lstStyle/>
        <a:p>
          <a:endParaRPr lang="ru-RU"/>
        </a:p>
      </dgm:t>
    </dgm:pt>
    <dgm:pt modelId="{2FE0904E-976D-43F0-B71D-01545B75E408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Повести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Белкина»</a:t>
          </a:r>
        </a:p>
      </dgm:t>
    </dgm:pt>
    <dgm:pt modelId="{4183760E-4ABB-4D1C-A0CF-C09C7FE1C386}" type="parTrans" cxnId="{479D0FC1-B3CA-4FDB-A623-B9656C6C2F38}">
      <dgm:prSet/>
      <dgm:spPr/>
      <dgm:t>
        <a:bodyPr/>
        <a:lstStyle/>
        <a:p>
          <a:endParaRPr lang="ru-RU"/>
        </a:p>
      </dgm:t>
    </dgm:pt>
    <dgm:pt modelId="{9B54E31F-2508-4B19-8979-E0835031791A}" type="sibTrans" cxnId="{479D0FC1-B3CA-4FDB-A623-B9656C6C2F38}">
      <dgm:prSet/>
      <dgm:spPr/>
      <dgm:t>
        <a:bodyPr/>
        <a:lstStyle/>
        <a:p>
          <a:endParaRPr lang="ru-RU"/>
        </a:p>
      </dgm:t>
    </dgm:pt>
    <dgm:pt modelId="{8C821381-F35A-40DA-ABCF-8CD0E6D6974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«Моцарт и Сальери»</a:t>
          </a:r>
        </a:p>
      </dgm:t>
    </dgm:pt>
    <dgm:pt modelId="{D1F211BF-C540-4190-8253-398FD084BBC6}" type="parTrans" cxnId="{5AA4DF9A-7855-4EDF-8979-B0EECF2CB97E}">
      <dgm:prSet/>
      <dgm:spPr/>
      <dgm:t>
        <a:bodyPr/>
        <a:lstStyle/>
        <a:p>
          <a:endParaRPr lang="ru-RU"/>
        </a:p>
      </dgm:t>
    </dgm:pt>
    <dgm:pt modelId="{A5F5C797-1659-438B-AFBD-B0797308EB9B}" type="sibTrans" cxnId="{5AA4DF9A-7855-4EDF-8979-B0EECF2CB97E}">
      <dgm:prSet/>
      <dgm:spPr/>
      <dgm:t>
        <a:bodyPr/>
        <a:lstStyle/>
        <a:p>
          <a:endParaRPr lang="ru-RU"/>
        </a:p>
      </dgm:t>
    </dgm:pt>
    <dgm:pt modelId="{35AB427B-F40F-4F3C-9C37-99F52D01805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«Скупой рыцарь»</a:t>
          </a:r>
        </a:p>
      </dgm:t>
    </dgm:pt>
    <dgm:pt modelId="{78FBCB02-D338-47E2-8A6E-66371358EAA6}" type="parTrans" cxnId="{C0F6FBCA-34B8-49F6-A935-CD4E41504395}">
      <dgm:prSet/>
      <dgm:spPr/>
      <dgm:t>
        <a:bodyPr/>
        <a:lstStyle/>
        <a:p>
          <a:endParaRPr lang="ru-RU"/>
        </a:p>
      </dgm:t>
    </dgm:pt>
    <dgm:pt modelId="{38484AED-FB64-4839-8759-EC81AAA0FE01}" type="sibTrans" cxnId="{C0F6FBCA-34B8-49F6-A935-CD4E41504395}">
      <dgm:prSet/>
      <dgm:spPr/>
      <dgm:t>
        <a:bodyPr/>
        <a:lstStyle/>
        <a:p>
          <a:endParaRPr lang="ru-RU"/>
        </a:p>
      </dgm:t>
    </dgm:pt>
    <dgm:pt modelId="{88945E9F-4B00-4269-9F07-F57A9629328D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«Пир во время чумы»</a:t>
          </a:r>
        </a:p>
      </dgm:t>
    </dgm:pt>
    <dgm:pt modelId="{14C435EC-33EC-4379-8D35-B12F2EC0FE03}" type="parTrans" cxnId="{177B2F74-2A70-4482-867C-554172A66BD3}">
      <dgm:prSet/>
      <dgm:spPr/>
      <dgm:t>
        <a:bodyPr/>
        <a:lstStyle/>
        <a:p>
          <a:endParaRPr lang="ru-RU"/>
        </a:p>
      </dgm:t>
    </dgm:pt>
    <dgm:pt modelId="{DE38CBB1-110E-4162-8711-8D370315778F}" type="sibTrans" cxnId="{177B2F74-2A70-4482-867C-554172A66BD3}">
      <dgm:prSet/>
      <dgm:spPr/>
      <dgm:t>
        <a:bodyPr/>
        <a:lstStyle/>
        <a:p>
          <a:endParaRPr lang="ru-RU"/>
        </a:p>
      </dgm:t>
    </dgm:pt>
    <dgm:pt modelId="{0D9E9BF8-5277-40DA-81B0-A3A36EEC965C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«Каменный гость»</a:t>
          </a:r>
        </a:p>
      </dgm:t>
    </dgm:pt>
    <dgm:pt modelId="{88533897-9B3F-41D3-ADE2-BCD8A72B036B}" type="parTrans" cxnId="{F377F8DE-E0E3-4229-8E81-D4E0DAA76A58}">
      <dgm:prSet/>
      <dgm:spPr/>
      <dgm:t>
        <a:bodyPr/>
        <a:lstStyle/>
        <a:p>
          <a:endParaRPr lang="ru-RU"/>
        </a:p>
      </dgm:t>
    </dgm:pt>
    <dgm:pt modelId="{454942D1-9731-4447-961E-4EBE584FA8C8}" type="sibTrans" cxnId="{F377F8DE-E0E3-4229-8E81-D4E0DAA76A58}">
      <dgm:prSet/>
      <dgm:spPr/>
      <dgm:t>
        <a:bodyPr/>
        <a:lstStyle/>
        <a:p>
          <a:endParaRPr lang="ru-RU"/>
        </a:p>
      </dgm:t>
    </dgm:pt>
    <dgm:pt modelId="{34FE1C28-C059-4C30-A55D-D33025606718}" type="pres">
      <dgm:prSet presAssocID="{4CC58A5B-24D5-4633-A347-4D8F0806F4D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90F054-C869-458F-B258-8E77F40B5CEA}" type="pres">
      <dgm:prSet presAssocID="{03D9700F-1A9B-4440-B1E0-FFC25052673F}" presName="centerShape" presStyleLbl="node0" presStyleIdx="0" presStyleCnt="1" custScaleX="240578"/>
      <dgm:spPr/>
      <dgm:t>
        <a:bodyPr/>
        <a:lstStyle/>
        <a:p>
          <a:endParaRPr lang="ru-RU"/>
        </a:p>
      </dgm:t>
    </dgm:pt>
    <dgm:pt modelId="{B4011A41-D1E7-4028-B1F8-676811628A96}" type="pres">
      <dgm:prSet presAssocID="{C7E229AD-6662-4344-AAA0-BCD62100F5D0}" presName="Name9" presStyleLbl="parChTrans1D2" presStyleIdx="0" presStyleCnt="6"/>
      <dgm:spPr/>
      <dgm:t>
        <a:bodyPr/>
        <a:lstStyle/>
        <a:p>
          <a:endParaRPr lang="ru-RU"/>
        </a:p>
      </dgm:t>
    </dgm:pt>
    <dgm:pt modelId="{43BEAA01-0F70-4EBF-9131-3EC336929823}" type="pres">
      <dgm:prSet presAssocID="{C7E229AD-6662-4344-AAA0-BCD62100F5D0}" presName="connTx" presStyleLbl="parChTrans1D2" presStyleIdx="0" presStyleCnt="6"/>
      <dgm:spPr/>
      <dgm:t>
        <a:bodyPr/>
        <a:lstStyle/>
        <a:p>
          <a:endParaRPr lang="ru-RU"/>
        </a:p>
      </dgm:t>
    </dgm:pt>
    <dgm:pt modelId="{0EE58FD3-9E4D-4FF4-B47C-2E869B6AB9E2}" type="pres">
      <dgm:prSet presAssocID="{EA41C33F-0471-4E3D-B946-ACD3F2188357}" presName="node" presStyleLbl="node1" presStyleIdx="0" presStyleCnt="6" custScaleX="251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3DF5F-F486-4348-8818-D79D2931E47B}" type="pres">
      <dgm:prSet presAssocID="{4183760E-4ABB-4D1C-A0CF-C09C7FE1C386}" presName="Name9" presStyleLbl="parChTrans1D2" presStyleIdx="1" presStyleCnt="6"/>
      <dgm:spPr/>
      <dgm:t>
        <a:bodyPr/>
        <a:lstStyle/>
        <a:p>
          <a:endParaRPr lang="ru-RU"/>
        </a:p>
      </dgm:t>
    </dgm:pt>
    <dgm:pt modelId="{E1BB8133-1903-411B-B241-D0C3E8F98D46}" type="pres">
      <dgm:prSet presAssocID="{4183760E-4ABB-4D1C-A0CF-C09C7FE1C386}" presName="connTx" presStyleLbl="parChTrans1D2" presStyleIdx="1" presStyleCnt="6"/>
      <dgm:spPr/>
      <dgm:t>
        <a:bodyPr/>
        <a:lstStyle/>
        <a:p>
          <a:endParaRPr lang="ru-RU"/>
        </a:p>
      </dgm:t>
    </dgm:pt>
    <dgm:pt modelId="{04EA0E98-6DEE-4B41-9197-271221097686}" type="pres">
      <dgm:prSet presAssocID="{2FE0904E-976D-43F0-B71D-01545B75E408}" presName="node" presStyleLbl="node1" presStyleIdx="1" presStyleCnt="6" custScaleX="257061" custScaleY="113117" custRadScaleRad="192103" custRadScaleInc="49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DF0479-9E1F-4789-817A-BE6163C9C7C0}" type="pres">
      <dgm:prSet presAssocID="{D1F211BF-C540-4190-8253-398FD084BBC6}" presName="Name9" presStyleLbl="parChTrans1D2" presStyleIdx="2" presStyleCnt="6"/>
      <dgm:spPr/>
      <dgm:t>
        <a:bodyPr/>
        <a:lstStyle/>
        <a:p>
          <a:endParaRPr lang="ru-RU"/>
        </a:p>
      </dgm:t>
    </dgm:pt>
    <dgm:pt modelId="{49EA4096-494D-42D2-8E5D-9BC6A82BC5F0}" type="pres">
      <dgm:prSet presAssocID="{D1F211BF-C540-4190-8253-398FD084BBC6}" presName="connTx" presStyleLbl="parChTrans1D2" presStyleIdx="2" presStyleCnt="6"/>
      <dgm:spPr/>
      <dgm:t>
        <a:bodyPr/>
        <a:lstStyle/>
        <a:p>
          <a:endParaRPr lang="ru-RU"/>
        </a:p>
      </dgm:t>
    </dgm:pt>
    <dgm:pt modelId="{A894FDE4-EEFD-4447-89A2-601187B43B8E}" type="pres">
      <dgm:prSet presAssocID="{8C821381-F35A-40DA-ABCF-8CD0E6D69745}" presName="node" presStyleLbl="node1" presStyleIdx="2" presStyleCnt="6" custScaleX="268931" custScaleY="131596" custRadScaleRad="193195" custRadScaleInc="-43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0D831-EA18-4B97-9C6E-27CFDCB92036}" type="pres">
      <dgm:prSet presAssocID="{78FBCB02-D338-47E2-8A6E-66371358EAA6}" presName="Name9" presStyleLbl="parChTrans1D2" presStyleIdx="3" presStyleCnt="6"/>
      <dgm:spPr/>
      <dgm:t>
        <a:bodyPr/>
        <a:lstStyle/>
        <a:p>
          <a:endParaRPr lang="ru-RU"/>
        </a:p>
      </dgm:t>
    </dgm:pt>
    <dgm:pt modelId="{8B701981-E590-413C-8023-032E77C5721C}" type="pres">
      <dgm:prSet presAssocID="{78FBCB02-D338-47E2-8A6E-66371358EAA6}" presName="connTx" presStyleLbl="parChTrans1D2" presStyleIdx="3" presStyleCnt="6"/>
      <dgm:spPr/>
      <dgm:t>
        <a:bodyPr/>
        <a:lstStyle/>
        <a:p>
          <a:endParaRPr lang="ru-RU"/>
        </a:p>
      </dgm:t>
    </dgm:pt>
    <dgm:pt modelId="{AF3AA2CE-79F5-49BA-9354-96B1679D984E}" type="pres">
      <dgm:prSet presAssocID="{35AB427B-F40F-4F3C-9C37-99F52D018051}" presName="node" presStyleLbl="node1" presStyleIdx="3" presStyleCnt="6" custScaleX="258455" custScaleY="116737" custRadScaleRad="106487" custRadScaleInc="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B70C4-26A6-4808-BB84-84CA50D4925E}" type="pres">
      <dgm:prSet presAssocID="{14C435EC-33EC-4379-8D35-B12F2EC0FE03}" presName="Name9" presStyleLbl="parChTrans1D2" presStyleIdx="4" presStyleCnt="6"/>
      <dgm:spPr/>
      <dgm:t>
        <a:bodyPr/>
        <a:lstStyle/>
        <a:p>
          <a:endParaRPr lang="ru-RU"/>
        </a:p>
      </dgm:t>
    </dgm:pt>
    <dgm:pt modelId="{F00757E2-A473-4B04-951B-1DC671C4619D}" type="pres">
      <dgm:prSet presAssocID="{14C435EC-33EC-4379-8D35-B12F2EC0FE03}" presName="connTx" presStyleLbl="parChTrans1D2" presStyleIdx="4" presStyleCnt="6"/>
      <dgm:spPr/>
      <dgm:t>
        <a:bodyPr/>
        <a:lstStyle/>
        <a:p>
          <a:endParaRPr lang="ru-RU"/>
        </a:p>
      </dgm:t>
    </dgm:pt>
    <dgm:pt modelId="{4D1C0439-FB39-4297-80F7-65A257ABBD63}" type="pres">
      <dgm:prSet presAssocID="{88945E9F-4B00-4269-9F07-F57A9629328D}" presName="node" presStyleLbl="node1" presStyleIdx="4" presStyleCnt="6" custScaleX="273168" custScaleY="124251" custRadScaleRad="190402" custRadScaleInc="55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D2AC5-967D-4587-9BF2-DC8835E54FD5}" type="pres">
      <dgm:prSet presAssocID="{88533897-9B3F-41D3-ADE2-BCD8A72B036B}" presName="Name9" presStyleLbl="parChTrans1D2" presStyleIdx="5" presStyleCnt="6"/>
      <dgm:spPr/>
      <dgm:t>
        <a:bodyPr/>
        <a:lstStyle/>
        <a:p>
          <a:endParaRPr lang="ru-RU"/>
        </a:p>
      </dgm:t>
    </dgm:pt>
    <dgm:pt modelId="{44201E72-A448-4B19-9C4B-89A0449687D4}" type="pres">
      <dgm:prSet presAssocID="{88533897-9B3F-41D3-ADE2-BCD8A72B036B}" presName="connTx" presStyleLbl="parChTrans1D2" presStyleIdx="5" presStyleCnt="6"/>
      <dgm:spPr/>
      <dgm:t>
        <a:bodyPr/>
        <a:lstStyle/>
        <a:p>
          <a:endParaRPr lang="ru-RU"/>
        </a:p>
      </dgm:t>
    </dgm:pt>
    <dgm:pt modelId="{2BF5D388-3DB4-4EB3-8149-740A6695CCB8}" type="pres">
      <dgm:prSet presAssocID="{0D9E9BF8-5277-40DA-81B0-A3A36EEC965C}" presName="node" presStyleLbl="node1" presStyleIdx="5" presStyleCnt="6" custScaleX="248989" custScaleY="120039" custRadScaleRad="196483" custRadScaleInc="-34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EA86C-78C2-42BE-8822-5B7D3A3A9030}" type="presOf" srcId="{14C435EC-33EC-4379-8D35-B12F2EC0FE03}" destId="{F00757E2-A473-4B04-951B-1DC671C4619D}" srcOrd="1" destOrd="0" presId="urn:microsoft.com/office/officeart/2005/8/layout/radial1"/>
    <dgm:cxn modelId="{3ED4E342-6365-41FE-B272-87D649F86ACE}" type="presOf" srcId="{4CC58A5B-24D5-4633-A347-4D8F0806F4D7}" destId="{34FE1C28-C059-4C30-A55D-D33025606718}" srcOrd="0" destOrd="0" presId="urn:microsoft.com/office/officeart/2005/8/layout/radial1"/>
    <dgm:cxn modelId="{43E6E893-A98F-4F55-8CEA-E76570020203}" type="presOf" srcId="{D1F211BF-C540-4190-8253-398FD084BBC6}" destId="{49EA4096-494D-42D2-8E5D-9BC6A82BC5F0}" srcOrd="1" destOrd="0" presId="urn:microsoft.com/office/officeart/2005/8/layout/radial1"/>
    <dgm:cxn modelId="{FBFB6C49-78D7-40C8-B642-21E527E7FFC7}" type="presOf" srcId="{78FBCB02-D338-47E2-8A6E-66371358EAA6}" destId="{0920D831-EA18-4B97-9C6E-27CFDCB92036}" srcOrd="0" destOrd="0" presId="urn:microsoft.com/office/officeart/2005/8/layout/radial1"/>
    <dgm:cxn modelId="{177B2F74-2A70-4482-867C-554172A66BD3}" srcId="{03D9700F-1A9B-4440-B1E0-FFC25052673F}" destId="{88945E9F-4B00-4269-9F07-F57A9629328D}" srcOrd="4" destOrd="0" parTransId="{14C435EC-33EC-4379-8D35-B12F2EC0FE03}" sibTransId="{DE38CBB1-110E-4162-8711-8D370315778F}"/>
    <dgm:cxn modelId="{C0F6FBCA-34B8-49F6-A935-CD4E41504395}" srcId="{03D9700F-1A9B-4440-B1E0-FFC25052673F}" destId="{35AB427B-F40F-4F3C-9C37-99F52D018051}" srcOrd="3" destOrd="0" parTransId="{78FBCB02-D338-47E2-8A6E-66371358EAA6}" sibTransId="{38484AED-FB64-4839-8759-EC81AAA0FE01}"/>
    <dgm:cxn modelId="{98B78FB8-CEFA-400F-950B-5FFAF1AA5B70}" type="presOf" srcId="{C7E229AD-6662-4344-AAA0-BCD62100F5D0}" destId="{B4011A41-D1E7-4028-B1F8-676811628A96}" srcOrd="0" destOrd="0" presId="urn:microsoft.com/office/officeart/2005/8/layout/radial1"/>
    <dgm:cxn modelId="{44C47B80-59B1-4AE6-AE4D-28BB5A66CDE6}" type="presOf" srcId="{2FE0904E-976D-43F0-B71D-01545B75E408}" destId="{04EA0E98-6DEE-4B41-9197-271221097686}" srcOrd="0" destOrd="0" presId="urn:microsoft.com/office/officeart/2005/8/layout/radial1"/>
    <dgm:cxn modelId="{CE0E52BB-7DE8-4588-8820-4574999F382A}" type="presOf" srcId="{03D9700F-1A9B-4440-B1E0-FFC25052673F}" destId="{8490F054-C869-458F-B258-8E77F40B5CEA}" srcOrd="0" destOrd="0" presId="urn:microsoft.com/office/officeart/2005/8/layout/radial1"/>
    <dgm:cxn modelId="{78014AA3-5FD6-4E56-A3F0-CD2D74F0F0A3}" type="presOf" srcId="{4183760E-4ABB-4D1C-A0CF-C09C7FE1C386}" destId="{0333DF5F-F486-4348-8818-D79D2931E47B}" srcOrd="0" destOrd="0" presId="urn:microsoft.com/office/officeart/2005/8/layout/radial1"/>
    <dgm:cxn modelId="{5FA13698-9E9C-4425-BC6C-A870B32E8CB6}" type="presOf" srcId="{EA41C33F-0471-4E3D-B946-ACD3F2188357}" destId="{0EE58FD3-9E4D-4FF4-B47C-2E869B6AB9E2}" srcOrd="0" destOrd="0" presId="urn:microsoft.com/office/officeart/2005/8/layout/radial1"/>
    <dgm:cxn modelId="{FA01FA29-0C3B-4635-A3D9-97C9B2367F27}" type="presOf" srcId="{35AB427B-F40F-4F3C-9C37-99F52D018051}" destId="{AF3AA2CE-79F5-49BA-9354-96B1679D984E}" srcOrd="0" destOrd="0" presId="urn:microsoft.com/office/officeart/2005/8/layout/radial1"/>
    <dgm:cxn modelId="{479D0FC1-B3CA-4FDB-A623-B9656C6C2F38}" srcId="{03D9700F-1A9B-4440-B1E0-FFC25052673F}" destId="{2FE0904E-976D-43F0-B71D-01545B75E408}" srcOrd="1" destOrd="0" parTransId="{4183760E-4ABB-4D1C-A0CF-C09C7FE1C386}" sibTransId="{9B54E31F-2508-4B19-8979-E0835031791A}"/>
    <dgm:cxn modelId="{897B4F25-914F-4FC9-832D-4F22CB7128B2}" type="presOf" srcId="{D1F211BF-C540-4190-8253-398FD084BBC6}" destId="{EBDF0479-9E1F-4789-817A-BE6163C9C7C0}" srcOrd="0" destOrd="0" presId="urn:microsoft.com/office/officeart/2005/8/layout/radial1"/>
    <dgm:cxn modelId="{A5EDA9A7-27DE-4EF2-808B-28968C666717}" srcId="{4CC58A5B-24D5-4633-A347-4D8F0806F4D7}" destId="{03D9700F-1A9B-4440-B1E0-FFC25052673F}" srcOrd="0" destOrd="0" parTransId="{4989E41F-80F4-4B3F-8C46-33AB16CE006F}" sibTransId="{23BE0F24-6C81-4BE4-AC8D-1571F569A638}"/>
    <dgm:cxn modelId="{D5515CF2-FEDB-474B-A08D-1F7BB3ECBEC6}" type="presOf" srcId="{88533897-9B3F-41D3-ADE2-BCD8A72B036B}" destId="{F88D2AC5-967D-4587-9BF2-DC8835E54FD5}" srcOrd="0" destOrd="0" presId="urn:microsoft.com/office/officeart/2005/8/layout/radial1"/>
    <dgm:cxn modelId="{562564E4-7516-49A5-AF66-095408804974}" type="presOf" srcId="{8C821381-F35A-40DA-ABCF-8CD0E6D69745}" destId="{A894FDE4-EEFD-4447-89A2-601187B43B8E}" srcOrd="0" destOrd="0" presId="urn:microsoft.com/office/officeart/2005/8/layout/radial1"/>
    <dgm:cxn modelId="{0B1A1D46-9D3F-4605-ACDE-ABE429E19CC2}" type="presOf" srcId="{88533897-9B3F-41D3-ADE2-BCD8A72B036B}" destId="{44201E72-A448-4B19-9C4B-89A0449687D4}" srcOrd="1" destOrd="0" presId="urn:microsoft.com/office/officeart/2005/8/layout/radial1"/>
    <dgm:cxn modelId="{F06A7B2C-658A-4539-9064-01EAA21D4999}" type="presOf" srcId="{0D9E9BF8-5277-40DA-81B0-A3A36EEC965C}" destId="{2BF5D388-3DB4-4EB3-8149-740A6695CCB8}" srcOrd="0" destOrd="0" presId="urn:microsoft.com/office/officeart/2005/8/layout/radial1"/>
    <dgm:cxn modelId="{41125489-087A-4B15-A6F1-37C57A126F6A}" type="presOf" srcId="{C7E229AD-6662-4344-AAA0-BCD62100F5D0}" destId="{43BEAA01-0F70-4EBF-9131-3EC336929823}" srcOrd="1" destOrd="0" presId="urn:microsoft.com/office/officeart/2005/8/layout/radial1"/>
    <dgm:cxn modelId="{5AA4DF9A-7855-4EDF-8979-B0EECF2CB97E}" srcId="{03D9700F-1A9B-4440-B1E0-FFC25052673F}" destId="{8C821381-F35A-40DA-ABCF-8CD0E6D69745}" srcOrd="2" destOrd="0" parTransId="{D1F211BF-C540-4190-8253-398FD084BBC6}" sibTransId="{A5F5C797-1659-438B-AFBD-B0797308EB9B}"/>
    <dgm:cxn modelId="{1E4DD30A-DA25-43C8-B02B-9998C546A1CE}" type="presOf" srcId="{78FBCB02-D338-47E2-8A6E-66371358EAA6}" destId="{8B701981-E590-413C-8023-032E77C5721C}" srcOrd="1" destOrd="0" presId="urn:microsoft.com/office/officeart/2005/8/layout/radial1"/>
    <dgm:cxn modelId="{F1DAB92D-AFD4-40C4-9ACC-8C87A563C2B1}" type="presOf" srcId="{4183760E-4ABB-4D1C-A0CF-C09C7FE1C386}" destId="{E1BB8133-1903-411B-B241-D0C3E8F98D46}" srcOrd="1" destOrd="0" presId="urn:microsoft.com/office/officeart/2005/8/layout/radial1"/>
    <dgm:cxn modelId="{B49060B4-908C-4F1C-AE17-811E1008D5F3}" type="presOf" srcId="{88945E9F-4B00-4269-9F07-F57A9629328D}" destId="{4D1C0439-FB39-4297-80F7-65A257ABBD63}" srcOrd="0" destOrd="0" presId="urn:microsoft.com/office/officeart/2005/8/layout/radial1"/>
    <dgm:cxn modelId="{F377F8DE-E0E3-4229-8E81-D4E0DAA76A58}" srcId="{03D9700F-1A9B-4440-B1E0-FFC25052673F}" destId="{0D9E9BF8-5277-40DA-81B0-A3A36EEC965C}" srcOrd="5" destOrd="0" parTransId="{88533897-9B3F-41D3-ADE2-BCD8A72B036B}" sibTransId="{454942D1-9731-4447-961E-4EBE584FA8C8}"/>
    <dgm:cxn modelId="{123FA99B-5198-4CDA-BB15-E42C080FE4F5}" srcId="{03D9700F-1A9B-4440-B1E0-FFC25052673F}" destId="{EA41C33F-0471-4E3D-B946-ACD3F2188357}" srcOrd="0" destOrd="0" parTransId="{C7E229AD-6662-4344-AAA0-BCD62100F5D0}" sibTransId="{8FC4A745-B7F0-4B30-AA23-0CB310877E61}"/>
    <dgm:cxn modelId="{64BA2E26-8E45-4A92-80A7-C37952545AA6}" type="presOf" srcId="{14C435EC-33EC-4379-8D35-B12F2EC0FE03}" destId="{C34B70C4-26A6-4808-BB84-84CA50D4925E}" srcOrd="0" destOrd="0" presId="urn:microsoft.com/office/officeart/2005/8/layout/radial1"/>
    <dgm:cxn modelId="{552FF1AA-E13F-4367-983B-697AD816F66F}" type="presParOf" srcId="{34FE1C28-C059-4C30-A55D-D33025606718}" destId="{8490F054-C869-458F-B258-8E77F40B5CEA}" srcOrd="0" destOrd="0" presId="urn:microsoft.com/office/officeart/2005/8/layout/radial1"/>
    <dgm:cxn modelId="{AABD1A82-1CAD-426C-9342-033D27F192BB}" type="presParOf" srcId="{34FE1C28-C059-4C30-A55D-D33025606718}" destId="{B4011A41-D1E7-4028-B1F8-676811628A96}" srcOrd="1" destOrd="0" presId="urn:microsoft.com/office/officeart/2005/8/layout/radial1"/>
    <dgm:cxn modelId="{D76FC51B-0E8B-4935-B054-A54FE91E65FC}" type="presParOf" srcId="{B4011A41-D1E7-4028-B1F8-676811628A96}" destId="{43BEAA01-0F70-4EBF-9131-3EC336929823}" srcOrd="0" destOrd="0" presId="urn:microsoft.com/office/officeart/2005/8/layout/radial1"/>
    <dgm:cxn modelId="{5BE66E27-28E3-4169-BA55-CE8ECFB409BB}" type="presParOf" srcId="{34FE1C28-C059-4C30-A55D-D33025606718}" destId="{0EE58FD3-9E4D-4FF4-B47C-2E869B6AB9E2}" srcOrd="2" destOrd="0" presId="urn:microsoft.com/office/officeart/2005/8/layout/radial1"/>
    <dgm:cxn modelId="{52967F4A-4051-465C-98AA-F000740FDF29}" type="presParOf" srcId="{34FE1C28-C059-4C30-A55D-D33025606718}" destId="{0333DF5F-F486-4348-8818-D79D2931E47B}" srcOrd="3" destOrd="0" presId="urn:microsoft.com/office/officeart/2005/8/layout/radial1"/>
    <dgm:cxn modelId="{C0274617-4FCF-46B0-B1ED-B92899610A06}" type="presParOf" srcId="{0333DF5F-F486-4348-8818-D79D2931E47B}" destId="{E1BB8133-1903-411B-B241-D0C3E8F98D46}" srcOrd="0" destOrd="0" presId="urn:microsoft.com/office/officeart/2005/8/layout/radial1"/>
    <dgm:cxn modelId="{99A6CA17-8057-461E-A8E5-8B25023BBB64}" type="presParOf" srcId="{34FE1C28-C059-4C30-A55D-D33025606718}" destId="{04EA0E98-6DEE-4B41-9197-271221097686}" srcOrd="4" destOrd="0" presId="urn:microsoft.com/office/officeart/2005/8/layout/radial1"/>
    <dgm:cxn modelId="{5B2455C2-2FAE-4900-A513-B931AA6AC337}" type="presParOf" srcId="{34FE1C28-C059-4C30-A55D-D33025606718}" destId="{EBDF0479-9E1F-4789-817A-BE6163C9C7C0}" srcOrd="5" destOrd="0" presId="urn:microsoft.com/office/officeart/2005/8/layout/radial1"/>
    <dgm:cxn modelId="{0DEB55E6-EF01-4B8C-A1B8-3DA4140FB224}" type="presParOf" srcId="{EBDF0479-9E1F-4789-817A-BE6163C9C7C0}" destId="{49EA4096-494D-42D2-8E5D-9BC6A82BC5F0}" srcOrd="0" destOrd="0" presId="urn:microsoft.com/office/officeart/2005/8/layout/radial1"/>
    <dgm:cxn modelId="{27F887E7-E682-47BD-BEB1-EDD1B9FCCBA6}" type="presParOf" srcId="{34FE1C28-C059-4C30-A55D-D33025606718}" destId="{A894FDE4-EEFD-4447-89A2-601187B43B8E}" srcOrd="6" destOrd="0" presId="urn:microsoft.com/office/officeart/2005/8/layout/radial1"/>
    <dgm:cxn modelId="{C618F76D-A93D-44C8-A431-59C3B63188A1}" type="presParOf" srcId="{34FE1C28-C059-4C30-A55D-D33025606718}" destId="{0920D831-EA18-4B97-9C6E-27CFDCB92036}" srcOrd="7" destOrd="0" presId="urn:microsoft.com/office/officeart/2005/8/layout/radial1"/>
    <dgm:cxn modelId="{0E8A56A9-F169-4AFA-8347-DC382BD6C5E6}" type="presParOf" srcId="{0920D831-EA18-4B97-9C6E-27CFDCB92036}" destId="{8B701981-E590-413C-8023-032E77C5721C}" srcOrd="0" destOrd="0" presId="urn:microsoft.com/office/officeart/2005/8/layout/radial1"/>
    <dgm:cxn modelId="{C91C57AF-7F76-4CED-9DA4-E40F41D9ADB1}" type="presParOf" srcId="{34FE1C28-C059-4C30-A55D-D33025606718}" destId="{AF3AA2CE-79F5-49BA-9354-96B1679D984E}" srcOrd="8" destOrd="0" presId="urn:microsoft.com/office/officeart/2005/8/layout/radial1"/>
    <dgm:cxn modelId="{AA49C750-1864-4327-BB0D-86D25E558450}" type="presParOf" srcId="{34FE1C28-C059-4C30-A55D-D33025606718}" destId="{C34B70C4-26A6-4808-BB84-84CA50D4925E}" srcOrd="9" destOrd="0" presId="urn:microsoft.com/office/officeart/2005/8/layout/radial1"/>
    <dgm:cxn modelId="{336E325F-DE26-4989-83C9-B77B459B13AB}" type="presParOf" srcId="{C34B70C4-26A6-4808-BB84-84CA50D4925E}" destId="{F00757E2-A473-4B04-951B-1DC671C4619D}" srcOrd="0" destOrd="0" presId="urn:microsoft.com/office/officeart/2005/8/layout/radial1"/>
    <dgm:cxn modelId="{41B7DFCE-3D51-42EB-A990-4A27B9C4352E}" type="presParOf" srcId="{34FE1C28-C059-4C30-A55D-D33025606718}" destId="{4D1C0439-FB39-4297-80F7-65A257ABBD63}" srcOrd="10" destOrd="0" presId="urn:microsoft.com/office/officeart/2005/8/layout/radial1"/>
    <dgm:cxn modelId="{C14C0616-A193-4CEA-AC47-EB4651E8DD96}" type="presParOf" srcId="{34FE1C28-C059-4C30-A55D-D33025606718}" destId="{F88D2AC5-967D-4587-9BF2-DC8835E54FD5}" srcOrd="11" destOrd="0" presId="urn:microsoft.com/office/officeart/2005/8/layout/radial1"/>
    <dgm:cxn modelId="{404E58E4-101A-40D7-B178-2C02E7B31102}" type="presParOf" srcId="{F88D2AC5-967D-4587-9BF2-DC8835E54FD5}" destId="{44201E72-A448-4B19-9C4B-89A0449687D4}" srcOrd="0" destOrd="0" presId="urn:microsoft.com/office/officeart/2005/8/layout/radial1"/>
    <dgm:cxn modelId="{D9DCE8AF-FFEB-42A5-A60C-0274862F5466}" type="presParOf" srcId="{34FE1C28-C059-4C30-A55D-D33025606718}" destId="{2BF5D388-3DB4-4EB3-8149-740A6695CCB8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0F054-C869-458F-B258-8E77F40B5CEA}">
      <dsp:nvSpPr>
        <dsp:cNvPr id="0" name=""/>
        <dsp:cNvSpPr/>
      </dsp:nvSpPr>
      <dsp:spPr>
        <a:xfrm>
          <a:off x="2937005" y="1403315"/>
          <a:ext cx="2650450" cy="1101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rPr>
            <a:t>Болдинская осень</a:t>
          </a:r>
          <a:endParaRPr kumimoji="0" lang="ru-RU" sz="18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Arial" pitchFamily="34" charset="0"/>
          </a:endParaRPr>
        </a:p>
      </dsp:txBody>
      <dsp:txXfrm>
        <a:off x="3325154" y="1564655"/>
        <a:ext cx="1874152" cy="779021"/>
      </dsp:txXfrm>
    </dsp:sp>
    <dsp:sp modelId="{B4011A41-D1E7-4028-B1F8-676811628A96}">
      <dsp:nvSpPr>
        <dsp:cNvPr id="0" name=""/>
        <dsp:cNvSpPr/>
      </dsp:nvSpPr>
      <dsp:spPr>
        <a:xfrm rot="16200000">
          <a:off x="4095679" y="1225100"/>
          <a:ext cx="333102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333102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53903" y="1228436"/>
        <a:ext cx="16655" cy="16655"/>
      </dsp:txXfrm>
    </dsp:sp>
    <dsp:sp modelId="{0EE58FD3-9E4D-4FF4-B47C-2E869B6AB9E2}">
      <dsp:nvSpPr>
        <dsp:cNvPr id="0" name=""/>
        <dsp:cNvSpPr/>
      </dsp:nvSpPr>
      <dsp:spPr>
        <a:xfrm>
          <a:off x="2878119" y="-31488"/>
          <a:ext cx="2768222" cy="110170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роман в стихах 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«Евгений Онегин» </a:t>
          </a:r>
        </a:p>
      </dsp:txBody>
      <dsp:txXfrm>
        <a:off x="3283516" y="129852"/>
        <a:ext cx="1957428" cy="779021"/>
      </dsp:txXfrm>
    </dsp:sp>
    <dsp:sp modelId="{0333DF5F-F486-4348-8818-D79D2931E47B}">
      <dsp:nvSpPr>
        <dsp:cNvPr id="0" name=""/>
        <dsp:cNvSpPr/>
      </dsp:nvSpPr>
      <dsp:spPr>
        <a:xfrm rot="20698650">
          <a:off x="5369558" y="1598114"/>
          <a:ext cx="351858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351858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36691" y="1600981"/>
        <a:ext cx="17592" cy="17592"/>
      </dsp:txXfrm>
    </dsp:sp>
    <dsp:sp modelId="{04EA0E98-6DEE-4B41-9197-271221097686}">
      <dsp:nvSpPr>
        <dsp:cNvPr id="0" name=""/>
        <dsp:cNvSpPr/>
      </dsp:nvSpPr>
      <dsp:spPr>
        <a:xfrm>
          <a:off x="5508311" y="616631"/>
          <a:ext cx="2832044" cy="124621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«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Повести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Белкина»</a:t>
          </a:r>
        </a:p>
      </dsp:txBody>
      <dsp:txXfrm>
        <a:off x="5923054" y="799134"/>
        <a:ext cx="2002558" cy="881205"/>
      </dsp:txXfrm>
    </dsp:sp>
    <dsp:sp modelId="{EBDF0479-9E1F-4789-817A-BE6163C9C7C0}">
      <dsp:nvSpPr>
        <dsp:cNvPr id="0" name=""/>
        <dsp:cNvSpPr/>
      </dsp:nvSpPr>
      <dsp:spPr>
        <a:xfrm rot="1014750">
          <a:off x="5324502" y="2317016"/>
          <a:ext cx="338865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338865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85464" y="2320208"/>
        <a:ext cx="16943" cy="16943"/>
      </dsp:txXfrm>
    </dsp:sp>
    <dsp:sp modelId="{A894FDE4-EEFD-4447-89A2-601187B43B8E}">
      <dsp:nvSpPr>
        <dsp:cNvPr id="0" name=""/>
        <dsp:cNvSpPr/>
      </dsp:nvSpPr>
      <dsp:spPr>
        <a:xfrm>
          <a:off x="5432905" y="2035665"/>
          <a:ext cx="2962816" cy="144979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«Моцарт и Сальери»</a:t>
          </a:r>
        </a:p>
      </dsp:txBody>
      <dsp:txXfrm>
        <a:off x="5866799" y="2247982"/>
        <a:ext cx="2095028" cy="1025160"/>
      </dsp:txXfrm>
    </dsp:sp>
    <dsp:sp modelId="{0920D831-EA18-4B97-9C6E-27CFDCB92036}">
      <dsp:nvSpPr>
        <dsp:cNvPr id="0" name=""/>
        <dsp:cNvSpPr/>
      </dsp:nvSpPr>
      <dsp:spPr>
        <a:xfrm rot="5412095">
          <a:off x="4139413" y="2613806"/>
          <a:ext cx="240909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240909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253846" y="2619447"/>
        <a:ext cx="12045" cy="12045"/>
      </dsp:txXfrm>
    </dsp:sp>
    <dsp:sp modelId="{AF3AA2CE-79F5-49BA-9354-96B1679D984E}">
      <dsp:nvSpPr>
        <dsp:cNvPr id="0" name=""/>
        <dsp:cNvSpPr/>
      </dsp:nvSpPr>
      <dsp:spPr>
        <a:xfrm>
          <a:off x="2833481" y="2745923"/>
          <a:ext cx="2847401" cy="128609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«Скупой рыцарь»</a:t>
          </a:r>
        </a:p>
      </dsp:txBody>
      <dsp:txXfrm>
        <a:off x="3250473" y="2934267"/>
        <a:ext cx="2013417" cy="909404"/>
      </dsp:txXfrm>
    </dsp:sp>
    <dsp:sp modelId="{C34B70C4-26A6-4808-BB84-84CA50D4925E}">
      <dsp:nvSpPr>
        <dsp:cNvPr id="0" name=""/>
        <dsp:cNvSpPr/>
      </dsp:nvSpPr>
      <dsp:spPr>
        <a:xfrm rot="10003860">
          <a:off x="2936813" y="2234414"/>
          <a:ext cx="175106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175106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19988" y="2241700"/>
        <a:ext cx="8755" cy="8755"/>
      </dsp:txXfrm>
    </dsp:sp>
    <dsp:sp modelId="{4D1C0439-FB39-4297-80F7-65A257ABBD63}">
      <dsp:nvSpPr>
        <dsp:cNvPr id="0" name=""/>
        <dsp:cNvSpPr/>
      </dsp:nvSpPr>
      <dsp:spPr>
        <a:xfrm>
          <a:off x="98520" y="1896762"/>
          <a:ext cx="3009495" cy="136887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«Пир во время чумы»</a:t>
          </a:r>
        </a:p>
      </dsp:txBody>
      <dsp:txXfrm>
        <a:off x="539250" y="2097229"/>
        <a:ext cx="2128035" cy="967940"/>
      </dsp:txXfrm>
    </dsp:sp>
    <dsp:sp modelId="{F88D2AC5-967D-4587-9BF2-DC8835E54FD5}">
      <dsp:nvSpPr>
        <dsp:cNvPr id="0" name=""/>
        <dsp:cNvSpPr/>
      </dsp:nvSpPr>
      <dsp:spPr>
        <a:xfrm rot="11973024">
          <a:off x="2693272" y="1487982"/>
          <a:ext cx="578027" cy="23327"/>
        </a:xfrm>
        <a:custGeom>
          <a:avLst/>
          <a:gdLst/>
          <a:ahLst/>
          <a:cxnLst/>
          <a:rect l="0" t="0" r="0" b="0"/>
          <a:pathLst>
            <a:path>
              <a:moveTo>
                <a:pt x="0" y="11663"/>
              </a:moveTo>
              <a:lnTo>
                <a:pt x="578027" y="11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67835" y="1485195"/>
        <a:ext cx="28901" cy="28901"/>
      </dsp:txXfrm>
    </dsp:sp>
    <dsp:sp modelId="{2BF5D388-3DB4-4EB3-8149-740A6695CCB8}">
      <dsp:nvSpPr>
        <dsp:cNvPr id="0" name=""/>
        <dsp:cNvSpPr/>
      </dsp:nvSpPr>
      <dsp:spPr>
        <a:xfrm>
          <a:off x="234057" y="349542"/>
          <a:ext cx="2743114" cy="132247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rPr>
            <a:t>трагедия</a:t>
          </a: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 «Каменный гость»</a:t>
          </a:r>
        </a:p>
      </dsp:txBody>
      <dsp:txXfrm>
        <a:off x="635777" y="543213"/>
        <a:ext cx="1939674" cy="935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AB435-F548-42E7-8EAA-052E03BAC943}" type="datetimeFigureOut">
              <a:rPr lang="ru-RU" smtClean="0"/>
              <a:pPr/>
              <a:t>12.09.2020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DF9EC-9299-435A-B84E-A03D07A405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936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873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809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745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682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618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554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491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DF9EC-9299-435A-B84E-A03D07A4051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8998" y="1238187"/>
            <a:ext cx="7186000" cy="584775"/>
          </a:xfrm>
        </p:spPr>
        <p:txBody>
          <a:bodyPr lIns="0" tIns="0" rIns="0" bIns="0"/>
          <a:lstStyle>
            <a:lvl1pPr>
              <a:defRPr sz="38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5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337356" y="252618"/>
            <a:ext cx="400804" cy="40060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4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8998" y="1238187"/>
            <a:ext cx="71860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ushkin.aha.ru/IMAGES/b0311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20538"/>
            <a:ext cx="9134937" cy="16185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7" y="-121738"/>
            <a:ext cx="6875356" cy="1685376"/>
          </a:xfrm>
          <a:prstGeom prst="rect">
            <a:avLst/>
          </a:prstGeom>
        </p:spPr>
        <p:txBody>
          <a:bodyPr vert="horz" wrap="square" lIns="0" tIns="23156" rIns="0" bIns="0" rtlCol="0">
            <a:spAutoFit/>
          </a:bodyPr>
          <a:lstStyle/>
          <a:p>
            <a:pPr marL="20137">
              <a:spcBef>
                <a:spcPts val="181"/>
              </a:spcBef>
            </a:pPr>
            <a:r>
              <a:rPr lang="ru-RU" sz="5400" spc="-8" dirty="0" smtClean="0"/>
              <a:t>     Литературное     </a:t>
            </a:r>
            <a:br>
              <a:rPr lang="ru-RU" sz="5400" spc="-8" dirty="0" smtClean="0"/>
            </a:br>
            <a:r>
              <a:rPr lang="ru-RU" sz="5400" spc="-8" dirty="0" smtClean="0"/>
              <a:t>               чтение</a:t>
            </a:r>
            <a:endParaRPr sz="5400" dirty="0"/>
          </a:p>
        </p:txBody>
      </p:sp>
      <p:sp>
        <p:nvSpPr>
          <p:cNvPr id="4" name="object 4"/>
          <p:cNvSpPr txBox="1"/>
          <p:nvPr/>
        </p:nvSpPr>
        <p:spPr>
          <a:xfrm>
            <a:off x="1510800" y="1779084"/>
            <a:ext cx="7479657" cy="2907773"/>
          </a:xfrm>
          <a:prstGeom prst="rect">
            <a:avLst/>
          </a:prstGeom>
        </p:spPr>
        <p:txBody>
          <a:bodyPr vert="horz" wrap="square" lIns="0" tIns="22151" rIns="0" bIns="0" rtlCol="0">
            <a:spAutoFit/>
          </a:bodyPr>
          <a:lstStyle/>
          <a:p>
            <a:pPr marL="29199">
              <a:lnSpc>
                <a:spcPts val="3092"/>
              </a:lnSpc>
              <a:spcBef>
                <a:spcPts val="174"/>
              </a:spcBef>
            </a:pPr>
            <a:endParaRPr lang="ru-RU" sz="2800" spc="-32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9199">
              <a:lnSpc>
                <a:spcPts val="3092"/>
              </a:lnSpc>
              <a:spcBef>
                <a:spcPts val="174"/>
              </a:spcBef>
            </a:pPr>
            <a:endParaRPr lang="ru-RU" sz="2800" spc="-32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9199" algn="ctr">
              <a:lnSpc>
                <a:spcPts val="3092"/>
              </a:lnSpc>
              <a:spcBef>
                <a:spcPts val="174"/>
              </a:spcBef>
            </a:pPr>
            <a:r>
              <a:rPr sz="3600" b="1" spc="-32" dirty="0" err="1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2800" spc="-32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ru-RU" sz="3800" b="1" spc="-16" dirty="0" smtClean="0">
                <a:solidFill>
                  <a:srgbClr val="2365C7"/>
                </a:solidFill>
                <a:latin typeface="Arial"/>
                <a:cs typeface="Arial"/>
              </a:rPr>
              <a:t>Александр </a:t>
            </a:r>
            <a:r>
              <a:rPr lang="ru-RU" sz="3800" b="1" spc="-16" dirty="0" smtClean="0">
                <a:solidFill>
                  <a:srgbClr val="2365C7"/>
                </a:solidFill>
                <a:latin typeface="Arial"/>
                <a:cs typeface="Arial"/>
              </a:rPr>
              <a:t>Сергеевич Пушкин.</a:t>
            </a:r>
          </a:p>
          <a:p>
            <a:pPr marL="20137" algn="ctr">
              <a:lnSpc>
                <a:spcPts val="4329"/>
              </a:lnSpc>
            </a:pPr>
            <a:r>
              <a:rPr lang="ru-RU" sz="3800" b="1" spc="-16" dirty="0" smtClean="0">
                <a:solidFill>
                  <a:srgbClr val="2365C7"/>
                </a:solidFill>
                <a:latin typeface="Arial"/>
                <a:cs typeface="Arial"/>
              </a:rPr>
              <a:t>«Осень» (урок 1). </a:t>
            </a:r>
          </a:p>
          <a:p>
            <a:pPr marL="53363" marR="977657">
              <a:lnSpc>
                <a:spcPts val="3108"/>
              </a:lnSpc>
              <a:spcBef>
                <a:spcPts val="2347"/>
              </a:spcBef>
            </a:pP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910" y="2714626"/>
            <a:ext cx="545820" cy="128588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432747" y="337424"/>
            <a:ext cx="1006041" cy="1005549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809314" y="394736"/>
            <a:ext cx="274924" cy="590848"/>
          </a:xfrm>
          <a:prstGeom prst="rect">
            <a:avLst/>
          </a:prstGeom>
        </p:spPr>
        <p:txBody>
          <a:bodyPr vert="horz" wrap="square" lIns="0" tIns="25171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ru-RU" sz="3600" dirty="0" smtClean="0">
                <a:solidFill>
                  <a:schemeClr val="bg1"/>
                </a:solidFill>
                <a:latin typeface="Arial"/>
                <a:cs typeface="Arial"/>
              </a:rPr>
              <a:t>7</a:t>
            </a:r>
            <a:endParaRPr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9632" y="859064"/>
            <a:ext cx="696878" cy="354308"/>
          </a:xfrm>
          <a:prstGeom prst="rect">
            <a:avLst/>
          </a:prstGeom>
        </p:spPr>
        <p:txBody>
          <a:bodyPr vert="horz" wrap="square" lIns="0" tIns="19130" rIns="0" bIns="0" rtlCol="0">
            <a:spAutoFit/>
          </a:bodyPr>
          <a:lstStyle/>
          <a:p>
            <a:pPr>
              <a:spcBef>
                <a:spcPts val="151"/>
              </a:spcBef>
            </a:pPr>
            <a:r>
              <a:rPr sz="2100" spc="8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100" spc="-8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9567" y="458119"/>
            <a:ext cx="741186" cy="739818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Стихотворение «Осень»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973004"/>
            <a:ext cx="3857652" cy="3693319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Стихотворение «Уж небо осенью дышало» - классика пейзажной лирики А.С.Пушкина – было написано поэтом в 1831 году. Оно является частью четвёртой главы романа в стихах «Евгений Онегин». Несмотря на то, что осень – самое любимое время года поэта, увядание природы навевает на него грусть.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Picture 5" descr="05SC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962048"/>
            <a:ext cx="4779673" cy="394048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3372" y="4071948"/>
          <a:ext cx="54209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5" imgW="3808080" imgH="685800" progId="Package">
                  <p:embed/>
                </p:oleObj>
              </mc:Choice>
              <mc:Fallback>
                <p:oleObj name="Объект упаковщика для оболочки" showAsIcon="1" r:id="rId5" imgW="380808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4071948"/>
                        <a:ext cx="542094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Эпитет</a:t>
            </a:r>
            <a:endParaRPr lang="ru-RU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4929190" y="928676"/>
            <a:ext cx="4143404" cy="5724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kern="0" dirty="0" smtClean="0">
                <a:solidFill>
                  <a:srgbClr val="0070C0"/>
                </a:solidFill>
                <a:latin typeface="Arial"/>
                <a:cs typeface="Arial"/>
              </a:rPr>
              <a:t>Эпитет (от греч. – «приложение», «прибавление») </a:t>
            </a:r>
            <a:r>
              <a:rPr lang="ru-RU" sz="2000" b="1" i="1" kern="0" dirty="0" smtClean="0">
                <a:latin typeface="Arial"/>
                <a:cs typeface="Arial"/>
              </a:rPr>
              <a:t>– яркое, образное определение предмета или явления, выраженное прилагательным. В отличие от обычных определений эпитет несёт в себе эмоциональную оценку автора и является одним из важнейших художественных средств, позволяющих создавать точные, ёмкие, оригинальные образы.</a:t>
            </a:r>
            <a:endParaRPr kumimoji="0" lang="ru-RU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 smtClean="0"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kern="0" dirty="0" smtClean="0"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Эпитеты «таинственный» свидетельствует об отношении автора к природе.  </a:t>
            </a:r>
            <a:endParaRPr kumimoji="0" lang="ru-RU" sz="16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5" descr="kle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6"/>
            <a:ext cx="464347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Как определить эпитет?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928675"/>
          <a:ext cx="8786874" cy="403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566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itchFamily="34" charset="0"/>
                          <a:cs typeface="Arial" pitchFamily="34" charset="0"/>
                        </a:rPr>
                        <a:t>      простое</a:t>
                      </a:r>
                      <a:r>
                        <a:rPr lang="ru-RU" sz="3200" baseline="0" dirty="0" smtClean="0"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</a:p>
                    <a:p>
                      <a:r>
                        <a:rPr lang="ru-RU" sz="3200" baseline="0" dirty="0" smtClean="0">
                          <a:latin typeface="Arial" pitchFamily="34" charset="0"/>
                          <a:cs typeface="Arial" pitchFamily="34" charset="0"/>
                        </a:rPr>
                        <a:t>      определение</a:t>
                      </a:r>
                      <a:endParaRPr lang="ru-RU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itchFamily="34" charset="0"/>
                          <a:cs typeface="Arial" pitchFamily="34" charset="0"/>
                        </a:rPr>
                        <a:t>    эпитет</a:t>
                      </a:r>
                      <a:endParaRPr lang="ru-RU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21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деревянный стол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деревянное лицо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21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золотые часы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золотые руки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215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Arial Black" pitchFamily="34" charset="0"/>
                        </a:rPr>
                        <a:t>чёрствый хлеб 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чёрствая душа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21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холодный напиток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>
                          <a:latin typeface="Arial Black" pitchFamily="34" charset="0"/>
                        </a:rPr>
                        <a:t>холодный взгляд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Лингвистическая задача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57884" y="1238186"/>
            <a:ext cx="2928958" cy="2769989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Прочитайте внимательно стихотворение «Осень» (стр. 89), найдите в нём эпитеты и простые определения, выпишите их в два столбика.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Picture 7" descr="P10102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6"/>
            <a:ext cx="542928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Проверьте!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928676"/>
          <a:ext cx="8715436" cy="4000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9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5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3509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Эпитеты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Простые определения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таинственная сень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крикливый караван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печальный шум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скучная пора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62355"/>
            <a:ext cx="8559532" cy="507831"/>
          </a:xfrm>
        </p:spPr>
        <p:txBody>
          <a:bodyPr/>
          <a:lstStyle/>
          <a:p>
            <a:r>
              <a:rPr lang="ru-RU" dirty="0" smtClean="0"/>
              <a:t>                  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238186"/>
            <a:ext cx="5112568" cy="3046988"/>
          </a:xfrm>
        </p:spPr>
        <p:txBody>
          <a:bodyPr/>
          <a:lstStyle/>
          <a:p>
            <a:r>
              <a:rPr lang="ru-RU" sz="1800" dirty="0" smtClean="0"/>
              <a:t>                 обнажаться –</a:t>
            </a:r>
            <a:r>
              <a:rPr lang="en-US" sz="1800" dirty="0" smtClean="0"/>
              <a:t>  </a:t>
            </a:r>
            <a:r>
              <a:rPr lang="en-US" sz="1800" dirty="0" err="1" smtClean="0"/>
              <a:t>yalang‘ochlanmoq</a:t>
            </a:r>
            <a:r>
              <a:rPr lang="ru-RU" sz="1800" dirty="0" smtClean="0"/>
              <a:t>;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сень –</a:t>
            </a:r>
            <a:r>
              <a:rPr lang="en-US" sz="1800" dirty="0" smtClean="0"/>
              <a:t> soya</a:t>
            </a:r>
            <a:r>
              <a:rPr lang="ru-RU" sz="1800" dirty="0" smtClean="0"/>
              <a:t>;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таинственная –</a:t>
            </a:r>
            <a:r>
              <a:rPr lang="en-US" sz="1800" dirty="0" smtClean="0"/>
              <a:t> </a:t>
            </a:r>
            <a:r>
              <a:rPr lang="en-US" sz="1800" dirty="0" err="1" smtClean="0"/>
              <a:t>sirli</a:t>
            </a:r>
            <a:r>
              <a:rPr lang="ru-RU" sz="1800" dirty="0" smtClean="0"/>
              <a:t>;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печальный – </a:t>
            </a:r>
            <a:r>
              <a:rPr lang="en-US" sz="1800" dirty="0" smtClean="0"/>
              <a:t> </a:t>
            </a:r>
            <a:r>
              <a:rPr lang="en-US" sz="1800" dirty="0" err="1" smtClean="0"/>
              <a:t>mayus</a:t>
            </a:r>
            <a:r>
              <a:rPr lang="ru-RU" sz="1800" dirty="0" smtClean="0"/>
              <a:t>;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скучная пора – </a:t>
            </a:r>
            <a:r>
              <a:rPr lang="en-US" sz="1800" dirty="0" err="1" smtClean="0"/>
              <a:t>zerikarli</a:t>
            </a:r>
            <a:r>
              <a:rPr lang="en-US" sz="1800" dirty="0" smtClean="0"/>
              <a:t> </a:t>
            </a:r>
            <a:r>
              <a:rPr lang="en-US" sz="1800" dirty="0" err="1" smtClean="0"/>
              <a:t>davr</a:t>
            </a:r>
            <a:r>
              <a:rPr lang="ru-RU" sz="1800" dirty="0" smtClean="0"/>
              <a:t>;   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 </a:t>
            </a:r>
            <a:endParaRPr lang="ru-RU" sz="1800" dirty="0"/>
          </a:p>
        </p:txBody>
      </p:sp>
      <p:pic>
        <p:nvPicPr>
          <p:cNvPr id="4" name="Picture 12" descr="BS0055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19622"/>
            <a:ext cx="3384376" cy="288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BS0055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19622"/>
            <a:ext cx="3384376" cy="288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162356"/>
            <a:ext cx="8190071" cy="430887"/>
          </a:xfrm>
        </p:spPr>
        <p:txBody>
          <a:bodyPr/>
          <a:lstStyle/>
          <a:p>
            <a:pPr algn="ctr"/>
            <a:r>
              <a:rPr lang="ru-RU" sz="2800" dirty="0" smtClean="0"/>
              <a:t>Задание для самостоятельного выполнения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1" y="986414"/>
            <a:ext cx="3071834" cy="1923604"/>
          </a:xfrm>
        </p:spPr>
        <p:txBody>
          <a:bodyPr/>
          <a:lstStyle/>
          <a:p>
            <a:endParaRPr lang="ru-RU" sz="2500" dirty="0" smtClean="0">
              <a:solidFill>
                <a:schemeClr val="tx1"/>
              </a:solidFill>
            </a:endParaRPr>
          </a:p>
          <a:p>
            <a:endParaRPr lang="ru-RU" sz="2500" dirty="0" smtClean="0">
              <a:solidFill>
                <a:schemeClr val="tx1"/>
              </a:solidFill>
            </a:endParaRPr>
          </a:p>
          <a:p>
            <a:r>
              <a:rPr lang="ru-RU" sz="2500" dirty="0" smtClean="0">
                <a:solidFill>
                  <a:schemeClr val="tx1"/>
                </a:solidFill>
              </a:rPr>
              <a:t>Выучить наизусть стихотворение  А.С.Пушкина «Осень».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7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4219524" y="563671"/>
            <a:ext cx="5287004" cy="528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3502885" y="1265172"/>
            <a:ext cx="5287004" cy="40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5454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36043">
            <a:off x="14506212" y="1503394"/>
            <a:ext cx="3789301" cy="40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Юрий\Desktop\0_b126_82bbc10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928676"/>
            <a:ext cx="532130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51470"/>
            <a:ext cx="8190071" cy="738664"/>
          </a:xfrm>
        </p:spPr>
        <p:txBody>
          <a:bodyPr anchor="ctr"/>
          <a:lstStyle/>
          <a:p>
            <a:pPr algn="ctr"/>
            <a:r>
              <a:rPr lang="ru-RU" sz="4800" dirty="0" smtClean="0"/>
              <a:t>Биография 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3372" y="357172"/>
            <a:ext cx="4847085" cy="452431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Александр Сергеевич Пушкин – великий русский писатель, поэт, переводчик, основоположник современного  русского литературного языка.</a:t>
            </a:r>
            <a:endParaRPr lang="ru-RU" sz="3200" dirty="0"/>
          </a:p>
        </p:txBody>
      </p:sp>
      <p:pic>
        <p:nvPicPr>
          <p:cNvPr id="6" name="Picture 2" descr="C:\Documents and Settings\Пользователь\Рабочий стол\Новая папка (4)\46_15.jpg"/>
          <p:cNvPicPr>
            <a:picLocks noChangeAspect="1" noChangeArrowheads="1"/>
          </p:cNvPicPr>
          <p:nvPr/>
        </p:nvPicPr>
        <p:blipFill>
          <a:blip r:embed="rId3" cstate="print"/>
          <a:srcRect l="5181" t="4848" r="7874" b="1970"/>
          <a:stretch>
            <a:fillRect/>
          </a:stretch>
        </p:blipFill>
        <p:spPr bwMode="auto">
          <a:xfrm>
            <a:off x="214282" y="928676"/>
            <a:ext cx="3786214" cy="4071966"/>
          </a:xfrm>
          <a:prstGeom prst="flowChartDelay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162356"/>
            <a:ext cx="8190071" cy="553998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142875" y="857238"/>
            <a:ext cx="3786183" cy="5643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Александр Сергеевич Пушкин родился 6 июня 1799 года в Москве.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Отец поэта, отставной майор Сергей Львович Пушкин, принадлежал к старинному,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но обедневшему дворянскому роду. </a:t>
            </a:r>
          </a:p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Мать, Надежда Осиповна, была внучкой Ибрагима Ганнибала, выходца из Северной Абиссинии, нареченного в России Абрамом Петровичем.                                 </a:t>
            </a:r>
          </a:p>
        </p:txBody>
      </p:sp>
      <p:pic>
        <p:nvPicPr>
          <p:cNvPr id="10" name="Рисунок 9" descr="http://pushkin.niv.ru/images/people/pushkin_s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357436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pushkin.niv.ru/images/people/pushkina_n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928676"/>
            <a:ext cx="250033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714374" y="214297"/>
            <a:ext cx="6500831" cy="500065"/>
          </a:xfrm>
          <a:prstGeom prst="rect">
            <a:avLst/>
          </a:prstGeom>
        </p:spPr>
        <p:txBody>
          <a:bodyPr wrap="square" lIns="0" tIns="0" rIns="0" bIns="0">
            <a:normAutofit fontScale="6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/>
              </a:rPr>
              <a:t>       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/>
              </a:rPr>
            </a:br>
            <a:r>
              <a:rPr kumimoji="0" lang="ru-RU" sz="2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Arial"/>
              </a:rPr>
              <a:t>                        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ДЕТСТВО (1799-1811)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Бабушка и няня А.С.Пушкина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4643452"/>
            <a:ext cx="7950716" cy="276999"/>
          </a:xfrm>
        </p:spPr>
        <p:txBody>
          <a:bodyPr/>
          <a:lstStyle/>
          <a:p>
            <a:r>
              <a:rPr lang="ru-RU" sz="1800" dirty="0" smtClean="0"/>
              <a:t>    </a:t>
            </a:r>
            <a:r>
              <a:rPr lang="ru-RU" sz="1800" dirty="0" smtClean="0">
                <a:solidFill>
                  <a:schemeClr val="tx1"/>
                </a:solidFill>
              </a:rPr>
              <a:t>Няня Арина Родионовна                          Бабушка Марья Алексеевна 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Picture 2" descr="I:\123456\photo_2020-09-11_20-49-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6"/>
            <a:ext cx="4143354" cy="3643338"/>
          </a:xfrm>
          <a:prstGeom prst="rect">
            <a:avLst/>
          </a:prstGeom>
          <a:noFill/>
        </p:spPr>
      </p:pic>
      <p:pic>
        <p:nvPicPr>
          <p:cNvPr id="20482" name="Picture 2" descr="I:\123456\photo_2020-09-11_20-49-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928676"/>
            <a:ext cx="4500594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8949" y="175198"/>
            <a:ext cx="6190999" cy="580431"/>
          </a:xfrm>
          <a:prstGeom prst="rect">
            <a:avLst/>
          </a:prstGeom>
        </p:spPr>
        <p:txBody>
          <a:bodyPr vert="horz" wrap="square" lIns="0" tIns="26178" rIns="0" bIns="0" rtlCol="0">
            <a:spAutoFit/>
          </a:bodyPr>
          <a:lstStyle/>
          <a:p>
            <a:pPr marL="20137" algn="ctr">
              <a:spcBef>
                <a:spcPts val="206"/>
              </a:spcBef>
            </a:pPr>
            <a:r>
              <a:rPr lang="ru-RU" sz="3600" spc="-8" dirty="0" smtClean="0"/>
              <a:t>                 </a:t>
            </a:r>
            <a:endParaRPr sz="3600" spc="-8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7842" y="789748"/>
            <a:ext cx="3497809" cy="52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987" tIns="72494" rIns="144987" bIns="72494" anchor="ctr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latin typeface="Arial" pitchFamily="34" charset="0"/>
              <a:cs typeface="Arial" pitchFamily="34" charset="0"/>
            </a:endParaRPr>
          </a:p>
          <a:p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942209"/>
            <a:ext cx="3960440" cy="577291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ru-RU" sz="2800" dirty="0" smtClean="0"/>
              <a:t>  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457200" y="274638"/>
            <a:ext cx="82296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              Лицей (1811-1817)</a:t>
            </a:r>
            <a:endParaRPr kumimoji="0" lang="ru-RU" sz="33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Picture 9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282" y="1000114"/>
            <a:ext cx="4357688" cy="3929090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4648200" y="1047890"/>
            <a:ext cx="4038600" cy="5078274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5" name="Picture 1" descr="C:\Users\HOME\Desktop\Новая папка (2)\IMG_2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00114"/>
            <a:ext cx="1928826" cy="2000264"/>
          </a:xfrm>
          <a:prstGeom prst="rect">
            <a:avLst/>
          </a:prstGeom>
          <a:noFill/>
        </p:spPr>
      </p:pic>
      <p:pic>
        <p:nvPicPr>
          <p:cNvPr id="6146" name="Picture 2" descr="C:\Users\HOME\Desktop\Новая папка (2)\IMG_2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000114"/>
            <a:ext cx="1928827" cy="2000264"/>
          </a:xfrm>
          <a:prstGeom prst="rect">
            <a:avLst/>
          </a:prstGeom>
          <a:noFill/>
        </p:spPr>
      </p:pic>
      <p:pic>
        <p:nvPicPr>
          <p:cNvPr id="6147" name="Picture 3" descr="C:\Users\HOME\Desktop\Новая папка (2)\IMG_28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000378"/>
            <a:ext cx="1857388" cy="1928826"/>
          </a:xfrm>
          <a:prstGeom prst="rect">
            <a:avLst/>
          </a:prstGeom>
          <a:noFill/>
        </p:spPr>
      </p:pic>
      <p:pic>
        <p:nvPicPr>
          <p:cNvPr id="6148" name="Picture 4" descr="C:\Users\HOME\Desktop\Новая папка (2)\IMG_28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071816"/>
            <a:ext cx="1928826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678" y="146667"/>
            <a:ext cx="7531346" cy="534265"/>
          </a:xfrm>
          <a:prstGeom prst="rect">
            <a:avLst/>
          </a:prstGeom>
        </p:spPr>
        <p:txBody>
          <a:bodyPr vert="horz" wrap="square" lIns="0" tIns="26178" rIns="0" bIns="0" rtlCol="0">
            <a:spAutoFit/>
          </a:bodyPr>
          <a:lstStyle/>
          <a:p>
            <a:pPr marL="20137" algn="ctr">
              <a:spcBef>
                <a:spcPts val="206"/>
              </a:spcBef>
            </a:pPr>
            <a:r>
              <a:rPr lang="ru-RU" spc="24" dirty="0" smtClean="0"/>
              <a:t>       </a:t>
            </a:r>
            <a:endParaRPr spc="-8" dirty="0"/>
          </a:p>
        </p:txBody>
      </p:sp>
      <p:sp>
        <p:nvSpPr>
          <p:cNvPr id="6" name="Заголовок 12"/>
          <p:cNvSpPr txBox="1">
            <a:spLocks/>
          </p:cNvSpPr>
          <p:nvPr/>
        </p:nvSpPr>
        <p:spPr>
          <a:xfrm>
            <a:off x="457200" y="274638"/>
            <a:ext cx="82296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      Лицейский период творчества</a:t>
            </a:r>
            <a:endParaRPr kumimoji="0" lang="ru-RU" sz="3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Picture 22" descr="pushkin_02_h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928676"/>
            <a:ext cx="4714908" cy="4000528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</p:spPr>
      </p:pic>
      <p:pic>
        <p:nvPicPr>
          <p:cNvPr id="5121" name="Picture 1" descr="C:\Users\HOME\Desktop\Новая папка (2)\IMG_E2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235" y="928676"/>
            <a:ext cx="3897324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Болдинская осень (1830)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14282" y="928676"/>
          <a:ext cx="850112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00100" y="-357208"/>
            <a:ext cx="7690005" cy="95597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</a:t>
            </a:r>
            <a:r>
              <a:rPr lang="ru-RU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 ПЕТЕРБУРГЕ (1831-1833)</a:t>
            </a:r>
            <a:endParaRPr lang="ru-RU" sz="3200" dirty="0">
              <a:solidFill>
                <a:schemeClr val="bg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4000496" y="928677"/>
            <a:ext cx="4929222" cy="70266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В первой половине 30-ых годов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Пушкин работал над большими прозаическими произведениями - романом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Дубровский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”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, повестями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Капитанская дочка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”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и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Пиковая дама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”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3" descr="C:\Documents and Settings\Пользователь\Рабочий стол\Новая папка (4)\normal_Pushkin-2.jpg"/>
          <p:cNvPicPr>
            <a:picLocks noChangeAspect="1" noChangeArrowheads="1"/>
          </p:cNvPicPr>
          <p:nvPr/>
        </p:nvPicPr>
        <p:blipFill>
          <a:blip r:embed="rId2" cstate="print"/>
          <a:srcRect l="10001" r="21249" b="4787"/>
          <a:stretch>
            <a:fillRect/>
          </a:stretch>
        </p:blipFill>
        <p:spPr bwMode="auto">
          <a:xfrm>
            <a:off x="214283" y="928676"/>
            <a:ext cx="37147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Новая папка (4)\50036_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22"/>
            <a:ext cx="3929090" cy="2786082"/>
          </a:xfrm>
          <a:prstGeom prst="flowChartAlternateProcess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Новая папка (4)\Konstantinov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6"/>
            <a:ext cx="4214842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1"/>
          <p:cNvSpPr txBox="1">
            <a:spLocks/>
          </p:cNvSpPr>
          <p:nvPr/>
        </p:nvSpPr>
        <p:spPr>
          <a:xfrm>
            <a:off x="4286247" y="285750"/>
            <a:ext cx="4572033" cy="635793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marL="273050" marR="0" lvl="0" indent="-273050" algn="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sz="22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</a:endParaRPr>
          </a:p>
          <a:p>
            <a:pPr marL="273050" marR="0" lvl="0" indent="-273050" algn="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lang="ru-RU" sz="2200" b="1" i="1" kern="0" dirty="0" smtClean="0">
              <a:solidFill>
                <a:srgbClr val="262626"/>
              </a:solidFill>
              <a:latin typeface="Comic Sans MS" pitchFamily="66" charset="0"/>
              <a:cs typeface="Arial"/>
            </a:endParaRPr>
          </a:p>
          <a:p>
            <a:pPr marL="273050" marR="0" lvl="0" indent="-273050" algn="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ru-RU" sz="22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lang="ru-RU" sz="1600" b="1" i="1" kern="0" dirty="0" smtClean="0"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73050" lvl="0" indent="-273050" algn="r" defTabSz="914400">
              <a:lnSpc>
                <a:spcPct val="80000"/>
              </a:lnSpc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27 января 1837 года недалеко от Петербурга на Черной </a:t>
            </a:r>
            <a:r>
              <a:rPr lang="ru-RU" sz="1600" b="1" i="1" kern="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речке состоялась роковая дуэль </a:t>
            </a:r>
            <a:r>
              <a:rPr lang="ru-RU" sz="1600" b="1" i="1" kern="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Пушкина с  молодым французом Дантесом.</a:t>
            </a:r>
            <a:r>
              <a:rPr lang="ru-RU" sz="1600" b="1" i="1" kern="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ru-RU" sz="2200" b="1" i="1" u="none" strike="noStrike" kern="0" cap="none" spc="0" normalizeH="0" baseline="0" noProof="0" dirty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99592" y="162355"/>
            <a:ext cx="77674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onstantia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ДУЭЛЬ А.С.ПУШКИНА И ДАНТЕСА</a:t>
            </a:r>
          </a:p>
        </p:txBody>
      </p:sp>
      <p:pic>
        <p:nvPicPr>
          <p:cNvPr id="7" name="Picture 2" descr="Картинка 10 из 428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28676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453</Words>
  <Application>Microsoft Office PowerPoint</Application>
  <PresentationFormat>Экран (16:9)</PresentationFormat>
  <Paragraphs>113</Paragraphs>
  <Slides>16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Constantia</vt:lpstr>
      <vt:lpstr>Times New Roman</vt:lpstr>
      <vt:lpstr>Wingdings 2</vt:lpstr>
      <vt:lpstr>Office Theme</vt:lpstr>
      <vt:lpstr>Объект упаковщика для оболочки</vt:lpstr>
      <vt:lpstr>     Литературное                     чтение</vt:lpstr>
      <vt:lpstr>Биография </vt:lpstr>
      <vt:lpstr>                          </vt:lpstr>
      <vt:lpstr>       Бабушка и няня А.С.Пушкина</vt:lpstr>
      <vt:lpstr>                 </vt:lpstr>
      <vt:lpstr>       </vt:lpstr>
      <vt:lpstr>              Болдинская осень (1830)</vt:lpstr>
      <vt:lpstr>                                                                                      В ПЕТЕРБУРГЕ (1831-1833)</vt:lpstr>
      <vt:lpstr> ДУЭЛЬ А.С.ПУШКИНА И ДАНТЕСА</vt:lpstr>
      <vt:lpstr>           Стихотворение «Осень»</vt:lpstr>
      <vt:lpstr>                           Эпитет</vt:lpstr>
      <vt:lpstr>           Как определить эпитет?</vt:lpstr>
      <vt:lpstr>          Лингвистическая задача</vt:lpstr>
      <vt:lpstr>                     Проверьте!</vt:lpstr>
      <vt:lpstr>                  Словарная работа</vt:lpstr>
      <vt:lpstr>Задание для самостоятельного выполнения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Пользователь</cp:lastModifiedBy>
  <cp:revision>252</cp:revision>
  <dcterms:created xsi:type="dcterms:W3CDTF">2020-04-13T08:05:42Z</dcterms:created>
  <dcterms:modified xsi:type="dcterms:W3CDTF">2020-09-12T12:27:40Z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