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89" r:id="rId3"/>
    <p:sldId id="264" r:id="rId4"/>
    <p:sldId id="307" r:id="rId5"/>
    <p:sldId id="286" r:id="rId6"/>
    <p:sldId id="315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22" r:id="rId15"/>
    <p:sldId id="323" r:id="rId16"/>
    <p:sldId id="319" r:id="rId17"/>
    <p:sldId id="312" r:id="rId18"/>
    <p:sldId id="309" r:id="rId19"/>
    <p:sldId id="332" r:id="rId20"/>
    <p:sldId id="313" r:id="rId21"/>
    <p:sldId id="269" r:id="rId22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87" autoAdjust="0"/>
  </p:normalViewPr>
  <p:slideViewPr>
    <p:cSldViewPr>
      <p:cViewPr varScale="1">
        <p:scale>
          <a:sx n="81" d="100"/>
          <a:sy n="81" d="100"/>
        </p:scale>
        <p:origin x="112" y="60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685375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755576" y="1635646"/>
            <a:ext cx="8133233" cy="4023460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endParaRPr lang="ru-RU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6">
              <a:spcBef>
                <a:spcPts val="174"/>
              </a:spcBef>
            </a:pPr>
            <a:r>
              <a:rPr b="1" spc="-32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b="1" spc="-32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 Антон Павлович</a:t>
            </a:r>
          </a:p>
          <a:p>
            <a:pPr marL="29196">
              <a:spcBef>
                <a:spcPts val="174"/>
              </a:spcBef>
            </a:pP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                 Чехов. </a:t>
            </a:r>
          </a:p>
          <a:p>
            <a:pPr marL="29196">
              <a:spcBef>
                <a:spcPts val="174"/>
              </a:spcBef>
            </a:pP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   Рассказ «Мальчики».</a:t>
            </a:r>
          </a:p>
          <a:p>
            <a:pPr marL="29196">
              <a:spcBef>
                <a:spcPts val="174"/>
              </a:spcBef>
            </a:pP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                (урок 3)</a:t>
            </a:r>
          </a:p>
          <a:p>
            <a:pPr marL="29196">
              <a:spcBef>
                <a:spcPts val="174"/>
              </a:spcBef>
            </a:pPr>
            <a:r>
              <a:rPr lang="ru-RU" b="1" dirty="0" smtClean="0">
                <a:latin typeface="Arial"/>
                <a:cs typeface="Arial"/>
              </a:rPr>
              <a:t> </a:t>
            </a:r>
            <a:endParaRPr b="1" dirty="0">
              <a:latin typeface="Arial"/>
              <a:cs typeface="Arial"/>
            </a:endParaRPr>
          </a:p>
          <a:p>
            <a:pPr marL="20134">
              <a:lnSpc>
                <a:spcPts val="4329"/>
              </a:lnSpc>
            </a:pPr>
            <a:r>
              <a:rPr lang="ru-RU" sz="3800" b="1" spc="-16" dirty="0" smtClean="0">
                <a:solidFill>
                  <a:srgbClr val="2365C7"/>
                </a:solidFill>
                <a:latin typeface="Arial"/>
                <a:cs typeface="Arial"/>
              </a:rPr>
              <a:t>       </a:t>
            </a:r>
          </a:p>
          <a:p>
            <a:pPr marL="53357" marR="977540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282" y="1928808"/>
            <a:ext cx="428628" cy="1143008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56915" y="285734"/>
            <a:ext cx="957706" cy="1035276"/>
            <a:chOff x="4701997" y="113744"/>
            <a:chExt cx="603887" cy="718251"/>
          </a:xfrm>
        </p:grpSpPr>
        <p:sp>
          <p:nvSpPr>
            <p:cNvPr id="11" name="object 11"/>
            <p:cNvSpPr/>
            <p:nvPr/>
          </p:nvSpPr>
          <p:spPr>
            <a:xfrm>
              <a:off x="4701997" y="113744"/>
              <a:ext cx="603885" cy="718249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 7</a:t>
              </a:r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113745"/>
              <a:ext cx="603885" cy="718250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609632" y="734190"/>
            <a:ext cx="696878" cy="342479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214282" y="3286130"/>
            <a:ext cx="428628" cy="11430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70" name="AutoShape 2" descr="Презентация ppt к уроку литературного чтения 4 класс по теме &quot;Д. Н. Мамин -  Сибиряк. Приёмы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Презентация ppt к уроку литературного чтения 4 класс по теме &quot;Д. Н. Мамин -  Сибиряк. Приёмы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Презентация ppt к уроку литературного чтения 4 класс по теме &quot;Д. Н. Мамин -  Сибиряк. Приёмы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698" name="AutoShape 2" descr="Мальч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Мальч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 descr="C:\Users\HOME\Desktop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428874"/>
            <a:ext cx="1617241" cy="2375123"/>
          </a:xfrm>
          <a:prstGeom prst="rect">
            <a:avLst/>
          </a:prstGeom>
          <a:noFill/>
        </p:spPr>
      </p:pic>
      <p:pic>
        <p:nvPicPr>
          <p:cNvPr id="29703" name="Picture 7" descr="Библиотека ГОУ ВПО &quot;ДонАУиГС&quot; - Чехов Антон Павлови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643056"/>
            <a:ext cx="1613983" cy="2296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492443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3200" dirty="0" smtClean="0"/>
              <a:t>Краткое содержание рассказа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857238"/>
            <a:ext cx="4714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После чаю все пошли в детскую. Отец и девочки сели за стол и занялись работой, которая была прервана приездом мальчиков. Они делали из разноцветной бумаги цветы и бахрому для ёлки. В предыдущие свои приезды Володя тоже занимался приготовлениями для ёлки или бегал на двор поглядеть, как кучер и пастух делали снеговую гору, но теперь он и 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не обратили никакого внимания на разноцветную бумагу и ни разу даже не побывали в конюшне, а сели у окна и стали о чем-то шептаться; потом они оба вместе раскрыли географический атлас и стали рассматривать какую-то карту.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Презентация по литературному чтению 4 класс А.П.Чехов &quot;мальчик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52"/>
            <a:ext cx="314327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492443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3200" dirty="0" smtClean="0"/>
              <a:t>Краткое содержание рассказа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857238"/>
            <a:ext cx="47863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Совершенно непонятные слова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 то, что он постоянно шептался с Володей, и то, что Володя не играл, а все думал о чём-то, — все это было странно. И обе старшие девочки, Катя и Соня, стали зорко следить за мальчиками. Вечером, когда мальчики ложились спать, девочки подкрались к двери и подслушали их разговор. Мальчики собирались бежать куда-то в Америку добывать золото; у них для дороги было уже все готово: пистолет, два ножа, сухари, увеличительное стекло для добывания огня, компас и четыре рубля денег. Себя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называл при этом так: «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Монтигомо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Ястребиный Коготь», а Володю — «бледнолицый брат мой».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Мальчики» краткое содержание рассказа Чехова – читать пересказ онлай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429256" y="857238"/>
            <a:ext cx="300039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492443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3200" dirty="0" smtClean="0"/>
              <a:t>Краткое содержание рассказа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857238"/>
            <a:ext cx="4000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Рано утром в сочельник Катя и Соня тихо поднялись с постелей и пошли посмотреть, как мальчики будут бежать в Америку. Володя сомневался, но всё-таки поехал.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 другой день приезжал урядник, писали в столовой какую-то бумагу. Мамаша плакала. Но вот у крыльца остановились розвальни, и от тройки белых лошадей валил пар.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Мальчики - сценка по мотивам рассказа Чехова (Светлана Корнюхина) / Проза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90"/>
            <a:ext cx="328614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492443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dirty="0" smtClean="0"/>
              <a:t>Краткое содержание рассказа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857238"/>
            <a:ext cx="47149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Оказалось, что мальчиков задержали в городе, в Гостином дворе (там они ходили и все спрашивали, где продаётся порох). Володя, как вошёл в переднюю, так и зарыдал и бросился матери на шею. Папаша повёл Володю и 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 себе в кабинет и долго там говорил с ними.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Послали телеграмму, и на другой день приехала дама, мать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и увезла своего сына. Когда уезжал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то лицо у него было суровое, надменное, и, прощаясь с девочками, он не сказал ни одного слова; только взял у Кати тетрадку и написал в знак памяти: «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Монтигомо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Ястребиный Коготь».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Bidspirit auction | Иткин Анатолий Зиновьевич (род. 193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071552"/>
            <a:ext cx="307183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285784" y="161925"/>
            <a:ext cx="9429784" cy="615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            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Чему учит рассказ?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  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142844" y="857238"/>
            <a:ext cx="8786874" cy="407196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Рассказ А. П. Чехова «Мальчики» учит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придавать важное значение истинным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семейным ценностям и не отказываться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них, учит не поддаваться чужому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влиянию и всегда иметь собственную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точку зрения и способность при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необходимости твердо ответить «нет».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Чехов также призывает родителей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относиться к своим детям максимально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бережно, оказывать им помощь в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психологическом становлении и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призывать их руководствоваться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только своим умом.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0AA5ECA0-01A7-4941-AF30-84B65AE38168}"/>
              </a:ext>
            </a:extLst>
          </p:cNvPr>
          <p:cNvSpPr/>
          <p:nvPr/>
        </p:nvSpPr>
        <p:spPr>
          <a:xfrm>
            <a:off x="5500694" y="1285866"/>
            <a:ext cx="3319745" cy="428628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AF97F972-A790-4851-9209-A1510C58E97A}"/>
              </a:ext>
            </a:extLst>
          </p:cNvPr>
          <p:cNvSpPr/>
          <p:nvPr/>
        </p:nvSpPr>
        <p:spPr>
          <a:xfrm rot="16200000">
            <a:off x="4892234" y="1251384"/>
            <a:ext cx="714380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222D38C-8720-4086-9D29-4BE7A80B180A}"/>
              </a:ext>
            </a:extLst>
          </p:cNvPr>
          <p:cNvSpPr/>
          <p:nvPr/>
        </p:nvSpPr>
        <p:spPr>
          <a:xfrm>
            <a:off x="8358214" y="1714494"/>
            <a:ext cx="468000" cy="32147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57">
            <a:extLst>
              <a:ext uri="{FF2B5EF4-FFF2-40B4-BE49-F238E27FC236}">
                <a16:creationId xmlns:a16="http://schemas.microsoft.com/office/drawing/2014/main" id="{198389F7-7B4E-4405-83AD-B0E7B916F2CB}"/>
              </a:ext>
            </a:extLst>
          </p:cNvPr>
          <p:cNvSpPr/>
          <p:nvPr/>
        </p:nvSpPr>
        <p:spPr>
          <a:xfrm>
            <a:off x="5572132" y="2500312"/>
            <a:ext cx="2214578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23050B10-644A-4C5D-B649-908FC1F7EF29}"/>
              </a:ext>
            </a:extLst>
          </p:cNvPr>
          <p:cNvSpPr/>
          <p:nvPr/>
        </p:nvSpPr>
        <p:spPr>
          <a:xfrm>
            <a:off x="7286644" y="2857502"/>
            <a:ext cx="468000" cy="20717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Isosceles Triangle 26">
            <a:extLst>
              <a:ext uri="{FF2B5EF4-FFF2-40B4-BE49-F238E27FC236}">
                <a16:creationId xmlns:a16="http://schemas.microsoft.com/office/drawing/2014/main" id="{34FBCD09-8265-46F8-B359-5C32B823B08A}"/>
              </a:ext>
            </a:extLst>
          </p:cNvPr>
          <p:cNvSpPr/>
          <p:nvPr/>
        </p:nvSpPr>
        <p:spPr>
          <a:xfrm rot="16200000">
            <a:off x="4962057" y="2396007"/>
            <a:ext cx="648646" cy="57150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9D3F08F6-0F78-447F-955E-4E7D55929EF1}"/>
              </a:ext>
            </a:extLst>
          </p:cNvPr>
          <p:cNvSpPr/>
          <p:nvPr/>
        </p:nvSpPr>
        <p:spPr>
          <a:xfrm>
            <a:off x="5857884" y="4357700"/>
            <a:ext cx="468000" cy="5715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61">
            <a:extLst>
              <a:ext uri="{FF2B5EF4-FFF2-40B4-BE49-F238E27FC236}">
                <a16:creationId xmlns:a16="http://schemas.microsoft.com/office/drawing/2014/main" id="{7724C10C-5DC4-4169-8D23-84D0FA412432}"/>
              </a:ext>
            </a:extLst>
          </p:cNvPr>
          <p:cNvSpPr/>
          <p:nvPr/>
        </p:nvSpPr>
        <p:spPr>
          <a:xfrm>
            <a:off x="5500694" y="3929072"/>
            <a:ext cx="857256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Isosceles Triangle 30">
            <a:extLst>
              <a:ext uri="{FF2B5EF4-FFF2-40B4-BE49-F238E27FC236}">
                <a16:creationId xmlns:a16="http://schemas.microsoft.com/office/drawing/2014/main" id="{3FF04449-372D-4A3D-B363-C49DFCEE79A1}"/>
              </a:ext>
            </a:extLst>
          </p:cNvPr>
          <p:cNvSpPr/>
          <p:nvPr/>
        </p:nvSpPr>
        <p:spPr>
          <a:xfrm rot="16200000">
            <a:off x="4892234" y="3894590"/>
            <a:ext cx="714380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1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285784" y="161925"/>
            <a:ext cx="9429784" cy="615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            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Чему учит рассказ?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  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85720" y="857238"/>
            <a:ext cx="8643998" cy="407196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Важность семьи для человека автор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ставит во главу угла.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Все его поступки,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ещё, будучи ребёнком, ознаменованы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теми условиями и обстоятельствами,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которых он родился и вырос.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Традиционные семейные ценности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глупые детские причуды Чехов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одновременно противопоставляет и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приводит в сравнение, демонстрируя,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 деструктивно может повлиять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необдуманное и наивное решение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то, что действительно важно, но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чём иногда людям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свойственно забывать.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0AA5ECA0-01A7-4941-AF30-84B65AE38168}"/>
              </a:ext>
            </a:extLst>
          </p:cNvPr>
          <p:cNvSpPr/>
          <p:nvPr/>
        </p:nvSpPr>
        <p:spPr>
          <a:xfrm>
            <a:off x="5500694" y="1285866"/>
            <a:ext cx="3319745" cy="428628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AF97F972-A790-4851-9209-A1510C58E97A}"/>
              </a:ext>
            </a:extLst>
          </p:cNvPr>
          <p:cNvSpPr/>
          <p:nvPr/>
        </p:nvSpPr>
        <p:spPr>
          <a:xfrm rot="16200000">
            <a:off x="4892234" y="1251384"/>
            <a:ext cx="714380" cy="49759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222D38C-8720-4086-9D29-4BE7A80B180A}"/>
              </a:ext>
            </a:extLst>
          </p:cNvPr>
          <p:cNvSpPr/>
          <p:nvPr/>
        </p:nvSpPr>
        <p:spPr>
          <a:xfrm>
            <a:off x="8358214" y="1714494"/>
            <a:ext cx="468000" cy="32147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57">
            <a:extLst>
              <a:ext uri="{FF2B5EF4-FFF2-40B4-BE49-F238E27FC236}">
                <a16:creationId xmlns:a16="http://schemas.microsoft.com/office/drawing/2014/main" id="{198389F7-7B4E-4405-83AD-B0E7B916F2CB}"/>
              </a:ext>
            </a:extLst>
          </p:cNvPr>
          <p:cNvSpPr/>
          <p:nvPr/>
        </p:nvSpPr>
        <p:spPr>
          <a:xfrm>
            <a:off x="5572132" y="2500312"/>
            <a:ext cx="2214578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23050B10-644A-4C5D-B649-908FC1F7EF29}"/>
              </a:ext>
            </a:extLst>
          </p:cNvPr>
          <p:cNvSpPr/>
          <p:nvPr/>
        </p:nvSpPr>
        <p:spPr>
          <a:xfrm>
            <a:off x="7286644" y="2857502"/>
            <a:ext cx="468000" cy="20717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Isosceles Triangle 26">
            <a:extLst>
              <a:ext uri="{FF2B5EF4-FFF2-40B4-BE49-F238E27FC236}">
                <a16:creationId xmlns:a16="http://schemas.microsoft.com/office/drawing/2014/main" id="{34FBCD09-8265-46F8-B359-5C32B823B08A}"/>
              </a:ext>
            </a:extLst>
          </p:cNvPr>
          <p:cNvSpPr/>
          <p:nvPr/>
        </p:nvSpPr>
        <p:spPr>
          <a:xfrm rot="16200000">
            <a:off x="4962057" y="2396007"/>
            <a:ext cx="648646" cy="57150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9D3F08F6-0F78-447F-955E-4E7D55929EF1}"/>
              </a:ext>
            </a:extLst>
          </p:cNvPr>
          <p:cNvSpPr/>
          <p:nvPr/>
        </p:nvSpPr>
        <p:spPr>
          <a:xfrm>
            <a:off x="5857884" y="4357700"/>
            <a:ext cx="468000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61">
            <a:extLst>
              <a:ext uri="{FF2B5EF4-FFF2-40B4-BE49-F238E27FC236}">
                <a16:creationId xmlns:a16="http://schemas.microsoft.com/office/drawing/2014/main" id="{7724C10C-5DC4-4169-8D23-84D0FA412432}"/>
              </a:ext>
            </a:extLst>
          </p:cNvPr>
          <p:cNvSpPr/>
          <p:nvPr/>
        </p:nvSpPr>
        <p:spPr>
          <a:xfrm>
            <a:off x="5500694" y="3929072"/>
            <a:ext cx="857256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Isosceles Triangle 30">
            <a:extLst>
              <a:ext uri="{FF2B5EF4-FFF2-40B4-BE49-F238E27FC236}">
                <a16:creationId xmlns:a16="http://schemas.microsoft.com/office/drawing/2014/main" id="{3FF04449-372D-4A3D-B363-C49DFCEE79A1}"/>
              </a:ext>
            </a:extLst>
          </p:cNvPr>
          <p:cNvSpPr/>
          <p:nvPr/>
        </p:nvSpPr>
        <p:spPr>
          <a:xfrm rot="16200000">
            <a:off x="4892234" y="3894590"/>
            <a:ext cx="714380" cy="49759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1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923330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Заключение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1000114"/>
            <a:ext cx="335758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Путешествие в далёкую неизведанную страну – мечта многих мальчишек, которую так живо описал в своём рассказе Антон Павлович. Он прекрасно раскрывает тему подростковой инфантильности, взаимоотношения детей и родителей, воспитания и ответственности за свои поступки.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а.п чехов мальчики аудиокнига - Prak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8"/>
            <a:ext cx="335758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Решение кроссворда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000114"/>
            <a:ext cx="7950716" cy="3293209"/>
          </a:xfrm>
        </p:spPr>
        <p:txBody>
          <a:bodyPr/>
          <a:lstStyle/>
          <a:p>
            <a:r>
              <a:rPr lang="ru-RU" sz="2400" dirty="0" smtClean="0"/>
              <a:t>         </a:t>
            </a:r>
            <a:r>
              <a:rPr lang="ru-RU" sz="1800" dirty="0" smtClean="0"/>
              <a:t>По горизонтали:</a:t>
            </a:r>
          </a:p>
          <a:p>
            <a:r>
              <a:rPr lang="ru-RU" sz="2400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1. Сколько времени продолжались поиски мальчиков?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2. Место, где задержали мальчиков.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3. Возраст старшей из сестёр Володи.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</a:t>
            </a:r>
            <a:r>
              <a:rPr lang="ru-RU" sz="1800" dirty="0" smtClean="0"/>
              <a:t>По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smtClean="0">
                <a:solidFill>
                  <a:srgbClr val="0070C0"/>
                </a:solidFill>
              </a:rPr>
              <a:t>вертикали:</a:t>
            </a:r>
          </a:p>
          <a:p>
            <a:endParaRPr lang="ru-RU" sz="1800" dirty="0" smtClean="0">
              <a:solidFill>
                <a:srgbClr val="0070C0"/>
              </a:solidFill>
            </a:endParaRPr>
          </a:p>
          <a:p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1. Имя старшей сестры Володи.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2.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Мальчики собирались бежать куда-то в Америку добывать..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3. Кличка пса Королёвых.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4. Количество сестёр Володи.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5. Название продукта, которым запаслись мальчики, собираясь в дорогу.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9" descr="bd0501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357304"/>
            <a:ext cx="1785950" cy="194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Решение кроссворда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1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128586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378619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0562" y="428626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4286262"/>
            <a:ext cx="500066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428626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428626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00892" y="378619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00166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00232" y="178593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00364" y="178593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00694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28599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00496" y="4286262"/>
            <a:ext cx="503238" cy="485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228599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00364" y="4286262"/>
            <a:ext cx="503238" cy="485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00298" y="428626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00364" y="278606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278606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0694" y="428626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00364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00298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00496" y="278606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00892" y="228599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000892" y="278606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00496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428626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000496" y="378619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000892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000496" y="228599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00826" y="428626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00760" y="428626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000628" y="228599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00694" y="228599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00562" y="228599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00892" y="128586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000892" y="178593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00760" y="228599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000760" y="178593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000760" y="128586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000364" y="378619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Решение кроссворда. Проверьте!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1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128586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378619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0562" y="428626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4286262"/>
            <a:ext cx="500066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428626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428626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00892" y="378619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00166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00232" y="178593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00364" y="178593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00694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00364" y="228599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00496" y="4286262"/>
            <a:ext cx="503238" cy="485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00232" y="228599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00364" y="4286262"/>
            <a:ext cx="503238" cy="485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00298" y="428626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00364" y="278606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278606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0694" y="428626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00364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00298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00496" y="278606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00892" y="228599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00232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000892" y="278606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00496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428626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000496" y="378619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000892" y="328613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000496" y="228599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429388" y="428626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00760" y="428626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000628" y="228599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00694" y="228599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00562" y="228599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00892" y="128586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000892" y="178593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00760" y="228599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000760" y="178593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000760" y="128586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000364" y="378619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8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14285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</a:t>
            </a:r>
            <a:r>
              <a:rPr lang="ru-RU" sz="28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чём говорится в рассказе «Мальчики»?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7001" y="1047890"/>
            <a:ext cx="3070553" cy="1523860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5" y="1000114"/>
            <a:ext cx="3143271" cy="738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914400"/>
            <a:ext cx="4000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центре сюжета — приезд двух гимназистов, Володи Королёва и господина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в гости к первому. Мальчики — одноклассники, решившие провести каникулы в кругу семьи Володи. Родители и сёстры Королёва несказанно радуются встрече с мальчиком, вспоминают, как провожали его на учёбу в гимназию, и ждали каникул. Володя знакомит родных со своим приятелем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Чечевицыным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фамилию которого никто из домашних так и не смог правильно запомнить.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AutoShape 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6" name="AutoShape 18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8" name="AutoShape 20" descr="Файл:Дом, в котором родился и провел детские годы писатель Д.Н.Мамин-Сибиряк.jpg  — Путеводитель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А. П. Чехов &quot;Мальчи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А. П. Чехов &quot;Мальчи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Picture 7" descr="https://bipbap.ru/wp-content/uploads/2020/01/malchiki3-640x7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8"/>
            <a:ext cx="335758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2" y="-357208"/>
            <a:ext cx="7690004" cy="9559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ru-RU" dirty="0" smtClean="0"/>
              <a:t>Словарная работа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85721" y="928678"/>
            <a:ext cx="4143403" cy="7026645"/>
          </a:xfrm>
          <a:prstGeom prst="rect">
            <a:avLst/>
          </a:prstGeom>
        </p:spPr>
        <p:txBody>
          <a:bodyPr lIns="91429" tIns="45714" rIns="91429" bIns="45714">
            <a:noAutofit/>
          </a:bodyPr>
          <a:lstStyle/>
          <a:p>
            <a:pPr defTabSz="914290">
              <a:buClr>
                <a:schemeClr val="tx1">
                  <a:shade val="95000"/>
                </a:schemeClr>
              </a:buClr>
              <a:defRPr/>
            </a:pPr>
            <a:endParaRPr lang="ru-RU" sz="1600" b="1" kern="0" dirty="0" smtClean="0">
              <a:latin typeface="Arial" pitchFamily="34" charset="0"/>
              <a:cs typeface="Arial" pitchFamily="34" charset="0"/>
            </a:endParaRPr>
          </a:p>
          <a:p>
            <a:pPr defTabSz="914290">
              <a:buClr>
                <a:schemeClr val="tx1">
                  <a:shade val="95000"/>
                </a:schemeClr>
              </a:buClr>
              <a:defRPr/>
            </a:pPr>
            <a:endParaRPr lang="ru-RU" sz="1600" b="1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85866"/>
            <a:ext cx="400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28610"/>
            <a:ext cx="821537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сюжет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syujet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tasvir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несказанно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zsiz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отрешённо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ajratilgan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провиант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yegulik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побег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qochish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шепчется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pichirladi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раскаяние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tavba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погостить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mehmon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qolish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щетинистые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qalin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tukli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веснушки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sepkillar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кучер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aravakash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пастух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pon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урядник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serjant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сочельник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Rojdestvo arafasi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инфантильность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infantilizm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yetilmaganlik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В мире информатики и математики!: Объекты окружающего ми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85866"/>
            <a:ext cx="335758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9" y="1635647"/>
            <a:ext cx="4877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1831391"/>
            <a:ext cx="4429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Прочитать и подготовить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пересказ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части рассказа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Антона Павловича Чехова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«Мальчики».</a:t>
            </a:r>
          </a:p>
        </p:txBody>
      </p:sp>
      <p:pic>
        <p:nvPicPr>
          <p:cNvPr id="3074" name="Picture 2" descr="Мальчики (Антон Чехов) Скачать книгу в формате epub, fb2, rtf, mobi, pdf -  Yakaboo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42"/>
            <a:ext cx="1905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430887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О чём говорится в рассказе «Мальчики»?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857238"/>
            <a:ext cx="33575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Мальчики ведут себя отрешённо и холодно по отношению к обитателям дома. Родители и сёстры Володи сразу замечают это и огорчаются факту, будто и не рад мальчик приезду домой. Он постоянно шепчется с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Чечевицыным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будто замышляя что-то.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Рисунок к рассказу Чехова мальчики для учеников 4 клас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8"/>
            <a:ext cx="328614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046835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14297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</a:t>
            </a:r>
            <a:endParaRPr lang="ru-RU" sz="3300" b="1" kern="0" dirty="0">
              <a:solidFill>
                <a:schemeClr val="bg1">
                  <a:lumMod val="85000"/>
                  <a:lumOff val="1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857238"/>
            <a:ext cx="4000528" cy="3046976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Сёстры Володи, подслушав его разговор с приятелем, убеждаются, что ребята затеяли побег. Начитавшись приключенческих романов про индейцев и мир Дикого Запада, они загорелись идеей отправиться в путешествие по Америке с целью добычи золота и слоновой кости. И даже запаслись неким провиантом, ножами и пистолетами.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AutoShape 4" descr="Здание бывшего Екатеринбургского духовного училища, где учились  изобретатель радио А.С. Попов, писатели Д.Н. Мамин-Сибиряк и П.П. Бажов,  вторая половина XIX в., город Екатеринбу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Здание бывшего Екатеринбургского духовного училища, где учились  изобретатель радио А.С. Попов, писатели Д.Н. Мамин-Сибиряк и П.П. Бажов,  вторая половина XIX в., город Екатеринбу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Здание бывшего Екатеринбургского духовного училища, где учились  изобретатель радио А.С. Попов, писатели Д.Н. Мамин-Сибиряк и П.П. Бажов,  вторая половина XIX в., город Екатеринбу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Здание бывшего Екатеринбургского духовного училища, где учились  изобретатель радио А.С. Попов, писатели Д.Н. Мамин-Сибиряк и П.П. Бажов,  вторая половина XIX в., город Екатеринбу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Здание бывшего Екатеринбургского духовного училища, где учились  изобретатель радио А.С. Попов, писатели Д.Н. Мамин-Сибиряк и П.П. Бажов,  вторая половина XIX в., город Екатеринбу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Здание бывшего Екатеринбургского духовного училища, где учились  изобретатель радио А.С. Попов, писатели Д.Н. Мамин-Сибиряк и П.П. Бажов,  вторая половина XIX в., город Екатеринбу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142858"/>
            <a:ext cx="8929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чём говорится в рассказе «Мальчики»?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24578" name="Picture 2" descr="Рассказ &quot;Мальчики&quot; Чехова как нарисовать, картинки, рисунки смотреть где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00114"/>
            <a:ext cx="321471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53998"/>
          </a:xfrm>
        </p:spPr>
        <p:txBody>
          <a:bodyPr/>
          <a:lstStyle/>
          <a:p>
            <a:r>
              <a:rPr lang="ru-RU" sz="3600" dirty="0" smtClean="0"/>
              <a:t>   </a:t>
            </a:r>
            <a:r>
              <a:rPr lang="ru-RU" sz="2800" dirty="0" smtClean="0"/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 чём говорится в рассказе «Мальчики»? </a:t>
            </a:r>
            <a:endParaRPr lang="ru-RU" sz="2800" dirty="0"/>
          </a:p>
        </p:txBody>
      </p:sp>
      <p:sp>
        <p:nvSpPr>
          <p:cNvPr id="10242" name="AutoShape 2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Родители Лермонтова и их биографии. Как звали родителей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Михаил Юрьевич Лермонтов - литература, презентации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928676"/>
            <a:ext cx="2857520" cy="2554533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Однако девочки не воспрепятствовали этой затее и не рассказали об услышанном родителям, потому после некоторых колебаний Володи и под внушительным влиянием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побег состоялся.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Школьное чтиво: Чехов А. &quot;Мальчик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71552"/>
            <a:ext cx="3005113" cy="328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430887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О чём говорится в рассказе «Мальчики»?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857238"/>
            <a:ext cx="44291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Сутки продолжались их поиски. И когда мама Володи была уже на грани нервного срыва, заговорщиков отыскали и доставили домой. Володя от чувства раскаяния и вины перед семьёй даже заболел. А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напротив, не испытывал никаких угрызений совести. Телеграммой вызвали его мать, и зачинщик уехал. На прощание он лишь оставил запись в тетради одной из сестёр Володи: «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Монтигомо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Ястребиный Коготь».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Сочинение сравнительная характеристика образов Володи и Чечевицина в  рассказе А.П. Чехова «Мальчики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492443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3200" dirty="0" smtClean="0"/>
              <a:t>Краткое содержание рассказа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857238"/>
            <a:ext cx="36433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Приехал Володя с другом домой. Мать и тётка бросились обнимать и целовать его. Вся семья обрадовалась, даже Милорд, огромный чёрный пёс.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Володя представил своего друга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Сказал, что привёз его погостить.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Немного погодя Володя и его друг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ошеломлённые шумной встречей, сидели за столом и пили чай. В комнате было тепло.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8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492443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3200" dirty="0" smtClean="0"/>
              <a:t>Краткое содержание рассказа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857238"/>
            <a:ext cx="46434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Три сестры Володи, Катя, Соня и Маша — самой старшей из них было одиннадцать лет, — сидели за столом и не отрывали глаз от нового знакомого. </a:t>
            </a:r>
            <a:r>
              <a:rPr lang="ru-RU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Чечевицын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был такого же возраста и роста,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как Володя,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но не так пухл и бел, а худ, смугл, покрыт веснушками.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Волосы у него были щетинистые, глаза узенькие, губы толстые, вообще был он очень некрасив, и если б на нём не было гимназической куртки, то по наружности его можно было бы принять за кухаркина сына. Он был угрюм, все время молчал и ни разу не улыбнулся.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Девочки сразу сообразили, что это, должно быть, очень умный и учёный человек.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Сообщество иллюстраторов | Иллюстрация а.чехов, &quot;мальчики&quot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52"/>
            <a:ext cx="3357586" cy="3338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492443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3200" dirty="0" smtClean="0"/>
              <a:t>Краткое содержание рассказа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857238"/>
            <a:ext cx="371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Девочки заметили, что и Володя, всегда весёлый и разговорчивый, на этот раз говорил мало, вовсе не улыбался и как будто даже не рад был тому, что приехал домой. Он тоже был занят какими-то мыслями, и, судя по тем взглядам, какими он изредка обменивался с другом своим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Чечевицыным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мысли у мальчиков были общие.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142990"/>
            <a:ext cx="31432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6224</TotalTime>
  <Words>860</Words>
  <Application>Microsoft Office PowerPoint</Application>
  <PresentationFormat>Экран (16:9)</PresentationFormat>
  <Paragraphs>238</Paragraphs>
  <Slides>21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맑은 고딕</vt:lpstr>
      <vt:lpstr>Arial</vt:lpstr>
      <vt:lpstr>Calibri</vt:lpstr>
      <vt:lpstr>Comic Sans MS</vt:lpstr>
      <vt:lpstr>Wingdings 2</vt:lpstr>
      <vt:lpstr>Office Theme</vt:lpstr>
      <vt:lpstr>     Литературное                     чтение</vt:lpstr>
      <vt:lpstr>                 </vt:lpstr>
      <vt:lpstr>         О чём говорится в рассказе «Мальчики»?   </vt:lpstr>
      <vt:lpstr>                 </vt:lpstr>
      <vt:lpstr>     О чём говорится в рассказе «Мальчики»? </vt:lpstr>
      <vt:lpstr>         О чём говорится в рассказе «Мальчики»?   </vt:lpstr>
      <vt:lpstr>                   Краткое содержание рассказа </vt:lpstr>
      <vt:lpstr>                   Краткое содержание рассказа </vt:lpstr>
      <vt:lpstr>                   Краткое содержание рассказа </vt:lpstr>
      <vt:lpstr>                   Краткое содержание рассказа </vt:lpstr>
      <vt:lpstr>                   Краткое содержание рассказа </vt:lpstr>
      <vt:lpstr>                   Краткое содержание рассказа </vt:lpstr>
      <vt:lpstr>                Краткое содержание рассказа </vt:lpstr>
      <vt:lpstr>                  Чему учит рассказ?        </vt:lpstr>
      <vt:lpstr>                  Чему учит рассказ?        </vt:lpstr>
      <vt:lpstr>                            Заключение    </vt:lpstr>
      <vt:lpstr>               Решение кроссворда        </vt:lpstr>
      <vt:lpstr>              Решение кроссворда</vt:lpstr>
      <vt:lpstr>    Решение кроссворда. Проверьте!</vt:lpstr>
      <vt:lpstr>                                                                                                        Словарная работа  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550</cp:revision>
  <dcterms:created xsi:type="dcterms:W3CDTF">2020-04-13T08:05:42Z</dcterms:created>
  <dcterms:modified xsi:type="dcterms:W3CDTF">2020-11-18T12:13:25Z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