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98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7" r:id="rId13"/>
    <p:sldId id="305" r:id="rId14"/>
    <p:sldId id="306" r:id="rId15"/>
    <p:sldId id="308" r:id="rId16"/>
    <p:sldId id="291" r:id="rId17"/>
    <p:sldId id="309" r:id="rId18"/>
    <p:sldId id="269" r:id="rId19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9" autoAdjust="0"/>
  </p:normalViewPr>
  <p:slideViewPr>
    <p:cSldViewPr>
      <p:cViewPr varScale="1">
        <p:scale>
          <a:sx n="82" d="100"/>
          <a:sy n="82" d="100"/>
        </p:scale>
        <p:origin x="102" y="102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6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115616" y="1347614"/>
            <a:ext cx="7918918" cy="2087032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b="1" spc="-32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Михаил Юрьевич Лермонтов.</a:t>
            </a:r>
            <a:endParaRPr lang="ru-RU" b="1" dirty="0" smtClean="0"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 </a:t>
            </a:r>
            <a:r>
              <a:rPr lang="ru-RU" sz="2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  «Бородино».</a:t>
            </a: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158" y="1857370"/>
            <a:ext cx="545820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chemeClr val="bg1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chemeClr val="bg1"/>
                </a:solidFill>
                <a:latin typeface="Arial"/>
                <a:cs typeface="Arial"/>
              </a:rPr>
              <a:t>ласс</a:t>
            </a:r>
            <a:endParaRPr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" descr="Бородино. Лермонтов. Читать стихотворение онлай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787774"/>
            <a:ext cx="5880716" cy="2141430"/>
          </a:xfrm>
          <a:prstGeom prst="rect">
            <a:avLst/>
          </a:prstGeom>
          <a:noFill/>
        </p:spPr>
      </p:pic>
      <p:sp>
        <p:nvSpPr>
          <p:cNvPr id="27" name="object 5"/>
          <p:cNvSpPr/>
          <p:nvPr/>
        </p:nvSpPr>
        <p:spPr>
          <a:xfrm>
            <a:off x="349681" y="3447390"/>
            <a:ext cx="545820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000114"/>
            <a:ext cx="5286412" cy="392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2144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Лафет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станок, на который укрепляется пушка.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14"/>
            <a:ext cx="6215106" cy="392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826" y="1928808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Редут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полевое укрепление, обнесённое валом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istehkom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285720" y="571486"/>
            <a:ext cx="8174712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булат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po’lat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бусурман - здесь: враг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dushman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затеять 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– начать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boshlamoq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сражён 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булатом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qilich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chopib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o’ldirilgan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uz-Cyrl-UZ" sz="16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веркнув 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очами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ko’zlari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chaqnagan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uz-Cyrl-UZ" sz="1600" b="1" dirty="0">
                <a:latin typeface="Arial" pitchFamily="34" charset="0"/>
                <a:cs typeface="Arial" pitchFamily="34" charset="0"/>
              </a:rPr>
              <a:t>р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укопашный </a:t>
            </a:r>
            <a:r>
              <a:rPr lang="uz-Cyrl-UZ" sz="1600" b="1" dirty="0">
                <a:latin typeface="Arial" pitchFamily="34" charset="0"/>
                <a:cs typeface="Arial" pitchFamily="34" charset="0"/>
              </a:rPr>
              <a:t>бой –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yakkama-yakka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kurash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рождён был хватом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o’tkir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yigit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bo’lib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tug’ilgan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смешаться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aralashib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промелькнуть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o’tib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тступать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chekinmoq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досадно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attang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afsus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ликовать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shodlanmoq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vaqtichog’lik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Ona\O'quv Amaliyot\kopy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6"/>
            <a:ext cx="32147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858312" cy="507831"/>
          </a:xfrm>
        </p:spPr>
        <p:txBody>
          <a:bodyPr/>
          <a:lstStyle/>
          <a:p>
            <a:r>
              <a:rPr lang="ru-RU" dirty="0" smtClean="0"/>
              <a:t>  Солдаты русской и французской армии</a:t>
            </a:r>
            <a:endParaRPr lang="ru-RU" dirty="0"/>
          </a:p>
        </p:txBody>
      </p:sp>
      <p:pic>
        <p:nvPicPr>
          <p:cNvPr id="3" name="Picture 2" descr="Картинки по запросу &quot;русский солдат бородин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14"/>
            <a:ext cx="4143404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&quot;французский солдат напелеонг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9" r="31835"/>
          <a:stretch/>
        </p:blipFill>
        <p:spPr bwMode="auto">
          <a:xfrm>
            <a:off x="4786314" y="1000114"/>
            <a:ext cx="409533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48544" y="4429138"/>
            <a:ext cx="286620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dirty="0" smtClean="0"/>
              <a:t>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Русский солдат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14942" y="4429138"/>
            <a:ext cx="2928958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Французский солдат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8" name="AutoShape 4" descr="Наполеон I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Файл:Napoleon Paul Delaroche.jpg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14"/>
            <a:ext cx="4190339" cy="3500462"/>
          </a:xfrm>
          <a:prstGeom prst="rect">
            <a:avLst/>
          </a:prstGeom>
          <a:noFill/>
        </p:spPr>
      </p:pic>
      <p:sp>
        <p:nvSpPr>
          <p:cNvPr id="6152" name="AutoShape 8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Кутузов, Михаил Иллар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Кутузов Михаил Илларионович краткая биография, интересные факты, чем  знаменит фельдмаршал, роль Кутузова в войне 1812 года, ранения,  исторический портрет | tvercult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14"/>
            <a:ext cx="4214842" cy="3500462"/>
          </a:xfrm>
          <a:prstGeom prst="rect">
            <a:avLst/>
          </a:prstGeom>
          <a:noFill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85786" y="4429138"/>
            <a:ext cx="28662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Русский полководец     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М.И.Кутузов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29190" y="4429138"/>
            <a:ext cx="414340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Французский император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Наполеон Бонапарт</a:t>
            </a:r>
          </a:p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7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полководец и император Франции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86115" y="4457700"/>
          <a:ext cx="178595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Объект упаковщика для оболочки" showAsIcon="1" r:id="rId6" imgW="4036680" imgH="685800" progId="Package">
                  <p:embed/>
                </p:oleObj>
              </mc:Choice>
              <mc:Fallback>
                <p:oleObj name="Объект упаковщика для оболочки" showAsIcon="1" r:id="rId6" imgW="40366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5" y="4457700"/>
                        <a:ext cx="178595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ru-RU" dirty="0" smtClean="0"/>
              <a:t>             Решение кроссворда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14428"/>
            <a:ext cx="7736402" cy="2954655"/>
          </a:xfrm>
        </p:spPr>
        <p:txBody>
          <a:bodyPr/>
          <a:lstStyle/>
          <a:p>
            <a:r>
              <a:rPr lang="ru-RU" sz="1600" dirty="0" smtClean="0"/>
              <a:t>По горизонтали:</a:t>
            </a:r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Название села, где 7 сентября произошло решающее сражение Отечественной войны 1812 года.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Кто изображён в стихотворении как слуга царю, отец солдатам?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По вертикали:</a:t>
            </a:r>
          </a:p>
          <a:p>
            <a:pPr marL="342900" indent="-342900"/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Какое слово использовано автором в стихотворении в значении «враг»?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Кто рассказывает молодым солдатам о Бородинском сражении?</a:t>
            </a:r>
          </a:p>
          <a:p>
            <a:pPr marL="342900" indent="-342900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42887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92880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42900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92867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192880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92907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248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6182" y="142874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242887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42900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    Решение кроссворда. Проверьте!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42887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92880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42900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92867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192880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92907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248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6182" y="142874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242887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292894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342900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5852" y="442913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446276"/>
          </a:xfrm>
        </p:spPr>
        <p:txBody>
          <a:bodyPr/>
          <a:lstStyle/>
          <a:p>
            <a:pPr algn="ctr"/>
            <a:r>
              <a:rPr lang="ru-RU" sz="2900" smtClean="0"/>
              <a:t> Задание </a:t>
            </a:r>
            <a:r>
              <a:rPr lang="ru-RU" sz="2900" dirty="0" smtClean="0"/>
              <a:t>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5008" y="928676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Выучить наизусть понравившийся отрывок из стихотворения  </a:t>
            </a:r>
            <a:r>
              <a:rPr lang="ru-RU" sz="1600" b="1" dirty="0" smtClean="0"/>
              <a:t>М.Ю.Лермонтова «Бородино».</a:t>
            </a:r>
          </a:p>
          <a:p>
            <a:endParaRPr lang="ru-RU" sz="1600" dirty="0"/>
          </a:p>
        </p:txBody>
      </p:sp>
      <p:sp>
        <p:nvSpPr>
          <p:cNvPr id="4" name="AutoShape 2" descr="лермонтов книги - Google Search | Books, Movie posters,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Переиздание знаменитой книги - Виртуальный Pусский муз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535785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1228262"/>
            <a:ext cx="3714776" cy="3693319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i="0" dirty="0" smtClean="0">
                <a:solidFill>
                  <a:schemeClr val="tx1"/>
                </a:solidFill>
              </a:rPr>
              <a:t>В 1837 году вся Россия праздновала 25-летие со дня победы в Отечественной войне 1812 года. Торжественная атмосфера откликнулась и в сердце Михаила Юрьевича Лермонтова, который в этом же году написал хрестоматийное произведение  «Бородино».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0" i="0" dirty="0" smtClean="0"/>
              <a:t/>
            </a:r>
            <a:br>
              <a:rPr lang="ru-RU" sz="1600" b="0" i="0" dirty="0" smtClean="0"/>
            </a:br>
            <a:endParaRPr lang="ru-RU" sz="1600" dirty="0"/>
          </a:p>
        </p:txBody>
      </p:sp>
      <p:pic>
        <p:nvPicPr>
          <p:cNvPr id="31748" name="Picture 4" descr="Иллюстрация 15 из 23 для Бородино - Михаил Лермонтов | Лабиринт - книги.  Источник: Асс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46434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6"/>
            <a:ext cx="3857652" cy="2215991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Стихотворение «Бородино»</a:t>
            </a:r>
            <a:r>
              <a:rPr lang="ru-RU" sz="1600" i="0" dirty="0" smtClean="0">
                <a:solidFill>
                  <a:schemeClr val="tx1"/>
                </a:solidFill>
              </a:rPr>
              <a:t> впервые было опубликовано в журнале «Современник» в 1837 году. Посвящено оно Бородинскому сражению, в котором русская армия сражалась против наполеоновского войска.</a:t>
            </a:r>
          </a:p>
          <a:p>
            <a:r>
              <a:rPr lang="ru-RU" sz="1600" b="0" i="0" dirty="0" smtClean="0"/>
              <a:t/>
            </a:r>
            <a:br>
              <a:rPr lang="ru-RU" sz="1600" b="0" i="0" dirty="0" smtClean="0"/>
            </a:br>
            <a:endParaRPr lang="ru-RU" sz="1600" dirty="0"/>
          </a:p>
        </p:txBody>
      </p:sp>
      <p:pic>
        <p:nvPicPr>
          <p:cNvPr id="34820" name="Picture 4" descr="Иллюстрация 1 из 23 для Бородино - Михаил Лермонтов | Лабиринт - книги.  Источник: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14"/>
            <a:ext cx="4714908" cy="3929090"/>
          </a:xfrm>
          <a:prstGeom prst="rect">
            <a:avLst/>
          </a:prstGeom>
          <a:noFill/>
        </p:spPr>
      </p:pic>
      <p:pic>
        <p:nvPicPr>
          <p:cNvPr id="34822" name="Picture 6" descr="Книга &quot;Современник, литературный журнал А. С. Пушкина 1836-1837&quot; – купить  книгу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50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14"/>
            <a:ext cx="4000528" cy="3447098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i="0" dirty="0" smtClean="0">
                <a:solidFill>
                  <a:schemeClr val="tx1"/>
                </a:solidFill>
              </a:rPr>
              <a:t>Тем не менее, история создания стиха гораздо богаче. С детства поэта окружали люди, которые пережили битву на Бородинском поле: Афанасий Столыпин, брат бабушки Лермонтова, </a:t>
            </a:r>
            <a:r>
              <a:rPr lang="ru-RU" sz="1600" i="0" dirty="0" err="1" smtClean="0">
                <a:solidFill>
                  <a:schemeClr val="tx1"/>
                </a:solidFill>
              </a:rPr>
              <a:t>гувернант-француз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err="1" smtClean="0">
                <a:solidFill>
                  <a:schemeClr val="tx1"/>
                </a:solidFill>
              </a:rPr>
              <a:t>Капэ</a:t>
            </a:r>
            <a:r>
              <a:rPr lang="ru-RU" sz="1600" i="0" dirty="0" smtClean="0">
                <a:solidFill>
                  <a:schemeClr val="tx1"/>
                </a:solidFill>
              </a:rPr>
              <a:t>, крестьяне из бабушкиного имения. Все они делились воспоминаниями о победоносном сражении. Позже Михаил Юрьевич попал на службу в Гусарский полк, где тоже служили участники Бородинского сражения. 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794" name="AutoShape 2" descr="Столыпин, Афанасий Алексе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Столыпин, Афанасий Алексе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Афанасий Алексеевич Столыпин (1788-1864). Сын Алексея Емельяновича Столыпина  и Марии Афанасьевны Столыпины Муж Марии Александровны С… | Портрет, Марио,  Александр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14"/>
            <a:ext cx="2071689" cy="2786082"/>
          </a:xfrm>
          <a:prstGeom prst="rect">
            <a:avLst/>
          </a:prstGeom>
          <a:noFill/>
        </p:spPr>
      </p:pic>
      <p:pic>
        <p:nvPicPr>
          <p:cNvPr id="8" name="Picture 12" descr="Лермонтов М.Ю.: Семья Лермон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011" y="1000114"/>
            <a:ext cx="2068381" cy="27346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3372" y="3714758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Афанасий                       Елизавета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Алексеевич                    Алексеевна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Столыпин                       Арсеньева   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072594" cy="50783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История создания стихотворения «Бородино»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1000114"/>
            <a:ext cx="3500430" cy="3693319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i="0" dirty="0" smtClean="0">
                <a:solidFill>
                  <a:schemeClr val="tx1"/>
                </a:solidFill>
              </a:rPr>
              <a:t>Бородинское сражение произошло 7 сентября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1812 года в 124 километрах к западу от Москвы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у села Бородино на площади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 49 квадратных километров.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Со стороны русских в ней принимало участие 120 тысяч человек, со стороны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французов – 135 тысяч человек. Именно в этом сражении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впервые в истории был развеян миф о непобедимости наполеоновской армии.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literatura5.narod.ru/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6"/>
            <a:ext cx="5214973" cy="397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928676"/>
            <a:ext cx="5035986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643056"/>
            <a:ext cx="428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Драгун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солдат или офицер кавалерии.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000114"/>
            <a:ext cx="5000659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7" y="1500180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Улан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солдат или офицер лёгкой конницы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, вооружённый пиками.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Особенностью обмундирования этого рода войск была «уланка»- головной убор с квадратным верхом.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857238"/>
            <a:ext cx="6000792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50018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Кивер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высокий головной убор у военных.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00114"/>
            <a:ext cx="5214974" cy="389960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216696" y="5877272"/>
            <a:ext cx="485209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Картечь - снаряд.</a:t>
            </a:r>
            <a:endParaRPr kumimoji="0" lang="uz-Cyrl-U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15008" y="2071684"/>
            <a:ext cx="3000396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Картечь</a:t>
            </a:r>
            <a:r>
              <a:rPr kumimoji="0" lang="uz-Cyrl-UZ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 артиллерийский  снаряд </a:t>
            </a:r>
            <a:r>
              <a:rPr kumimoji="0" lang="uz-Cyrl-U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sochma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o’q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uz-Cyrl-UZ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530</Words>
  <Application>Microsoft Office PowerPoint</Application>
  <PresentationFormat>Экран (16:9)</PresentationFormat>
  <Paragraphs>128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Объект упаковщика для оболочки</vt:lpstr>
      <vt:lpstr>     Литературное                     чтение</vt:lpstr>
      <vt:lpstr>    История создания стихотворения «Бородино»</vt:lpstr>
      <vt:lpstr>    История создания стихотворения «Бородино»</vt:lpstr>
      <vt:lpstr>    История создания стихотворения «Бородино»</vt:lpstr>
      <vt:lpstr>    История создания стихотворения «Бородино»</vt:lpstr>
      <vt:lpstr>     Предтекстовая словарная работа</vt:lpstr>
      <vt:lpstr>     Предтекстовая словарная работа</vt:lpstr>
      <vt:lpstr>     Предтекстовая словарная работа</vt:lpstr>
      <vt:lpstr>     Предтекстовая словарная работа</vt:lpstr>
      <vt:lpstr>     Предтекстовая словарная работа</vt:lpstr>
      <vt:lpstr>     Предтекстовая словарная работа</vt:lpstr>
      <vt:lpstr>     Предтекстовая словарная работа</vt:lpstr>
      <vt:lpstr>  Солдаты русской и французской армии</vt:lpstr>
      <vt:lpstr> </vt:lpstr>
      <vt:lpstr>               Решение кроссворда</vt:lpstr>
      <vt:lpstr>               Решение кроссворда</vt:lpstr>
      <vt:lpstr>     Решение кроссворда. Проверьте!</vt:lpstr>
      <vt:lpstr> Задание для самостоятельного выполнения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Учетная запись Майкрософт</cp:lastModifiedBy>
  <cp:revision>408</cp:revision>
  <dcterms:created xsi:type="dcterms:W3CDTF">2020-04-13T08:05:42Z</dcterms:created>
  <dcterms:modified xsi:type="dcterms:W3CDTF">2021-02-24T11:31:23Z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