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89" r:id="rId4"/>
    <p:sldId id="264" r:id="rId5"/>
    <p:sldId id="286" r:id="rId6"/>
    <p:sldId id="257" r:id="rId7"/>
    <p:sldId id="258" r:id="rId8"/>
    <p:sldId id="277" r:id="rId9"/>
    <p:sldId id="279" r:id="rId10"/>
    <p:sldId id="290" r:id="rId11"/>
    <p:sldId id="293" r:id="rId12"/>
    <p:sldId id="291" r:id="rId13"/>
    <p:sldId id="292" r:id="rId14"/>
    <p:sldId id="288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40" y="8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43608" y="1491630"/>
            <a:ext cx="7918918" cy="2087032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Михаил Юрьевич Лермонтов.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2000247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02" name="Picture 2" descr="Живопись Лермонтова - Русская историческая библиоте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648" y="2499742"/>
            <a:ext cx="587900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6"/>
            <a:ext cx="4000528" cy="3447098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В </a:t>
            </a:r>
            <a:r>
              <a:rPr lang="ru-RU" sz="1600" i="0" dirty="0">
                <a:solidFill>
                  <a:schemeClr val="tx1"/>
                </a:solidFill>
              </a:rPr>
              <a:t>начале 1837 года </a:t>
            </a:r>
            <a:r>
              <a:rPr lang="ru-RU" sz="1600" i="0" dirty="0" err="1" smtClean="0">
                <a:solidFill>
                  <a:schemeClr val="tx1"/>
                </a:solidFill>
              </a:rPr>
              <a:t>М.Ю.Лермонтов</a:t>
            </a:r>
            <a:r>
              <a:rPr lang="ru-RU" sz="1600" i="0" dirty="0" smtClean="0">
                <a:solidFill>
                  <a:schemeClr val="tx1"/>
                </a:solidFill>
              </a:rPr>
              <a:t>  написал стихотворение «Бородино». Впервые оно было опубликовано в журнале «Современник» в 1837 году. Стихотворение посвящено  Бородинскому сражению 7 сентября 1812 года, в котором русская армия сражалась против наполеоновского войска.</a:t>
            </a:r>
          </a:p>
          <a:p>
            <a:r>
              <a:rPr lang="ru-RU" sz="1600" b="0" i="0" dirty="0" smtClean="0"/>
              <a:t/>
            </a:r>
            <a:br>
              <a:rPr lang="ru-RU" sz="1600" b="0" i="0" dirty="0" smtClean="0"/>
            </a:br>
            <a:endParaRPr lang="ru-RU" sz="1600" dirty="0"/>
          </a:p>
        </p:txBody>
      </p:sp>
      <p:pic>
        <p:nvPicPr>
          <p:cNvPr id="33794" name="Picture 2" descr="Бородино. Лермонтов. Читать стихотворение онлайн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928676"/>
            <a:ext cx="457203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Решение кроссворда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238187"/>
            <a:ext cx="8606760" cy="3200876"/>
          </a:xfrm>
        </p:spPr>
        <p:txBody>
          <a:bodyPr/>
          <a:lstStyle/>
          <a:p>
            <a:r>
              <a:rPr lang="ru-RU" sz="1600" dirty="0" smtClean="0"/>
              <a:t>По горизонтали: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Фамилия бабушки М.Ю.Лермонтова.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Название имения, где прошло детство М.Ю.Лермонтова.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Имя матери М.Ю.Лермонтова.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По вертикали: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Место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 суровыми величественными горными вершинами и неповторимой красотой природы, которое покорило сердце будущего поэта. 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Звание отца </a:t>
            </a:r>
            <a:r>
              <a:rPr lang="ru-RU" sz="1600" dirty="0" err="1" smtClean="0">
                <a:solidFill>
                  <a:schemeClr val="tx1"/>
                </a:solidFill>
              </a:rPr>
              <a:t>М.Ю.Лермонтова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Стихотворение </a:t>
            </a:r>
            <a:r>
              <a:rPr lang="ru-RU" sz="1600" dirty="0" err="1" smtClean="0">
                <a:solidFill>
                  <a:schemeClr val="tx1"/>
                </a:solidFill>
              </a:rPr>
              <a:t>М.Ю.Лермонтова</a:t>
            </a:r>
            <a:r>
              <a:rPr lang="ru-RU" sz="1600" dirty="0" smtClean="0">
                <a:solidFill>
                  <a:schemeClr val="tx1"/>
                </a:solidFill>
              </a:rPr>
              <a:t>, посвящённое крупному сражению Отечественной войны 1812 года. </a:t>
            </a:r>
          </a:p>
          <a:p>
            <a:pPr marL="342900" indent="-342900" algn="just"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4810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1928808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92867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428874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4744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14612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14414" y="342900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14480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14546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14942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4876" y="142874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14942" y="928676"/>
            <a:ext cx="503238" cy="485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14942" y="1928808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2428874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14942" y="2928940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14942" y="342900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14942" y="3929072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342900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5008" y="342900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05871" y="3415527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11968" y="3415526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11902" y="2914649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05871" y="3921685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16569" y="2443165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05871" y="4407701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214401" y="1935954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1902" y="1443275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211902" y="978695"/>
            <a:ext cx="503238" cy="485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481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1474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14612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1441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14480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14546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1494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487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14942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14942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214942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14942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214942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5008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1507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15140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11902" y="2914649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11902" y="3914781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15863" y="4395917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11902" y="24010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215863" y="18871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2746" y="1408087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211902" y="900875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0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1" y="1238186"/>
            <a:ext cx="5112568" cy="784830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endParaRPr lang="ru-RU" sz="1700" dirty="0" smtClean="0"/>
          </a:p>
          <a:p>
            <a:r>
              <a:rPr lang="ru-RU" sz="1700" dirty="0" smtClean="0"/>
              <a:t>                  </a:t>
            </a:r>
            <a:endParaRPr lang="ru-RU" sz="1700" dirty="0"/>
          </a:p>
        </p:txBody>
      </p:sp>
      <p:pic>
        <p:nvPicPr>
          <p:cNvPr id="6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285866"/>
            <a:ext cx="300354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00100" y="928677"/>
            <a:ext cx="4434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имение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qarorgoh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вольномыслие –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fikrlilik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муза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ilhom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parisi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свободолюбивый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erksevar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сражение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jang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покорил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zabt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художник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rassom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драматург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dramaturg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Подготовиться к пересказу биографии М.Ю.Лермонтова.</a:t>
            </a:r>
          </a:p>
          <a:p>
            <a:endParaRPr lang="ru-RU" sz="1600" dirty="0"/>
          </a:p>
        </p:txBody>
      </p:sp>
      <p:sp>
        <p:nvSpPr>
          <p:cNvPr id="4" name="AutoShape 2" descr="лермонтов книги - Google Search | Books, Movie posters, Read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нига: &quot;Стихотворения. Поэмы&quot; - Михаил Лермонтов. Купить книгу, читать  рецензии | ISBN 978-5-255-01873-4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71552"/>
            <a:ext cx="3500462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8665"/>
          </a:xfrm>
        </p:spPr>
        <p:txBody>
          <a:bodyPr anchor="ctr"/>
          <a:lstStyle/>
          <a:p>
            <a:pPr algn="ctr"/>
            <a:r>
              <a:rPr lang="ru-RU" sz="4800" dirty="0" smtClean="0"/>
              <a:t>Биография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357174"/>
            <a:ext cx="4204143" cy="40318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Михаил Юрьевич Лермонтов – великий русский писатель, поэт, талантливый художник и драматург.</a:t>
            </a:r>
            <a:endParaRPr lang="ru-RU" sz="3200" dirty="0"/>
          </a:p>
        </p:txBody>
      </p:sp>
      <p:pic>
        <p:nvPicPr>
          <p:cNvPr id="7" name="Picture 8" descr="lermontov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928675"/>
            <a:ext cx="450059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Детство М.Ю.Лермонтова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500574"/>
            <a:ext cx="4572032" cy="33855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Дом в Тарханах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Тарханы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928677"/>
            <a:ext cx="4643470" cy="3500462"/>
          </a:xfrm>
          <a:prstGeom prst="rect">
            <a:avLst/>
          </a:prstGeom>
          <a:noFill/>
        </p:spPr>
      </p:pic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00629" y="1000114"/>
            <a:ext cx="3643338" cy="300080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Родился М.Ю.Лермонтов 3 октября 1814 года в Москве. Детство его прошло в селе Тарханы Пензенской губернии, в имении бабушки по матери Елизаветы Алексеевны Арсеньевой.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76" y="4429137"/>
            <a:ext cx="8786844" cy="500066"/>
          </a:xfrm>
          <a:prstGeom prst="rect">
            <a:avLst/>
          </a:prstGeom>
        </p:spPr>
        <p:txBody>
          <a:bodyPr lIns="91429" tIns="45714" rIns="91429" bIns="45714">
            <a:normAutofit fontScale="92500" lnSpcReduction="20000"/>
          </a:bodyPr>
          <a:lstStyle/>
          <a:p>
            <a:pPr algn="just" defTabSz="914290">
              <a:lnSpc>
                <a:spcPct val="90000"/>
              </a:lnSpc>
              <a:defRPr/>
            </a:pPr>
            <a:r>
              <a:rPr lang="ru-RU" sz="21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7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Отец поэта Юрий Петрович                              Мать поэта Мария Михайловна</a:t>
            </a:r>
          </a:p>
          <a:p>
            <a:pPr algn="just" defTabSz="914290">
              <a:lnSpc>
                <a:spcPct val="90000"/>
              </a:lnSpc>
              <a:defRPr/>
            </a:pPr>
            <a:r>
              <a:rPr lang="ru-RU" sz="17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           Лермонтов                                                      Лермонтова (Арсеньева)   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60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</a:t>
            </a:r>
            <a:r>
              <a:rPr lang="ru-RU" sz="43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М.Ю.Лермонтова</a:t>
            </a:r>
            <a:r>
              <a:rPr lang="ru-RU" sz="2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8" name="Picture 10" descr="Михаил Лермонтов – биография, фото, личная жизнь, книги и смерть - 24С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928676"/>
            <a:ext cx="8715437" cy="342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Бабушка М.Ю.Лермонтова</a:t>
            </a:r>
            <a:endParaRPr lang="ru-RU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" y="4429139"/>
            <a:ext cx="8929718" cy="784830"/>
          </a:xfrm>
        </p:spPr>
        <p:txBody>
          <a:bodyPr/>
          <a:lstStyle/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Бабушка поэта Елизавета 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     Алексеевна Арсеньева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       </a:t>
            </a:r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Лермонтов М.Ю.: Семья Лермонт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1000115"/>
            <a:ext cx="4286281" cy="335758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3" y="928678"/>
            <a:ext cx="4357718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Воспитанием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образованием маленького Михаила занималась бабушка Елизавета Алексеевна Арсеньева - дворянка из знатного рода Столыпиных.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Она не жалела ни сил, ни средств для того, чтобы её внук получил достойное воспитание и образование. Мальчик был слаб здоровьем, поэтому бабушка часто возила его на Кавказ на лечебные минеральные воды.  Кавказ с его суровыми величественными горными вершинами и неповторимой красотой природы покорил сердце будущего поэта.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Образование М.Ю.Лермонтова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Биография М.Ю. Лермонтова timeline | Timetoast timelin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859" y="1000116"/>
            <a:ext cx="4632942" cy="387589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932042" y="1000116"/>
            <a:ext cx="3997678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1828 году М.Ю.Лермонтов поступил на 4-й курс Благородного пансиона при Московском университете. В этот период он начинает писать стихи.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1830-1832 годах учился на нравственно-политическом отделении Московского университета.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1832 году будущий поэт оставляет университет и поступает в юнкерскую школу гвардейских подпрапорщиков в Петербурге.  Окончив её, Лермонтов стал офицером и был зачислен в лейб-гвардейский гусарский полк.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       Муза М.Ю.Лермонтова</a:t>
            </a:r>
            <a:endParaRPr spc="-8" dirty="0"/>
          </a:p>
        </p:txBody>
      </p:sp>
      <p:pic>
        <p:nvPicPr>
          <p:cNvPr id="6146" name="Picture 2" descr="Михаил Лермонтов и Варвара Лопухина: он создал сам свое страданье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7"/>
            <a:ext cx="8786874" cy="37862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3" y="4572016"/>
            <a:ext cx="8715437" cy="5847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        Муза поэта Варвара Лопухина   </a:t>
            </a:r>
            <a:r>
              <a:rPr lang="ru-RU" sz="3200" b="1" kern="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М.Ю.Лермонтов на Кавказе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ПЕТЕРБУРГЕ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В 1835 году произведения поэта впервые появились в печати. Товарищ Лермонтова без его ведома отдал в печать повесть «Хаджи -Абрек». Стихи Лермонтова охотно публикуют.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Критики и читатели тепло приняли поэму «Песня про царя Ивана Васильевича...». В стихотворениях «Кинжал» («Мой друг железный»), «Поэт» и «Дума» Лермонтов провозгласил идеалы гражданской поэзии. Народная тема, русский характер очерчены в стихотворениях «Бородино» и «Родина». </a:t>
            </a: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074" name="Picture 2" descr="Михаил Лермонтов в 1840 го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928678"/>
            <a:ext cx="4286281" cy="4038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Дуэль М.Ю.Лермонтова и Н.Мартынова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7" y="-3276002"/>
            <a:ext cx="3786214" cy="674029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Пятигорске 27 июля 1841 года состоялась роковая дуэль между Михаилом Лермонтовым и  майором в отставке Николаем Мартыновым. Лермонтов выстрелил вверх, а Мартынов – в упор, в грудь противника, убив его наповал.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Дуэль Михаила Лермонтова и Николая Мартын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28678"/>
            <a:ext cx="4786346" cy="4000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 fontAlgn="auto">
          <a:spcBef>
            <a:spcPts val="0"/>
          </a:spcBef>
          <a:spcAft>
            <a:spcPts val="0"/>
          </a:spcAft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2999</TotalTime>
  <Words>551</Words>
  <Application>Microsoft Office PowerPoint</Application>
  <PresentationFormat>Экран (16:9)</PresentationFormat>
  <Paragraphs>191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Constantia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    Бабушка М.Ю.Лермонтова</vt:lpstr>
      <vt:lpstr>                 </vt:lpstr>
      <vt:lpstr>       Муза М.Ю.Лермонтова</vt:lpstr>
      <vt:lpstr>                                                                                                        В ПЕТЕРБУРГЕ </vt:lpstr>
      <vt:lpstr>   Дуэль М.Ю.Лермонтова и Н.Мартынова</vt:lpstr>
      <vt:lpstr>    История создания стихотворения «Бородино»</vt:lpstr>
      <vt:lpstr>           Решение кроссворда</vt:lpstr>
      <vt:lpstr>               Решение кроссворда</vt:lpstr>
      <vt:lpstr>    Решение кроссворда. Проверьте!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341</cp:revision>
  <dcterms:created xsi:type="dcterms:W3CDTF">2020-04-13T08:05:42Z</dcterms:created>
  <dcterms:modified xsi:type="dcterms:W3CDTF">2020-09-19T13:48:06Z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