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12" r:id="rId2"/>
    <p:sldId id="522" r:id="rId3"/>
    <p:sldId id="523" r:id="rId4"/>
    <p:sldId id="507" r:id="rId5"/>
    <p:sldId id="524" r:id="rId6"/>
    <p:sldId id="525" r:id="rId7"/>
    <p:sldId id="515" r:id="rId8"/>
    <p:sldId id="516" r:id="rId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00CC"/>
    <a:srgbClr val="00FFFF"/>
    <a:srgbClr val="029DF7"/>
    <a:srgbClr val="01B4FC"/>
    <a:srgbClr val="660033"/>
    <a:srgbClr val="4472C4"/>
    <a:srgbClr val="F1F2F4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054E3C6B-CF63-468C-87C7-4E9EEF676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4AA518A-C608-44D1-BFA8-12AE5F8DAD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34B6E5-581F-4F8F-8AB9-7CE855250DC9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230331CD-2BC5-4CF3-BBEB-589AB100D9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71A741DD-54EC-4474-82EF-AD1FFC8A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D04121-5026-432F-875E-195D1999D2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A755312-82DF-4AA9-BFFF-FD628643C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96FAF-E0AE-4FE8-8A6E-C258A87F1E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98937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xmlns="" id="{70EF6BFB-4024-41B9-8DB1-9496D158B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xmlns="" id="{4498BEA6-3EFD-492B-87A7-4AC1CCB0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xmlns="" id="{FA8F567B-BF30-4757-9DDD-A536C5ED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65FDD0-463B-4F05-965F-F7B8B3C3329F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45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2E2EB2-A663-466A-BCFF-A8F05E555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D4AA45A-BF13-4BC7-8813-CAEF890B4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A7092B-3C71-417D-99BD-674C8F4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D3142-0E50-4CF7-9F9D-1E5F716866D0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FFDA25-36B8-46E6-A1EC-54F3AF04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4A57B-2A99-46E8-AA60-A3FED2F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43FF-38C6-42D1-BA9F-8EAD10CF2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2726011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296D9C-3B0D-4DC3-AD23-1D666A6D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DBCF684-C8F5-426A-A2D3-846BA4CA9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C13CF6-9C4D-4BC9-845B-554903F3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9FCA-6819-4865-96FA-2EEC2D658822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4498FC-F557-44A8-BEC1-599D815D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63956B-06BE-4BE3-9756-66BC2384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C2B3-F6AF-4713-B668-5346813E8B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587359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51B8CBD-25FC-4B8F-B8E4-2723B1910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15D9B8-EFDD-4832-A596-91A59FA94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F18AE4-1973-4F73-8003-30F2039A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5032-A759-4568-A650-7D5611EDDFD3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5B80E8-BBE3-4E0B-92EE-20308B02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CC9D20-7EA2-480F-B77A-6B83DF8F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DCB4C-759F-4408-8918-D8AFDE7FEF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7019168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300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3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4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15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5824338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19232"/>
          </a:xfrm>
        </p:spPr>
        <p:txBody>
          <a:bodyPr lIns="0" tIns="0" rIns="0" bIns="0"/>
          <a:lstStyle>
            <a:lvl1pPr>
              <a:defRPr sz="40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xmlns="" id="{984634D1-F00E-4B65-9F87-2B7017BB7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xmlns="" id="{EACB35A7-2430-4BF7-BE3A-0EE0D36EC5C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50F1B7-61C0-4D30-BE93-04806B9CDA38}" type="datetimeFigureOut">
              <a:rPr lang="en-US"/>
              <a:pPr>
                <a:defRPr/>
              </a:pPr>
              <a:t>12/21/2020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xmlns="" id="{43AD37EC-3DE0-48B1-851D-1B27C50B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A68BCCE9-C0EE-43C1-8A45-B5F9BDBEE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29215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9F6945-8744-4884-BA86-263BDA4C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482717-D4D2-4F34-B044-926F91E9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E38AC9-3E80-453B-A13B-19725366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026C-F346-48FE-8969-6C5B7ABE3C00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287452-3534-452B-94E6-61DEC24F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249F45-E7E0-4A3C-9654-7E644B99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0C058-67FA-47CB-A14C-334E2DDFF0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329531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5EDBDA-126F-43A1-860F-8A73CC2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AFDE12-72BF-441C-ABC8-E0A50BEEC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A0EA84-32C0-4F82-8A02-8859596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AFB-D82D-402E-860B-078814EB7085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E5EE5E-2682-4DDF-83BC-30591033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7EC988-E6F6-4396-95DA-EA9DE25E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AFBB-E13A-4B43-962F-8D3721D0FB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26448107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7C3D-52D3-42BE-BE2D-5A0B61AA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27DFA5-05F9-4C74-B21A-AE4C5391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E2D4D2F-DDD0-446A-8B7A-F3122615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C6B48183-1280-4491-911C-E648F705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ABBC-3DF7-4D40-99A3-B751E01DB60F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FCE7CBC9-8295-4FF2-9F06-8BBBD086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15ABC888-79DB-42ED-972C-B43EEB18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FF2B-462C-4BCF-82A9-4A577F0FB9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8854931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CC0CBE-1A37-4E73-98AC-B93E2C74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83AF70-AC96-4D06-ACBA-37D6F33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564D61-6572-495C-87B3-66697B66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F21C902-D1C4-4F87-8A52-1D4C073D7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6963A8C-3C02-43EC-8936-FFA804AC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72E3CBDD-2CE7-4B9E-A71D-16AD1656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DF3A-AE16-4F67-808D-B9AA0506FD1A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5CDC79D3-1AAE-4D94-A9EC-A588585A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1ED658DD-841D-42E5-A636-6019587F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B50EA-C1D1-4378-9AF5-4C1309B7D49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769179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53D8C8-55C5-4F20-8A0B-3D06C4C7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ABA16945-44C1-4338-A853-440B836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8DAF-E03F-41D7-9E1D-20E39ED98793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565E3541-F5A1-47FC-AF8F-048B89E9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74408C41-5085-42DF-8425-4D8C0BB4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E675D-D85B-44DE-9D9E-43CC4E0AF90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233517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251BFB15-F45B-45F7-9DE2-D2DA8FC3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FAB8-011D-45FE-AC6F-23D3171A8E44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CC44C5C5-15F0-4E56-AAC3-870B1871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381536AD-57A2-49F9-A4BE-BDA84D97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01DB4-477C-4D19-8161-8906B917A5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236763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A71A04-13FE-49CB-A651-06C771C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092BF1-F8F9-49FC-8F30-85EFBF5B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1465A8-BF54-4A05-9D0E-5A6F395A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B189A356-4EE7-461B-920F-F9A36669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A280-FD99-45D8-8C76-E819B9AFE911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9B8A905B-4056-49C0-9DCA-169774C2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71D722E-4C85-4ED6-B49C-D3D7629D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8276A-DE40-4DA7-A6D9-10B378FFD2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936389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F772C9-1087-4F81-A263-A70D3212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E64C6B2-632E-4108-96FD-85F976AAF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C1B72C1-4725-40B8-A9B3-E07CF04E2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3C1CA815-5FE2-4EB9-B189-EEC60FD8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AFE-87B0-4A58-B940-A27ECA91F010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2CAD942-4245-4531-9727-2B4976CA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AA554FF-827C-44B1-BC43-DC24ABF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A809-EBD9-412D-87CD-48E209C472E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283599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C9AC8FED-B469-446E-B99B-B8697DAF3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80600FED-575E-4CA7-9D4A-AF15BA107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74C3D0-D951-4D74-B7C1-77EF141B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1AB21-66E1-4C29-8BA2-512A88883F75}" type="datetimeFigureOut">
              <a:rPr lang="ru-RU"/>
              <a:pPr>
                <a:defRPr/>
              </a:pPr>
              <a:t>21.12.2020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6037FA-5B51-41F2-AD54-AE301998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CA9C9B-94D3-4638-B526-E3686F31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9208E2-7C82-484B-AF6A-4F16635AA65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ransition spd="slow"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://www.uz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175"/>
            <a:ext cx="12192000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426369" y="2397125"/>
            <a:ext cx="10380149" cy="2639414"/>
          </a:xfrm>
          <a:prstGeom prst="rect">
            <a:avLst/>
          </a:prstGeom>
        </p:spPr>
        <p:txBody>
          <a:bodyPr wrap="square" lIns="0" tIns="28168" rIns="0" bIns="0">
            <a:spAutoFit/>
          </a:bodyPr>
          <a:lstStyle/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4200" b="1" spc="3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200" b="1" spc="300" dirty="0" smtClean="0">
                <a:solidFill>
                  <a:srgbClr val="002060"/>
                </a:solidFill>
                <a:latin typeface="Arial"/>
                <a:cs typeface="Arial"/>
              </a:rPr>
              <a:t>MAVZU: “INTERNETDA </a:t>
            </a:r>
            <a:r>
              <a:rPr lang="en-US" sz="4200" b="1" spc="300" dirty="0">
                <a:solidFill>
                  <a:srgbClr val="002060"/>
                </a:solidFill>
                <a:latin typeface="Arial"/>
                <a:cs typeface="Arial"/>
              </a:rPr>
              <a:t>MA’LUMOTLARNI IZLASH” MAVZUSIDA </a:t>
            </a:r>
          </a:p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4200" b="1" spc="300" dirty="0">
                <a:solidFill>
                  <a:srgbClr val="002060"/>
                </a:solidFill>
                <a:latin typeface="Arial"/>
                <a:cs typeface="Arial"/>
              </a:rPr>
              <a:t>AMALIY MASHG‘ULOT </a:t>
            </a:r>
            <a:endParaRPr lang="en-US" sz="4200" i="1" spc="300" dirty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751681" y="2506412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751681" y="4749041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 dirty="0">
              <a:latin typeface="+mn-lt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00FFFF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894888" y="598488"/>
            <a:ext cx="1565275" cy="801687"/>
          </a:xfrm>
          <a:prstGeom prst="rect">
            <a:avLst/>
          </a:prstGeom>
        </p:spPr>
        <p:txBody>
          <a:bodyPr lIns="0" tIns="32012" rIns="0" bIns="0">
            <a:spAutoFit/>
          </a:bodyPr>
          <a:lstStyle/>
          <a:p>
            <a:pPr eaLnBrk="1" fontAlgn="auto" hangingPunct="1">
              <a:spcBef>
                <a:spcPts val="252"/>
              </a:spcBef>
              <a:spcAft>
                <a:spcPts val="0"/>
              </a:spcAft>
              <a:defRPr/>
            </a:pPr>
            <a:r>
              <a:rPr lang="en-US" sz="5000" b="1" spc="2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001" b="1" spc="20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001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xmlns="" id="{173C2D9C-C6BD-4DDA-B358-531897F817D9}"/>
              </a:ext>
            </a:extLst>
          </p:cNvPr>
          <p:cNvSpPr txBox="1">
            <a:spLocks/>
          </p:cNvSpPr>
          <p:nvPr/>
        </p:nvSpPr>
        <p:spPr>
          <a:xfrm>
            <a:off x="2117725" y="431800"/>
            <a:ext cx="7399338" cy="1320800"/>
          </a:xfrm>
          <a:prstGeom prst="rect">
            <a:avLst/>
          </a:prstGeom>
        </p:spPr>
        <p:txBody>
          <a:bodyPr lIns="0" tIns="2949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647" algn="ctr" defTabSz="1846555" eaLnBrk="1" fontAlgn="auto" hangingPunct="1">
              <a:spcBef>
                <a:spcPts val="231"/>
              </a:spcBef>
              <a:spcAft>
                <a:spcPts val="0"/>
              </a:spcAft>
              <a:defRPr/>
            </a:pPr>
            <a:r>
              <a:rPr lang="en-US" sz="4191" kern="0" cap="all" spc="-61" dirty="0" err="1">
                <a:solidFill>
                  <a:sysClr val="window" lastClr="FFFFFF"/>
                </a:solidFill>
              </a:rPr>
              <a:t>Informatika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va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axborot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texnologiyalari</a:t>
            </a:r>
            <a:endParaRPr lang="en-US" sz="4191" kern="0" cap="all" spc="10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xmlns="" id="{83775CBE-21CF-425D-ABFB-41180DA5A377}"/>
              </a:ext>
            </a:extLst>
          </p:cNvPr>
          <p:cNvSpPr/>
          <p:nvPr/>
        </p:nvSpPr>
        <p:spPr>
          <a:xfrm>
            <a:off x="1725613" y="1101725"/>
            <a:ext cx="26987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xmlns="" id="{B178D85C-EB66-41A7-A3BD-6CA192A25BC2}"/>
              </a:ext>
            </a:extLst>
          </p:cNvPr>
          <p:cNvSpPr/>
          <p:nvPr/>
        </p:nvSpPr>
        <p:spPr>
          <a:xfrm>
            <a:off x="1725613" y="1274763"/>
            <a:ext cx="26987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xmlns="" id="{B1AC9C4C-06A4-42C7-B853-E49E57991666}"/>
              </a:ext>
            </a:extLst>
          </p:cNvPr>
          <p:cNvSpPr/>
          <p:nvPr/>
        </p:nvSpPr>
        <p:spPr>
          <a:xfrm>
            <a:off x="1219200" y="1101725"/>
            <a:ext cx="26988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xmlns="" id="{AA74AE73-2CC7-4164-A38A-9C32CF275CE9}"/>
              </a:ext>
            </a:extLst>
          </p:cNvPr>
          <p:cNvSpPr/>
          <p:nvPr/>
        </p:nvSpPr>
        <p:spPr>
          <a:xfrm>
            <a:off x="1219200" y="1274763"/>
            <a:ext cx="26988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B649F4-D4B3-4831-AB0E-3F339363E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" y="522490"/>
            <a:ext cx="1853479" cy="1042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3FBCF92-FBA9-470B-819D-7FE8AFF8FB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733" y="5162589"/>
            <a:ext cx="2557523" cy="17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5849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6933D01-677D-4D69-9377-B2C988D390A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08944364-712D-4336-A29D-260925EA9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290605"/>
              </p:ext>
            </p:extLst>
          </p:nvPr>
        </p:nvGraphicFramePr>
        <p:xfrm>
          <a:off x="658090" y="1763879"/>
          <a:ext cx="7405255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3062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1772193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7367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–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maxsus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internet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tarmog‘idan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kerakli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xizmat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qiladi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5100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…lar  – 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www.uz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11900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O‘zbekistonda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2006 ­yilning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oktyabr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oyida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UZINFOCOM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texnologiyalarini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rivojlantirish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joriy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markazi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tushirilgan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13E55BA-38A5-42F5-8261-8169C92CD0DF}"/>
              </a:ext>
            </a:extLst>
          </p:cNvPr>
          <p:cNvSpPr txBox="1">
            <a:spLocks/>
          </p:cNvSpPr>
          <p:nvPr/>
        </p:nvSpPr>
        <p:spPr>
          <a:xfrm>
            <a:off x="0" y="92869"/>
            <a:ext cx="121920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/>
              <a:t>2. </a:t>
            </a:r>
            <a:r>
              <a:rPr lang="en-US" sz="4000" kern="0" dirty="0" err="1"/>
              <a:t>Nuqtalar</a:t>
            </a:r>
            <a:r>
              <a:rPr lang="en-US" sz="4000" kern="0" dirty="0"/>
              <a:t> </a:t>
            </a:r>
            <a:r>
              <a:rPr lang="en-US" sz="4000" kern="0" dirty="0" err="1"/>
              <a:t>o‘rniga</a:t>
            </a:r>
            <a:r>
              <a:rPr lang="en-US" sz="4000" kern="0" dirty="0"/>
              <a:t> </a:t>
            </a:r>
            <a:r>
              <a:rPr lang="en-US" sz="4000" kern="0" dirty="0" err="1"/>
              <a:t>o‘ng</a:t>
            </a:r>
            <a:r>
              <a:rPr lang="en-US" sz="4000" kern="0" dirty="0"/>
              <a:t> </a:t>
            </a:r>
            <a:r>
              <a:rPr lang="en-US" sz="4000" kern="0" dirty="0" err="1"/>
              <a:t>ustundagi</a:t>
            </a:r>
            <a:r>
              <a:rPr lang="en-US" sz="4000" kern="0" dirty="0"/>
              <a:t> </a:t>
            </a:r>
            <a:r>
              <a:rPr lang="en-US" sz="4000" kern="0" dirty="0" err="1"/>
              <a:t>kerakli</a:t>
            </a:r>
            <a:r>
              <a:rPr lang="en-US" sz="4000" kern="0" dirty="0"/>
              <a:t> </a:t>
            </a:r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/>
              <a:t>so‘zlarni</a:t>
            </a:r>
            <a:r>
              <a:rPr lang="en-US" sz="4000" kern="0" dirty="0"/>
              <a:t> </a:t>
            </a:r>
            <a:r>
              <a:rPr lang="en-US" sz="4000" kern="0" dirty="0" err="1"/>
              <a:t>joylashtirib</a:t>
            </a:r>
            <a:r>
              <a:rPr lang="en-US" sz="4000" kern="0" dirty="0"/>
              <a:t> </a:t>
            </a:r>
            <a:r>
              <a:rPr lang="en-US" sz="4000" kern="0" dirty="0" err="1"/>
              <a:t>ko‘chiring</a:t>
            </a:r>
            <a:r>
              <a:rPr lang="en-US" sz="4000" kern="0" dirty="0"/>
              <a:t> (66-bet):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79B9E8ED-DD03-441B-A9A6-AA1E9B964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26323"/>
              </p:ext>
            </p:extLst>
          </p:nvPr>
        </p:nvGraphicFramePr>
        <p:xfrm>
          <a:off x="658090" y="1740411"/>
          <a:ext cx="7405255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3062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1772193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7367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maxsus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internet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tarmog‘idan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kerakli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xizmat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qiladi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5100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…lar  – 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www.uz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11900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O‘zbekistonda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2006 ­yilning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oktyabr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oyida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UZINFOCOM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texnologiyalarini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rivojlantirish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joriy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markazi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tushirilgan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70F78125-3402-43E7-A6DA-100A5F190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470224"/>
              </p:ext>
            </p:extLst>
          </p:nvPr>
        </p:nvGraphicFramePr>
        <p:xfrm>
          <a:off x="658089" y="1739024"/>
          <a:ext cx="7405255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3062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1772193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7367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maxsus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internet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tarmog‘idan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kerakli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xizmat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qiladi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5100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brauzerlar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– 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www.uz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11900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O‘zbekistonda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2006 ­yilning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oktyabr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oyida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UZINFOCOM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texnologiyalarini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rivojlantirish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joriy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markazi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tushirilgan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B8A0C892-CE74-4F2F-A779-B64A2FA72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45558"/>
              </p:ext>
            </p:extLst>
          </p:nvPr>
        </p:nvGraphicFramePr>
        <p:xfrm>
          <a:off x="670953" y="1737637"/>
          <a:ext cx="7405255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3062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1772193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7367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maxsus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internet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tarmog‘idan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kerakli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xizmat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qiladi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51003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brauzerlar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– 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www.uz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11900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O‘zbekistonda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www.uz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qidiruv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2006-yilning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oktyabr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oyida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UZINFOCOM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texnologiyalarini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rivojlantirish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joriy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markazi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tushirilgan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8EBF524-AAF0-4C5E-ABDC-64814AC2DB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3194" y="1760880"/>
            <a:ext cx="2978728" cy="3735641"/>
          </a:xfrm>
          <a:prstGeom prst="rect">
            <a:avLst/>
          </a:prstGeom>
        </p:spPr>
      </p:pic>
      <p:pic>
        <p:nvPicPr>
          <p:cNvPr id="1028" name="Picture 4" descr="Названы самые популярные браузеры - Техно - Первая война браузеров началась  с презентацией 7 декабря 1995 года второй бесплатной для всех версии  браузера Explorer | СЕГОДНЯ">
            <a:extLst>
              <a:ext uri="{FF2B5EF4-FFF2-40B4-BE49-F238E27FC236}">
                <a16:creationId xmlns:a16="http://schemas.microsoft.com/office/drawing/2014/main" xmlns="" id="{9313824C-0AF6-49C5-92B3-EE2EF52F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522" y="2170348"/>
            <a:ext cx="3574341" cy="200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исковые системы | Все новости интернета">
            <a:extLst>
              <a:ext uri="{FF2B5EF4-FFF2-40B4-BE49-F238E27FC236}">
                <a16:creationId xmlns:a16="http://schemas.microsoft.com/office/drawing/2014/main" xmlns="" id="{AB0F4305-F59F-49A4-8212-1273D1211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522" y="1760880"/>
            <a:ext cx="3445758" cy="29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CA7CECB3-9AB3-4846-B5AA-BF3C9C5013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49" t="9478" r="63606" b="71207"/>
          <a:stretch/>
        </p:blipFill>
        <p:spPr>
          <a:xfrm>
            <a:off x="8298522" y="2004126"/>
            <a:ext cx="3668072" cy="125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107989"/>
            <a:ext cx="121920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/>
              <a:t>Axborot</a:t>
            </a:r>
            <a:r>
              <a:rPr lang="en-US" sz="3600" kern="0" dirty="0"/>
              <a:t> </a:t>
            </a:r>
            <a:r>
              <a:rPr lang="en-US" sz="3600" kern="0" dirty="0" err="1"/>
              <a:t>qidiruv</a:t>
            </a:r>
            <a:r>
              <a:rPr lang="en-US" sz="3600" kern="0" dirty="0"/>
              <a:t> </a:t>
            </a:r>
            <a:r>
              <a:rPr lang="en-US" sz="3600" kern="0" dirty="0" err="1"/>
              <a:t>tizimi</a:t>
            </a:r>
            <a:r>
              <a:rPr lang="en-US" sz="3600" kern="0" dirty="0"/>
              <a:t> </a:t>
            </a:r>
            <a:r>
              <a:rPr lang="en-US" sz="3600" kern="0" dirty="0" err="1"/>
              <a:t>yordamida</a:t>
            </a:r>
            <a:r>
              <a:rPr lang="en-US" sz="3600" kern="0" dirty="0"/>
              <a:t> sport </a:t>
            </a:r>
            <a:r>
              <a:rPr lang="en-US" sz="3600" kern="0" dirty="0" err="1"/>
              <a:t>haqida</a:t>
            </a:r>
            <a:r>
              <a:rPr lang="en-US" sz="3600" kern="0" dirty="0"/>
              <a:t> </a:t>
            </a:r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/>
              <a:t>ma’lumot</a:t>
            </a:r>
            <a:r>
              <a:rPr lang="en-US" sz="3600" kern="0" dirty="0"/>
              <a:t> </a:t>
            </a:r>
            <a:r>
              <a:rPr lang="en-US" sz="3600" kern="0" dirty="0" err="1"/>
              <a:t>topish</a:t>
            </a:r>
            <a:r>
              <a:rPr lang="en-US" sz="3600" kern="0" dirty="0"/>
              <a:t> </a:t>
            </a:r>
            <a:r>
              <a:rPr lang="en-US" sz="3600" kern="0" dirty="0" err="1"/>
              <a:t>jarayonini</a:t>
            </a:r>
            <a:r>
              <a:rPr lang="en-US" sz="3600" kern="0" dirty="0"/>
              <a:t> </a:t>
            </a:r>
            <a:r>
              <a:rPr lang="en-US" sz="3600" kern="0" dirty="0" err="1" smtClean="0"/>
              <a:t>izohlang</a:t>
            </a:r>
            <a:endParaRPr lang="ru-RU" sz="3600" kern="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A8A8C23-B84B-43D7-83DC-FF7256E92D0F}"/>
              </a:ext>
            </a:extLst>
          </p:cNvPr>
          <p:cNvSpPr/>
          <p:nvPr/>
        </p:nvSpPr>
        <p:spPr>
          <a:xfrm>
            <a:off x="3178464" y="1410307"/>
            <a:ext cx="8492836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4000" b="1" kern="0" dirty="0">
                <a:latin typeface="Arial" panose="020B0604020202020204" pitchFamily="34" charset="0"/>
                <a:cs typeface="Arial" panose="020B0604020202020204" pitchFamily="34" charset="0"/>
              </a:rPr>
              <a:t> sport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EEE8F11-E315-4D4E-9DC8-02C46BF6A88B}"/>
              </a:ext>
            </a:extLst>
          </p:cNvPr>
          <p:cNvSpPr txBox="1">
            <a:spLocks/>
          </p:cNvSpPr>
          <p:nvPr/>
        </p:nvSpPr>
        <p:spPr>
          <a:xfrm>
            <a:off x="520699" y="1412140"/>
            <a:ext cx="280439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>
                <a:solidFill>
                  <a:srgbClr val="660033"/>
                </a:solidFill>
              </a:rPr>
              <a:t>Kalit</a:t>
            </a:r>
            <a:r>
              <a:rPr lang="en-US" sz="4000" kern="0" dirty="0">
                <a:solidFill>
                  <a:srgbClr val="660033"/>
                </a:solidFill>
              </a:rPr>
              <a:t> </a:t>
            </a:r>
            <a:r>
              <a:rPr lang="en-US" sz="4000" kern="0" dirty="0" err="1">
                <a:solidFill>
                  <a:srgbClr val="660033"/>
                </a:solidFill>
              </a:rPr>
              <a:t>so‘z</a:t>
            </a:r>
            <a:r>
              <a:rPr lang="en-US" sz="4000" kern="0" dirty="0">
                <a:solidFill>
                  <a:srgbClr val="660033"/>
                </a:solidFill>
              </a:rPr>
              <a:t>:</a:t>
            </a:r>
            <a:endParaRPr lang="ru-RU" sz="4000" kern="0" dirty="0">
              <a:solidFill>
                <a:srgbClr val="660033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BAB88FCB-957D-4278-82C4-11BBC2F72BC5}"/>
              </a:ext>
            </a:extLst>
          </p:cNvPr>
          <p:cNvSpPr txBox="1">
            <a:spLocks/>
          </p:cNvSpPr>
          <p:nvPr/>
        </p:nvSpPr>
        <p:spPr>
          <a:xfrm>
            <a:off x="520698" y="2201849"/>
            <a:ext cx="10424393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>
                <a:solidFill>
                  <a:srgbClr val="660033"/>
                </a:solidFill>
              </a:rPr>
              <a:t>Amaliy</a:t>
            </a:r>
            <a:r>
              <a:rPr lang="en-US" sz="4000" kern="0" dirty="0">
                <a:solidFill>
                  <a:srgbClr val="660033"/>
                </a:solidFill>
              </a:rPr>
              <a:t> </a:t>
            </a:r>
            <a:r>
              <a:rPr lang="en-US" sz="4000" kern="0" dirty="0" err="1">
                <a:solidFill>
                  <a:srgbClr val="660033"/>
                </a:solidFill>
              </a:rPr>
              <a:t>topshiriqni</a:t>
            </a:r>
            <a:r>
              <a:rPr lang="en-US" sz="4000" kern="0" dirty="0">
                <a:solidFill>
                  <a:srgbClr val="660033"/>
                </a:solidFill>
              </a:rPr>
              <a:t> </a:t>
            </a:r>
            <a:r>
              <a:rPr lang="en-US" sz="4000" kern="0" dirty="0" err="1">
                <a:solidFill>
                  <a:srgbClr val="660033"/>
                </a:solidFill>
              </a:rPr>
              <a:t>bajarish</a:t>
            </a:r>
            <a:r>
              <a:rPr lang="en-US" sz="4000" kern="0" dirty="0">
                <a:solidFill>
                  <a:srgbClr val="660033"/>
                </a:solidFill>
              </a:rPr>
              <a:t> </a:t>
            </a:r>
            <a:r>
              <a:rPr lang="en-US" sz="4000" kern="0" dirty="0" err="1">
                <a:solidFill>
                  <a:srgbClr val="660033"/>
                </a:solidFill>
              </a:rPr>
              <a:t>tartibi</a:t>
            </a:r>
            <a:r>
              <a:rPr lang="en-US" sz="4000" kern="0" dirty="0">
                <a:solidFill>
                  <a:srgbClr val="660033"/>
                </a:solidFill>
              </a:rPr>
              <a:t>: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8D8AEEE-7398-45AE-B69E-9C64130034ED}"/>
              </a:ext>
            </a:extLst>
          </p:cNvPr>
          <p:cNvSpPr txBox="1">
            <a:spLocks/>
          </p:cNvSpPr>
          <p:nvPr/>
        </p:nvSpPr>
        <p:spPr>
          <a:xfrm>
            <a:off x="520697" y="2877755"/>
            <a:ext cx="10424393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1"/>
                </a:solidFill>
              </a:rPr>
              <a:t>1. </a:t>
            </a:r>
            <a:r>
              <a:rPr lang="en-US" sz="3000" kern="0" dirty="0" err="1">
                <a:solidFill>
                  <a:schemeClr val="tx1"/>
                </a:solidFill>
              </a:rPr>
              <a:t>Internetdan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axborot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izlash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uchun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brauzerni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ishga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tushiring</a:t>
            </a:r>
            <a:r>
              <a:rPr lang="en-US" sz="3000" kern="0" dirty="0">
                <a:solidFill>
                  <a:schemeClr val="tx1"/>
                </a:solidFill>
              </a:rPr>
              <a:t> (</a:t>
            </a:r>
            <a:r>
              <a:rPr lang="en-US" sz="3000" kern="0" dirty="0" err="1">
                <a:solidFill>
                  <a:schemeClr val="tx1"/>
                </a:solidFill>
              </a:rPr>
              <a:t>Masalan</a:t>
            </a:r>
            <a:r>
              <a:rPr lang="en-US" sz="3000" kern="0" dirty="0">
                <a:solidFill>
                  <a:schemeClr val="tx1"/>
                </a:solidFill>
              </a:rPr>
              <a:t>, Internet Explorer).</a:t>
            </a:r>
            <a:endParaRPr lang="ru-RU" sz="3000" kern="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ABAA58-207F-4137-8DDC-4BBE24306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04" t="3412" r="4271" b="46665"/>
          <a:stretch/>
        </p:blipFill>
        <p:spPr>
          <a:xfrm>
            <a:off x="4932218" y="3903003"/>
            <a:ext cx="4070653" cy="2595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0" descr="Microsoft встроила Internet Explorer в Edge">
            <a:extLst>
              <a:ext uri="{FF2B5EF4-FFF2-40B4-BE49-F238E27FC236}">
                <a16:creationId xmlns:a16="http://schemas.microsoft.com/office/drawing/2014/main" xmlns="" id="{596BAA13-A661-42F7-8E1D-03DCC9209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r="16639"/>
          <a:stretch/>
        </p:blipFill>
        <p:spPr bwMode="auto">
          <a:xfrm>
            <a:off x="683072" y="4371182"/>
            <a:ext cx="2642018" cy="18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97F7F768-5F26-4E91-8EC5-22A00B082371}"/>
              </a:ext>
            </a:extLst>
          </p:cNvPr>
          <p:cNvCxnSpPr>
            <a:cxnSpLocks/>
          </p:cNvCxnSpPr>
          <p:nvPr/>
        </p:nvCxnSpPr>
        <p:spPr>
          <a:xfrm flipV="1">
            <a:off x="3178464" y="5200638"/>
            <a:ext cx="1629063" cy="158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5784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107989"/>
            <a:ext cx="12192000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/>
              <a:t>Axborot</a:t>
            </a:r>
            <a:r>
              <a:rPr lang="en-US" sz="3600" kern="0" dirty="0"/>
              <a:t> </a:t>
            </a:r>
            <a:r>
              <a:rPr lang="en-US" sz="3600" kern="0" dirty="0" err="1"/>
              <a:t>qidiruv</a:t>
            </a:r>
            <a:r>
              <a:rPr lang="en-US" sz="3600" kern="0" dirty="0"/>
              <a:t> </a:t>
            </a:r>
            <a:r>
              <a:rPr lang="en-US" sz="3600" kern="0" dirty="0" err="1"/>
              <a:t>tizimi</a:t>
            </a:r>
            <a:r>
              <a:rPr lang="en-US" sz="3600" kern="0" dirty="0"/>
              <a:t> </a:t>
            </a:r>
            <a:r>
              <a:rPr lang="en-US" sz="3600" kern="0" dirty="0" err="1"/>
              <a:t>yordamida</a:t>
            </a:r>
            <a:r>
              <a:rPr lang="en-US" sz="3600" kern="0" dirty="0"/>
              <a:t> sport </a:t>
            </a:r>
            <a:r>
              <a:rPr lang="en-US" sz="3600" kern="0" dirty="0" err="1"/>
              <a:t>haqida</a:t>
            </a:r>
            <a:r>
              <a:rPr lang="en-US" sz="3600" kern="0" dirty="0"/>
              <a:t> </a:t>
            </a:r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/>
              <a:t>ma’lumot</a:t>
            </a:r>
            <a:r>
              <a:rPr lang="en-US" sz="3600" kern="0" dirty="0"/>
              <a:t> </a:t>
            </a:r>
            <a:r>
              <a:rPr lang="en-US" sz="3600" kern="0" dirty="0" err="1"/>
              <a:t>topish</a:t>
            </a:r>
            <a:r>
              <a:rPr lang="en-US" sz="3600" kern="0" dirty="0"/>
              <a:t> </a:t>
            </a:r>
            <a:r>
              <a:rPr lang="en-US" sz="3600" kern="0" dirty="0" err="1"/>
              <a:t>jarayonini</a:t>
            </a:r>
            <a:r>
              <a:rPr lang="en-US" sz="3600" kern="0" dirty="0"/>
              <a:t> </a:t>
            </a:r>
            <a:r>
              <a:rPr lang="en-US" sz="3600" kern="0" dirty="0" err="1" smtClean="0"/>
              <a:t>izohlang</a:t>
            </a:r>
            <a:endParaRPr lang="ru-RU" sz="3600" kern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675857B9-E2C7-42A6-A0C2-36CB4C041CBB}"/>
              </a:ext>
            </a:extLst>
          </p:cNvPr>
          <p:cNvSpPr txBox="1">
            <a:spLocks/>
          </p:cNvSpPr>
          <p:nvPr/>
        </p:nvSpPr>
        <p:spPr>
          <a:xfrm>
            <a:off x="659243" y="1421953"/>
            <a:ext cx="10424393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1"/>
                </a:solidFill>
              </a:rPr>
              <a:t>2. </a:t>
            </a:r>
            <a:r>
              <a:rPr lang="en-US" sz="3000" kern="0" dirty="0" err="1">
                <a:solidFill>
                  <a:schemeClr val="tx1"/>
                </a:solidFill>
              </a:rPr>
              <a:t>Brauserda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biror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qidiruv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tizimini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ishga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tushiring</a:t>
            </a:r>
            <a:r>
              <a:rPr lang="en-US" sz="3000" kern="0" dirty="0">
                <a:solidFill>
                  <a:schemeClr val="tx1"/>
                </a:solidFill>
              </a:rPr>
              <a:t> (</a:t>
            </a:r>
            <a:r>
              <a:rPr lang="en-US" sz="3000" kern="0" dirty="0" err="1">
                <a:solidFill>
                  <a:schemeClr val="tx1"/>
                </a:solidFill>
              </a:rPr>
              <a:t>Masalan</a:t>
            </a:r>
            <a:r>
              <a:rPr lang="en-US" sz="3000" kern="0" dirty="0">
                <a:solidFill>
                  <a:schemeClr val="tx1"/>
                </a:solidFill>
              </a:rPr>
              <a:t>, Google.com</a:t>
            </a:r>
            <a:r>
              <a:rPr lang="en-US" sz="3000" kern="0" dirty="0" smtClean="0">
                <a:solidFill>
                  <a:schemeClr val="tx1"/>
                </a:solidFill>
              </a:rPr>
              <a:t>)</a:t>
            </a:r>
            <a:endParaRPr lang="ru-RU" sz="3000" kern="0" dirty="0">
              <a:solidFill>
                <a:schemeClr val="tx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E71CEEA-23A7-4436-AB77-F68A3F94E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04" t="3412" r="4271" b="46665"/>
          <a:stretch/>
        </p:blipFill>
        <p:spPr>
          <a:xfrm>
            <a:off x="3677434" y="2443261"/>
            <a:ext cx="6582804" cy="41969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C70A33AB-1B36-4E4C-B460-A6852271D473}"/>
              </a:ext>
            </a:extLst>
          </p:cNvPr>
          <p:cNvCxnSpPr>
            <a:cxnSpLocks/>
          </p:cNvCxnSpPr>
          <p:nvPr/>
        </p:nvCxnSpPr>
        <p:spPr>
          <a:xfrm flipV="1">
            <a:off x="3148864" y="2925319"/>
            <a:ext cx="1490518" cy="10073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BF3BE5BE-3A5C-4B97-8B5D-1EABE755ABBE}"/>
              </a:ext>
            </a:extLst>
          </p:cNvPr>
          <p:cNvSpPr/>
          <p:nvPr/>
        </p:nvSpPr>
        <p:spPr>
          <a:xfrm>
            <a:off x="0" y="3814956"/>
            <a:ext cx="337053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Sayt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manzili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Google.com</a:t>
            </a:r>
            <a:endParaRPr lang="ru-RU" sz="26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24092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107989"/>
            <a:ext cx="121920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/>
              <a:t>Axborot</a:t>
            </a:r>
            <a:r>
              <a:rPr lang="en-US" sz="3600" kern="0" dirty="0"/>
              <a:t> </a:t>
            </a:r>
            <a:r>
              <a:rPr lang="en-US" sz="3600" kern="0" dirty="0" err="1"/>
              <a:t>qidiruv</a:t>
            </a:r>
            <a:r>
              <a:rPr lang="en-US" sz="3600" kern="0" dirty="0"/>
              <a:t> </a:t>
            </a:r>
            <a:r>
              <a:rPr lang="en-US" sz="3600" kern="0" dirty="0" err="1"/>
              <a:t>tizimi</a:t>
            </a:r>
            <a:r>
              <a:rPr lang="en-US" sz="3600" kern="0" dirty="0"/>
              <a:t> </a:t>
            </a:r>
            <a:r>
              <a:rPr lang="en-US" sz="3600" kern="0" dirty="0" err="1"/>
              <a:t>yordamida</a:t>
            </a:r>
            <a:r>
              <a:rPr lang="en-US" sz="3600" kern="0" dirty="0"/>
              <a:t> sport </a:t>
            </a:r>
            <a:r>
              <a:rPr lang="en-US" sz="3600" kern="0" dirty="0" err="1"/>
              <a:t>haqida</a:t>
            </a:r>
            <a:r>
              <a:rPr lang="en-US" sz="3600" kern="0" dirty="0"/>
              <a:t> </a:t>
            </a:r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/>
              <a:t>ma’lumot</a:t>
            </a:r>
            <a:r>
              <a:rPr lang="en-US" sz="3600" kern="0" dirty="0"/>
              <a:t> </a:t>
            </a:r>
            <a:r>
              <a:rPr lang="en-US" sz="3600" kern="0" dirty="0" err="1"/>
              <a:t>topish</a:t>
            </a:r>
            <a:r>
              <a:rPr lang="en-US" sz="3600" kern="0" dirty="0"/>
              <a:t> </a:t>
            </a:r>
            <a:r>
              <a:rPr lang="en-US" sz="3600" kern="0" dirty="0" err="1"/>
              <a:t>jarayonini</a:t>
            </a:r>
            <a:r>
              <a:rPr lang="en-US" sz="3600" kern="0" dirty="0"/>
              <a:t> </a:t>
            </a:r>
            <a:r>
              <a:rPr lang="en-US" sz="3600" kern="0" dirty="0" err="1" smtClean="0"/>
              <a:t>izohlang</a:t>
            </a:r>
            <a:endParaRPr lang="ru-RU" sz="3600" kern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675857B9-E2C7-42A6-A0C2-36CB4C041CBB}"/>
              </a:ext>
            </a:extLst>
          </p:cNvPr>
          <p:cNvSpPr txBox="1">
            <a:spLocks/>
          </p:cNvSpPr>
          <p:nvPr/>
        </p:nvSpPr>
        <p:spPr>
          <a:xfrm>
            <a:off x="659243" y="1421953"/>
            <a:ext cx="10424393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1"/>
                </a:solidFill>
              </a:rPr>
              <a:t>3. </a:t>
            </a:r>
            <a:r>
              <a:rPr lang="en-US" sz="3000" kern="0" dirty="0" err="1">
                <a:solidFill>
                  <a:schemeClr val="tx1"/>
                </a:solidFill>
              </a:rPr>
              <a:t>Qidiruv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tizimining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qidiruv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satriga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kalit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so‘z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kiritiladi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va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axborotni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izlash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tugmasi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bosiladi</a:t>
            </a:r>
            <a:r>
              <a:rPr lang="en-US" sz="3000" kern="0" dirty="0">
                <a:solidFill>
                  <a:schemeClr val="tx1"/>
                </a:solidFill>
              </a:rPr>
              <a:t>.</a:t>
            </a:r>
            <a:endParaRPr lang="ru-RU" sz="3000" kern="0" dirty="0">
              <a:solidFill>
                <a:schemeClr val="tx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E71CEEA-23A7-4436-AB77-F68A3F94E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04" t="3412" r="4271" b="46665"/>
          <a:stretch/>
        </p:blipFill>
        <p:spPr>
          <a:xfrm>
            <a:off x="785687" y="2498928"/>
            <a:ext cx="5145052" cy="328026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C70A33AB-1B36-4E4C-B460-A6852271D473}"/>
              </a:ext>
            </a:extLst>
          </p:cNvPr>
          <p:cNvCxnSpPr>
            <a:cxnSpLocks/>
          </p:cNvCxnSpPr>
          <p:nvPr/>
        </p:nvCxnSpPr>
        <p:spPr>
          <a:xfrm flipH="1" flipV="1">
            <a:off x="1704109" y="4987636"/>
            <a:ext cx="96982" cy="9451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BF3BE5BE-3A5C-4B97-8B5D-1EABE755ABBE}"/>
              </a:ext>
            </a:extLst>
          </p:cNvPr>
          <p:cNvSpPr/>
          <p:nvPr/>
        </p:nvSpPr>
        <p:spPr>
          <a:xfrm>
            <a:off x="900546" y="5960178"/>
            <a:ext cx="367145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Qidiruv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6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</a:t>
            </a:r>
            <a:endParaRPr lang="ru-RU" sz="26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6683517E-01A6-42BB-992B-409C18749A9B}"/>
              </a:ext>
            </a:extLst>
          </p:cNvPr>
          <p:cNvSpPr/>
          <p:nvPr/>
        </p:nvSpPr>
        <p:spPr>
          <a:xfrm>
            <a:off x="6934477" y="5932834"/>
            <a:ext cx="337053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Taklif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etilayotgan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kalit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endParaRPr lang="ru-RU" sz="26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47D24E-5E6E-417C-B41E-2A40F29A4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58" t="13880" r="28288" b="38746"/>
          <a:stretch/>
        </p:blipFill>
        <p:spPr>
          <a:xfrm>
            <a:off x="6288973" y="2498928"/>
            <a:ext cx="4822373" cy="3247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8492909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107989"/>
            <a:ext cx="121920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/>
              <a:t>Axborot</a:t>
            </a:r>
            <a:r>
              <a:rPr lang="en-US" sz="3600" kern="0" dirty="0"/>
              <a:t> </a:t>
            </a:r>
            <a:r>
              <a:rPr lang="en-US" sz="3600" kern="0" dirty="0" err="1"/>
              <a:t>qidiruv</a:t>
            </a:r>
            <a:r>
              <a:rPr lang="en-US" sz="3600" kern="0" dirty="0"/>
              <a:t> </a:t>
            </a:r>
            <a:r>
              <a:rPr lang="en-US" sz="3600" kern="0" dirty="0" err="1"/>
              <a:t>tizimi</a:t>
            </a:r>
            <a:r>
              <a:rPr lang="en-US" sz="3600" kern="0" dirty="0"/>
              <a:t> </a:t>
            </a:r>
            <a:r>
              <a:rPr lang="en-US" sz="3600" kern="0" dirty="0" err="1"/>
              <a:t>yordamida</a:t>
            </a:r>
            <a:r>
              <a:rPr lang="en-US" sz="3600" kern="0" dirty="0"/>
              <a:t> </a:t>
            </a:r>
            <a:r>
              <a:rPr lang="en-US" sz="3600" kern="0" dirty="0" err="1"/>
              <a:t>O‘zbekiston</a:t>
            </a:r>
            <a:r>
              <a:rPr lang="en-US" sz="3600" kern="0" dirty="0"/>
              <a:t> </a:t>
            </a:r>
            <a:r>
              <a:rPr lang="en-US" sz="3600" kern="0" dirty="0" err="1"/>
              <a:t>davlati</a:t>
            </a:r>
            <a:r>
              <a:rPr lang="en-US" sz="3600" kern="0" dirty="0"/>
              <a:t> </a:t>
            </a:r>
            <a:r>
              <a:rPr lang="en-US" sz="3600" kern="0" dirty="0" err="1"/>
              <a:t>haqida</a:t>
            </a:r>
            <a:r>
              <a:rPr lang="en-US" sz="3600" kern="0" dirty="0"/>
              <a:t> </a:t>
            </a:r>
            <a:r>
              <a:rPr lang="en-US" sz="3600" kern="0" dirty="0" err="1"/>
              <a:t>ma’lumot</a:t>
            </a:r>
            <a:r>
              <a:rPr lang="en-US" sz="3600" kern="0" dirty="0"/>
              <a:t> </a:t>
            </a:r>
            <a:r>
              <a:rPr lang="en-US" sz="3600" kern="0" dirty="0" err="1"/>
              <a:t>topish</a:t>
            </a:r>
            <a:r>
              <a:rPr lang="en-US" sz="3600" kern="0" dirty="0"/>
              <a:t> </a:t>
            </a:r>
            <a:r>
              <a:rPr lang="en-US" sz="3600" kern="0" dirty="0" err="1"/>
              <a:t>jarayonini</a:t>
            </a:r>
            <a:r>
              <a:rPr lang="en-US" sz="3600" kern="0" dirty="0"/>
              <a:t> </a:t>
            </a:r>
            <a:r>
              <a:rPr lang="en-US" sz="3600" kern="0" dirty="0" err="1" smtClean="0"/>
              <a:t>izohlang</a:t>
            </a:r>
            <a:endParaRPr lang="ru-RU" sz="3600" kern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675857B9-E2C7-42A6-A0C2-36CB4C041CBB}"/>
              </a:ext>
            </a:extLst>
          </p:cNvPr>
          <p:cNvSpPr txBox="1">
            <a:spLocks/>
          </p:cNvSpPr>
          <p:nvPr/>
        </p:nvSpPr>
        <p:spPr>
          <a:xfrm>
            <a:off x="659243" y="1421953"/>
            <a:ext cx="10424393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>
                <a:solidFill>
                  <a:schemeClr val="tx1"/>
                </a:solidFill>
              </a:rPr>
              <a:t>4. </a:t>
            </a:r>
            <a:r>
              <a:rPr lang="en-US" sz="3000" kern="0" dirty="0" err="1">
                <a:solidFill>
                  <a:schemeClr val="tx1"/>
                </a:solidFill>
              </a:rPr>
              <a:t>Natijalardan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kerakli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axborotni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saralab</a:t>
            </a:r>
            <a:r>
              <a:rPr lang="en-US" sz="3000" kern="0" dirty="0">
                <a:solidFill>
                  <a:schemeClr val="tx1"/>
                </a:solidFill>
              </a:rPr>
              <a:t> </a:t>
            </a:r>
            <a:r>
              <a:rPr lang="en-US" sz="3000" kern="0" dirty="0" err="1">
                <a:solidFill>
                  <a:schemeClr val="tx1"/>
                </a:solidFill>
              </a:rPr>
              <a:t>olish</a:t>
            </a:r>
            <a:r>
              <a:rPr lang="en-US" sz="3000" kern="0" dirty="0">
                <a:solidFill>
                  <a:schemeClr val="tx1"/>
                </a:solidFill>
              </a:rPr>
              <a:t>.</a:t>
            </a:r>
            <a:endParaRPr lang="ru-RU" sz="3000" kern="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D47F08-DAC1-4386-9AFE-826E81A74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03" t="21144" r="4492" b="8822"/>
          <a:stretch/>
        </p:blipFill>
        <p:spPr>
          <a:xfrm>
            <a:off x="3654136" y="1938732"/>
            <a:ext cx="7900988" cy="48006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E35B067C-33DA-45D5-9102-D98D25F4936F}"/>
              </a:ext>
            </a:extLst>
          </p:cNvPr>
          <p:cNvCxnSpPr>
            <a:cxnSpLocks/>
          </p:cNvCxnSpPr>
          <p:nvPr/>
        </p:nvCxnSpPr>
        <p:spPr>
          <a:xfrm>
            <a:off x="2908877" y="2457043"/>
            <a:ext cx="2163186" cy="2896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C8731A5E-B0A6-4955-B14A-A6B75A7926E3}"/>
              </a:ext>
            </a:extLst>
          </p:cNvPr>
          <p:cNvSpPr/>
          <p:nvPr/>
        </p:nvSpPr>
        <p:spPr>
          <a:xfrm>
            <a:off x="283599" y="2117314"/>
            <a:ext cx="337053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Bo‘limlar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87A394F8-DCBA-4A73-8226-D116C8EB13C5}"/>
              </a:ext>
            </a:extLst>
          </p:cNvPr>
          <p:cNvCxnSpPr>
            <a:cxnSpLocks/>
          </p:cNvCxnSpPr>
          <p:nvPr/>
        </p:nvCxnSpPr>
        <p:spPr>
          <a:xfrm flipV="1">
            <a:off x="3214326" y="3219413"/>
            <a:ext cx="1986324" cy="34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C8DE0EDD-1DE8-4546-B51E-8313D542FF47}"/>
              </a:ext>
            </a:extLst>
          </p:cNvPr>
          <p:cNvSpPr/>
          <p:nvPr/>
        </p:nvSpPr>
        <p:spPr>
          <a:xfrm>
            <a:off x="-89031" y="2932259"/>
            <a:ext cx="337053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Jami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natijalar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F08CBAED-5352-480D-9F93-9041D0A53229}"/>
              </a:ext>
            </a:extLst>
          </p:cNvPr>
          <p:cNvCxnSpPr>
            <a:cxnSpLocks/>
          </p:cNvCxnSpPr>
          <p:nvPr/>
        </p:nvCxnSpPr>
        <p:spPr>
          <a:xfrm flipV="1">
            <a:off x="2923755" y="3599365"/>
            <a:ext cx="2276895" cy="2703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7E32C15E-DB39-43A0-BB1C-316F7B48310F}"/>
              </a:ext>
            </a:extLst>
          </p:cNvPr>
          <p:cNvSpPr/>
          <p:nvPr/>
        </p:nvSpPr>
        <p:spPr>
          <a:xfrm>
            <a:off x="-223391" y="3551760"/>
            <a:ext cx="337053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Web-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5A81584A-1621-4341-85C0-217BCD39B451}"/>
              </a:ext>
            </a:extLst>
          </p:cNvPr>
          <p:cNvCxnSpPr>
            <a:cxnSpLocks/>
          </p:cNvCxnSpPr>
          <p:nvPr/>
        </p:nvCxnSpPr>
        <p:spPr>
          <a:xfrm flipV="1">
            <a:off x="3069040" y="3865450"/>
            <a:ext cx="2131610" cy="8946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F169515E-3CBE-416D-8BBA-AD280390F044}"/>
              </a:ext>
            </a:extLst>
          </p:cNvPr>
          <p:cNvSpPr/>
          <p:nvPr/>
        </p:nvSpPr>
        <p:spPr>
          <a:xfrm>
            <a:off x="-89032" y="4504465"/>
            <a:ext cx="337053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Web-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sahifada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berilayotgan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B04A86FC-65DA-4380-9FC3-6F32E41FEB95}"/>
              </a:ext>
            </a:extLst>
          </p:cNvPr>
          <p:cNvCxnSpPr>
            <a:cxnSpLocks/>
          </p:cNvCxnSpPr>
          <p:nvPr/>
        </p:nvCxnSpPr>
        <p:spPr>
          <a:xfrm flipV="1">
            <a:off x="3221289" y="4246253"/>
            <a:ext cx="1979361" cy="1779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6312DDFD-E0A5-447A-BBF2-45A700C58935}"/>
              </a:ext>
            </a:extLst>
          </p:cNvPr>
          <p:cNvSpPr/>
          <p:nvPr/>
        </p:nvSpPr>
        <p:spPr>
          <a:xfrm>
            <a:off x="0" y="5735028"/>
            <a:ext cx="337053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Topilgan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qisqacha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</a:t>
            </a:r>
            <a:endParaRPr lang="ru-RU" sz="24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56818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53843"/>
            <a:ext cx="121920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/>
              <a:t>  “Google.uz” </a:t>
            </a:r>
            <a:r>
              <a:rPr lang="en-US" sz="4000" kern="0" dirty="0" err="1"/>
              <a:t>saytidan</a:t>
            </a:r>
            <a:r>
              <a:rPr lang="en-US" sz="4000" kern="0" dirty="0"/>
              <a:t> “</a:t>
            </a:r>
            <a:r>
              <a:rPr lang="en-US" sz="4000" kern="0" dirty="0" err="1"/>
              <a:t>Toshkentning</a:t>
            </a:r>
            <a:r>
              <a:rPr lang="en-US" sz="4000" kern="0" dirty="0"/>
              <a:t> 2200 </a:t>
            </a:r>
            <a:r>
              <a:rPr lang="en-US" sz="4000" kern="0" dirty="0" err="1"/>
              <a:t>yilligi</a:t>
            </a:r>
            <a:r>
              <a:rPr lang="en-US" sz="4000" kern="0" dirty="0"/>
              <a:t>” </a:t>
            </a:r>
            <a:r>
              <a:rPr lang="en-US" sz="4000" kern="0" dirty="0" err="1"/>
              <a:t>mavzusida</a:t>
            </a:r>
            <a:r>
              <a:rPr lang="en-US" sz="4000" kern="0" dirty="0"/>
              <a:t> </a:t>
            </a:r>
            <a:r>
              <a:rPr lang="en-US" sz="4000" kern="0" dirty="0" err="1"/>
              <a:t>ma’lumot</a:t>
            </a:r>
            <a:r>
              <a:rPr lang="en-US" sz="4000" kern="0" dirty="0"/>
              <a:t> </a:t>
            </a:r>
            <a:r>
              <a:rPr lang="en-US" sz="4000" kern="0" dirty="0" err="1"/>
              <a:t>oling</a:t>
            </a:r>
            <a:r>
              <a:rPr lang="en-US" sz="4000" kern="0" dirty="0"/>
              <a:t>:</a:t>
            </a:r>
            <a:endParaRPr lang="ru-RU" sz="4000" kern="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F1EA36DB-7B46-4F2C-82D8-85D2E2C53222}"/>
              </a:ext>
            </a:extLst>
          </p:cNvPr>
          <p:cNvSpPr/>
          <p:nvPr/>
        </p:nvSpPr>
        <p:spPr>
          <a:xfrm>
            <a:off x="3178464" y="2000857"/>
            <a:ext cx="8492836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Toshkentning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2200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yilligi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2D9AC88-67B1-4247-BCD1-C3362893018E}"/>
              </a:ext>
            </a:extLst>
          </p:cNvPr>
          <p:cNvSpPr txBox="1">
            <a:spLocks/>
          </p:cNvSpPr>
          <p:nvPr/>
        </p:nvSpPr>
        <p:spPr>
          <a:xfrm>
            <a:off x="520699" y="2002690"/>
            <a:ext cx="280439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>
                <a:solidFill>
                  <a:srgbClr val="660033"/>
                </a:solidFill>
              </a:rPr>
              <a:t>Kalit</a:t>
            </a:r>
            <a:r>
              <a:rPr lang="en-US" sz="4000" kern="0" dirty="0">
                <a:solidFill>
                  <a:srgbClr val="660033"/>
                </a:solidFill>
              </a:rPr>
              <a:t> </a:t>
            </a:r>
            <a:r>
              <a:rPr lang="en-US" sz="4000" kern="0" dirty="0" err="1">
                <a:solidFill>
                  <a:srgbClr val="660033"/>
                </a:solidFill>
              </a:rPr>
              <a:t>so‘z</a:t>
            </a:r>
            <a:r>
              <a:rPr lang="en-US" sz="4000" kern="0" dirty="0">
                <a:solidFill>
                  <a:srgbClr val="660033"/>
                </a:solidFill>
              </a:rPr>
              <a:t>:</a:t>
            </a:r>
            <a:endParaRPr lang="ru-RU" sz="4000" kern="0" dirty="0">
              <a:solidFill>
                <a:srgbClr val="660033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FF9867C-C412-478E-AEAE-FD8CA3359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04" t="3412" r="4271" b="46665"/>
          <a:stretch/>
        </p:blipFill>
        <p:spPr>
          <a:xfrm>
            <a:off x="4932218" y="3121953"/>
            <a:ext cx="4070653" cy="25952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10" descr="Microsoft встроила Internet Explorer в Edge">
            <a:extLst>
              <a:ext uri="{FF2B5EF4-FFF2-40B4-BE49-F238E27FC236}">
                <a16:creationId xmlns:a16="http://schemas.microsoft.com/office/drawing/2014/main" xmlns="" id="{9074326F-441C-4A52-9C33-AEC35DB1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r="16639"/>
          <a:stretch/>
        </p:blipFill>
        <p:spPr bwMode="auto">
          <a:xfrm>
            <a:off x="683072" y="3590132"/>
            <a:ext cx="2642018" cy="18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9E140B04-9B38-436B-802E-DA141CF00B84}"/>
              </a:ext>
            </a:extLst>
          </p:cNvPr>
          <p:cNvCxnSpPr>
            <a:cxnSpLocks/>
          </p:cNvCxnSpPr>
          <p:nvPr/>
        </p:nvCxnSpPr>
        <p:spPr>
          <a:xfrm flipV="1">
            <a:off x="3178464" y="4419588"/>
            <a:ext cx="1629063" cy="158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345926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 err="1"/>
              <a:t>Mustaqil</a:t>
            </a:r>
            <a:r>
              <a:rPr lang="en-US" sz="5000" kern="0" dirty="0"/>
              <a:t> </a:t>
            </a:r>
            <a:r>
              <a:rPr lang="en-US" sz="5000" kern="0" dirty="0" err="1"/>
              <a:t>bajarish</a:t>
            </a:r>
            <a:r>
              <a:rPr lang="en-US" sz="5000" kern="0" dirty="0"/>
              <a:t> </a:t>
            </a:r>
            <a:r>
              <a:rPr lang="en-US" sz="5000" kern="0" dirty="0" err="1"/>
              <a:t>uchun</a:t>
            </a:r>
            <a:r>
              <a:rPr lang="en-US" sz="5000" kern="0" dirty="0"/>
              <a:t> </a:t>
            </a:r>
            <a:r>
              <a:rPr lang="en-US" sz="5000" kern="0" dirty="0" err="1"/>
              <a:t>topshiriqlar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A8A8C23-B84B-43D7-83DC-FF7256E92D0F}"/>
              </a:ext>
            </a:extLst>
          </p:cNvPr>
          <p:cNvSpPr/>
          <p:nvPr/>
        </p:nvSpPr>
        <p:spPr>
          <a:xfrm>
            <a:off x="582276" y="1859107"/>
            <a:ext cx="10691881" cy="71587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defRPr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Internetdan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kompyuterlarga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yangiliklarni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jarayonini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(66-bet). 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7319FF22-B60B-41CC-B396-A7B62CC2AC01}"/>
              </a:ext>
            </a:extLst>
          </p:cNvPr>
          <p:cNvSpPr/>
          <p:nvPr/>
        </p:nvSpPr>
        <p:spPr>
          <a:xfrm>
            <a:off x="582276" y="3402157"/>
            <a:ext cx="10691881" cy="71587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defRPr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“Ob­havo.uz”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saytidan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ertangi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ob­-havosi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.(67-bet).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A7EEAB-46EC-4FC1-91B8-69FE1F762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2" t="3298" r="3523" b="73520"/>
          <a:stretch/>
        </p:blipFill>
        <p:spPr>
          <a:xfrm>
            <a:off x="872835" y="4441485"/>
            <a:ext cx="10662567" cy="213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57100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23622</TotalTime>
  <Words>455</Words>
  <Application>Microsoft Office PowerPoint</Application>
  <PresentationFormat>Широкоэкранный</PresentationFormat>
  <Paragraphs>59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 T</dc:creator>
  <cp:lastModifiedBy>Учетная запись Майкрософт</cp:lastModifiedBy>
  <cp:revision>817</cp:revision>
  <dcterms:created xsi:type="dcterms:W3CDTF">2020-09-03T11:25:49Z</dcterms:created>
  <dcterms:modified xsi:type="dcterms:W3CDTF">2020-12-21T07:51:35Z</dcterms:modified>
</cp:coreProperties>
</file>