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12" r:id="rId2"/>
    <p:sldId id="507" r:id="rId3"/>
    <p:sldId id="526" r:id="rId4"/>
    <p:sldId id="524" r:id="rId5"/>
    <p:sldId id="516" r:id="rId6"/>
    <p:sldId id="528" r:id="rId7"/>
    <p:sldId id="525" r:id="rId8"/>
    <p:sldId id="527" r:id="rId9"/>
    <p:sldId id="518" r:id="rId10"/>
    <p:sldId id="523" r:id="rId11"/>
    <p:sldId id="519" r:id="rId12"/>
    <p:sldId id="521" r:id="rId1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4472C4"/>
    <a:srgbClr val="E98A21"/>
    <a:srgbClr val="660066"/>
    <a:srgbClr val="F1F2F4"/>
    <a:srgbClr val="CC0099"/>
    <a:srgbClr val="CC00CC"/>
    <a:srgbClr val="00FFFF"/>
    <a:srgbClr val="029DF7"/>
    <a:srgbClr val="01B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3923" autoAdjust="0"/>
  </p:normalViewPr>
  <p:slideViewPr>
    <p:cSldViewPr snapToGrid="0">
      <p:cViewPr varScale="1">
        <p:scale>
          <a:sx n="66" d="100"/>
          <a:sy n="66" d="100"/>
        </p:scale>
        <p:origin x="69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8937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xmlns="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xmlns="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xmlns="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458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xmlns="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xmlns="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xmlns="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xmlns="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xmlns="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xmlns="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xmlns="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xmlns="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21.12.2020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426369" y="2708139"/>
            <a:ext cx="9830653" cy="1382660"/>
          </a:xfrm>
          <a:prstGeom prst="rect">
            <a:avLst/>
          </a:prstGeom>
        </p:spPr>
        <p:txBody>
          <a:bodyPr wrap="square" lIns="0" tIns="28168" rIns="0" bIns="0">
            <a:spAutoFit/>
          </a:bodyPr>
          <a:lstStyle/>
          <a:p>
            <a:pPr marL="37131" algn="ctr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en-US" sz="4400" b="1" spc="300" dirty="0">
                <a:solidFill>
                  <a:srgbClr val="002060"/>
                </a:solidFill>
                <a:latin typeface="Arial"/>
                <a:cs typeface="Arial"/>
              </a:rPr>
              <a:t> MAVZU:  INTERNETDA MA’LUMOTLARNI IZLASH </a:t>
            </a:r>
            <a:endParaRPr lang="en-US" sz="4400" i="1" spc="3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51681" y="2506412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751681" y="4749041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00FFFF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FB649F4-D4B3-4831-AB0E-3F339363EA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1" y="522490"/>
            <a:ext cx="1853479" cy="1042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2" descr="Как добавить сайт в поисковые системы | WordPress Mania">
            <a:extLst>
              <a:ext uri="{FF2B5EF4-FFF2-40B4-BE49-F238E27FC236}">
                <a16:creationId xmlns:a16="http://schemas.microsoft.com/office/drawing/2014/main" xmlns="" id="{7637F62A-3967-4BF5-B7CB-491547661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4302798"/>
            <a:ext cx="4111769" cy="23102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96695849"/>
      </p:ext>
    </p:extLst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B811662-C9C0-48C3-903A-1723659A9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31" t="6089" r="6250" b="33325"/>
          <a:stretch/>
        </p:blipFill>
        <p:spPr>
          <a:xfrm>
            <a:off x="2109277" y="1460500"/>
            <a:ext cx="7614888" cy="50740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F656EB35-2795-41E1-9F92-4EDC69F99EE8}"/>
              </a:ext>
            </a:extLst>
          </p:cNvPr>
          <p:cNvSpPr txBox="1">
            <a:spLocks/>
          </p:cNvSpPr>
          <p:nvPr/>
        </p:nvSpPr>
        <p:spPr>
          <a:xfrm>
            <a:off x="179881" y="323433"/>
            <a:ext cx="121920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400" dirty="0"/>
              <a:t>Google.com</a:t>
            </a:r>
            <a:r>
              <a:rPr lang="ru-RU" sz="4400" dirty="0"/>
              <a:t> </a:t>
            </a:r>
            <a:r>
              <a:rPr lang="ru-RU" sz="4400" dirty="0" err="1"/>
              <a:t>qidiruv</a:t>
            </a:r>
            <a:r>
              <a:rPr lang="ru-RU" sz="4400" dirty="0"/>
              <a:t> </a:t>
            </a:r>
            <a:r>
              <a:rPr lang="ru-RU" sz="4400" dirty="0" err="1"/>
              <a:t>tizimining</a:t>
            </a:r>
            <a:r>
              <a:rPr lang="ru-RU" sz="4400" dirty="0"/>
              <a:t> </a:t>
            </a:r>
            <a:r>
              <a:rPr lang="en-US" sz="4400" dirty="0"/>
              <a:t>b</a:t>
            </a:r>
            <a:r>
              <a:rPr lang="ru-RU" sz="4400" dirty="0" err="1"/>
              <a:t>osh</a:t>
            </a:r>
            <a:r>
              <a:rPr lang="en-US" sz="4400" dirty="0"/>
              <a:t> </a:t>
            </a:r>
            <a:r>
              <a:rPr lang="en-US" sz="4400" dirty="0" err="1"/>
              <a:t>sahifasi</a:t>
            </a:r>
            <a:r>
              <a:rPr lang="en-US" sz="4400" dirty="0"/>
              <a:t>:</a:t>
            </a:r>
            <a:endParaRPr lang="ru-RU" sz="4400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4491644-3E8F-49E2-9F13-829AAE79DCFE}"/>
              </a:ext>
            </a:extLst>
          </p:cNvPr>
          <p:cNvSpPr txBox="1">
            <a:spLocks/>
          </p:cNvSpPr>
          <p:nvPr/>
        </p:nvSpPr>
        <p:spPr>
          <a:xfrm>
            <a:off x="246184" y="2783549"/>
            <a:ext cx="1720661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Qidiruv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satri</a:t>
            </a:r>
            <a:endParaRPr lang="ru-RU" sz="3000" kern="0" dirty="0">
              <a:solidFill>
                <a:srgbClr val="660033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FD91E67E-4D7D-4696-8B83-6911D8328A11}"/>
              </a:ext>
            </a:extLst>
          </p:cNvPr>
          <p:cNvSpPr txBox="1">
            <a:spLocks/>
          </p:cNvSpPr>
          <p:nvPr/>
        </p:nvSpPr>
        <p:spPr>
          <a:xfrm>
            <a:off x="209022" y="4243123"/>
            <a:ext cx="1900255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Qidiruv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tugmasi</a:t>
            </a:r>
            <a:endParaRPr lang="ru-RU" sz="3000" kern="0" dirty="0">
              <a:solidFill>
                <a:srgbClr val="660033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CF36FC4C-E029-467D-AE22-C5FC216C3EE5}"/>
              </a:ext>
            </a:extLst>
          </p:cNvPr>
          <p:cNvSpPr txBox="1">
            <a:spLocks/>
          </p:cNvSpPr>
          <p:nvPr/>
        </p:nvSpPr>
        <p:spPr>
          <a:xfrm>
            <a:off x="9866597" y="3706879"/>
            <a:ext cx="1915876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Tilni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sozlash</a:t>
            </a:r>
            <a:endParaRPr lang="ru-RU" sz="3000" kern="0" dirty="0">
              <a:solidFill>
                <a:srgbClr val="660033"/>
              </a:solidFill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3B1DCF40-EC23-4309-A7FA-FE81A70646B5}"/>
              </a:ext>
            </a:extLst>
          </p:cNvPr>
          <p:cNvCxnSpPr>
            <a:cxnSpLocks/>
          </p:cNvCxnSpPr>
          <p:nvPr/>
        </p:nvCxnSpPr>
        <p:spPr>
          <a:xfrm>
            <a:off x="1900255" y="3065974"/>
            <a:ext cx="1808145" cy="95670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3CD8C57C-00B2-4035-B950-2EF90185AFBE}"/>
              </a:ext>
            </a:extLst>
          </p:cNvPr>
          <p:cNvCxnSpPr>
            <a:cxnSpLocks/>
          </p:cNvCxnSpPr>
          <p:nvPr/>
        </p:nvCxnSpPr>
        <p:spPr>
          <a:xfrm flipV="1">
            <a:off x="1900255" y="4243123"/>
            <a:ext cx="904072" cy="46166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388CA1A6-DF39-48AD-9752-87A2DFA87257}"/>
              </a:ext>
            </a:extLst>
          </p:cNvPr>
          <p:cNvCxnSpPr>
            <a:cxnSpLocks/>
          </p:cNvCxnSpPr>
          <p:nvPr/>
        </p:nvCxnSpPr>
        <p:spPr>
          <a:xfrm flipH="1">
            <a:off x="8048937" y="4243123"/>
            <a:ext cx="1884250" cy="153880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0874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840738D-7829-4D8F-8D71-6CE40F35F3AC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03F679C1-B343-455F-98B9-C76D6AE6E18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Google </a:t>
            </a:r>
            <a:r>
              <a:rPr lang="en-US" sz="5000" kern="0" dirty="0" err="1"/>
              <a:t>qidiruv</a:t>
            </a:r>
            <a:r>
              <a:rPr lang="en-US" sz="5000" kern="0" dirty="0"/>
              <a:t> </a:t>
            </a:r>
            <a:r>
              <a:rPr lang="en-US" sz="5000" kern="0" dirty="0" err="1"/>
              <a:t>tizimida</a:t>
            </a:r>
            <a:r>
              <a:rPr lang="en-US" sz="5000" kern="0" dirty="0"/>
              <a:t> </a:t>
            </a:r>
            <a:r>
              <a:rPr lang="en-US" sz="5000" kern="0" dirty="0" err="1"/>
              <a:t>ishlash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D4C77C4-1BEE-43E8-807C-D0EA40F57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02" t="6754" r="15656" b="25781"/>
          <a:stretch/>
        </p:blipFill>
        <p:spPr>
          <a:xfrm>
            <a:off x="789482" y="1569609"/>
            <a:ext cx="5576340" cy="51660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9BD5C50-D976-45EA-8580-7AA7ED5F8C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154" t="13095" r="9508" b="27952"/>
          <a:stretch/>
        </p:blipFill>
        <p:spPr>
          <a:xfrm>
            <a:off x="7218590" y="2354431"/>
            <a:ext cx="3217182" cy="438124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B6A6F94A-0F29-46F3-9C83-068620CF7A36}"/>
              </a:ext>
            </a:extLst>
          </p:cNvPr>
          <p:cNvCxnSpPr>
            <a:cxnSpLocks/>
          </p:cNvCxnSpPr>
          <p:nvPr/>
        </p:nvCxnSpPr>
        <p:spPr>
          <a:xfrm flipV="1">
            <a:off x="4296229" y="2365614"/>
            <a:ext cx="585804" cy="3630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B71C5C7A-E881-4CFD-B03D-D0EA156FC516}"/>
              </a:ext>
            </a:extLst>
          </p:cNvPr>
          <p:cNvSpPr txBox="1">
            <a:spLocks/>
          </p:cNvSpPr>
          <p:nvPr/>
        </p:nvSpPr>
        <p:spPr>
          <a:xfrm>
            <a:off x="6702644" y="1393834"/>
            <a:ext cx="4249074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>
                <a:solidFill>
                  <a:srgbClr val="660033"/>
                </a:solidFill>
              </a:rPr>
              <a:t>Google </a:t>
            </a:r>
            <a:r>
              <a:rPr lang="en-US" sz="3000" kern="0" dirty="0" err="1">
                <a:solidFill>
                  <a:srgbClr val="660033"/>
                </a:solidFill>
              </a:rPr>
              <a:t>qidiruv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tizimi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imkoniyatlari</a:t>
            </a:r>
            <a:r>
              <a:rPr lang="en-US" sz="3000" kern="0" dirty="0">
                <a:solidFill>
                  <a:srgbClr val="660033"/>
                </a:solidFill>
              </a:rPr>
              <a:t>:</a:t>
            </a:r>
            <a:endParaRPr lang="ru-RU" sz="3000" kern="0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7461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6933D01-677D-4D69-9377-B2C988D390A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53E66C5-EBA7-4F14-9DA7-6D9754446E69}"/>
              </a:ext>
            </a:extLst>
          </p:cNvPr>
          <p:cNvSpPr txBox="1">
            <a:spLocks/>
          </p:cNvSpPr>
          <p:nvPr/>
        </p:nvSpPr>
        <p:spPr>
          <a:xfrm>
            <a:off x="554182" y="46434"/>
            <a:ext cx="11346872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 err="1"/>
              <a:t>Nuqtalar</a:t>
            </a:r>
            <a:r>
              <a:rPr lang="en-US" sz="4000" kern="0" dirty="0"/>
              <a:t> </a:t>
            </a:r>
            <a:r>
              <a:rPr lang="en-US" sz="4000" kern="0" dirty="0" err="1"/>
              <a:t>o‘rniga</a:t>
            </a:r>
            <a:r>
              <a:rPr lang="en-US" sz="4000" kern="0" dirty="0"/>
              <a:t> </a:t>
            </a:r>
            <a:r>
              <a:rPr lang="en-US" sz="4000" kern="0" dirty="0" err="1"/>
              <a:t>o‘ng</a:t>
            </a:r>
            <a:r>
              <a:rPr lang="en-US" sz="4000" kern="0" dirty="0"/>
              <a:t> </a:t>
            </a:r>
            <a:r>
              <a:rPr lang="en-US" sz="4000" kern="0" dirty="0" err="1"/>
              <a:t>ustundagi</a:t>
            </a:r>
            <a:r>
              <a:rPr lang="en-US" sz="4000" kern="0" dirty="0"/>
              <a:t> </a:t>
            </a:r>
            <a:r>
              <a:rPr lang="en-US" sz="4000" kern="0" dirty="0" err="1"/>
              <a:t>kerakli</a:t>
            </a:r>
            <a:r>
              <a:rPr lang="en-US" sz="4000" kern="0" dirty="0"/>
              <a:t> </a:t>
            </a:r>
            <a:r>
              <a:rPr lang="en-US" sz="4000" kern="0" dirty="0" err="1"/>
              <a:t>so‘zlarni</a:t>
            </a:r>
            <a:r>
              <a:rPr lang="en-US" sz="4000" kern="0" dirty="0"/>
              <a:t> </a:t>
            </a:r>
            <a:r>
              <a:rPr lang="en-US" sz="4000" kern="0" dirty="0" err="1"/>
              <a:t>joylashtirib</a:t>
            </a:r>
            <a:r>
              <a:rPr lang="en-US" sz="4000" kern="0" dirty="0"/>
              <a:t> </a:t>
            </a:r>
            <a:r>
              <a:rPr lang="en-US" sz="4000" kern="0" dirty="0" err="1"/>
              <a:t>ko‘chiring</a:t>
            </a:r>
            <a:r>
              <a:rPr lang="en-US" sz="4000" kern="0" dirty="0"/>
              <a:t>:</a:t>
            </a:r>
            <a:endParaRPr lang="ru-RU" sz="4000" kern="0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08944364-712D-4336-A29D-260925EA9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82720"/>
              </p:ext>
            </p:extLst>
          </p:nvPr>
        </p:nvGraphicFramePr>
        <p:xfrm>
          <a:off x="261257" y="3733344"/>
          <a:ext cx="11244943" cy="2887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3854">
                  <a:extLst>
                    <a:ext uri="{9D8B030D-6E8A-4147-A177-3AD203B41FA5}">
                      <a16:colId xmlns:a16="http://schemas.microsoft.com/office/drawing/2014/main" xmlns="" val="1872005415"/>
                    </a:ext>
                  </a:extLst>
                </a:gridCol>
                <a:gridCol w="2691089">
                  <a:extLst>
                    <a:ext uri="{9D8B030D-6E8A-4147-A177-3AD203B41FA5}">
                      <a16:colId xmlns:a16="http://schemas.microsoft.com/office/drawing/2014/main" xmlns="" val="3462882977"/>
                    </a:ext>
                  </a:extLst>
                </a:gridCol>
              </a:tblGrid>
              <a:tr h="73672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–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maxsus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web-­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sahifa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internet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tarmog‘idan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kerakli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axborotni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izlab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topish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xizmat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qidiruv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tizimi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77153779"/>
                  </a:ext>
                </a:extLst>
              </a:tr>
              <a:tr h="51003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…lar  – web­-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sahifani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ko‘rsatishni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ta’minlovchi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dastur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www.uz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7127485"/>
                  </a:ext>
                </a:extLst>
              </a:tr>
              <a:tr h="1190089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O‘zbekistonda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­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qidiruv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tizimi</a:t>
                      </a:r>
                      <a:r>
                        <a:rPr lang="en-US" sz="24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2006-yilning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oktyabr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oyida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UZINFOCOM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kompyuter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texnologiyalarini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rivojlantirish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joriy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etish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markazi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ishga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tushirilgan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web-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brauzer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3775916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8EBF524-AAF0-4C5E-ABDC-64814AC2DB8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7143" y="1505557"/>
            <a:ext cx="1642413" cy="2059760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36F13C52-F29A-4A5B-92BD-05FAB7EDCA85}"/>
              </a:ext>
            </a:extLst>
          </p:cNvPr>
          <p:cNvSpPr txBox="1">
            <a:spLocks/>
          </p:cNvSpPr>
          <p:nvPr/>
        </p:nvSpPr>
        <p:spPr>
          <a:xfrm>
            <a:off x="554182" y="2505670"/>
            <a:ext cx="8998197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>
                <a:solidFill>
                  <a:schemeClr val="tx1"/>
                </a:solidFill>
              </a:rPr>
              <a:t>2. </a:t>
            </a:r>
            <a:r>
              <a:rPr lang="en-US" sz="3000" kern="0" dirty="0" err="1">
                <a:solidFill>
                  <a:schemeClr val="tx1"/>
                </a:solidFill>
              </a:rPr>
              <a:t>Nuqtalar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o‘rniga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o‘ng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ustundagi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kerakli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so‘zlarni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joylashtirib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ko‘chiring</a:t>
            </a:r>
            <a:r>
              <a:rPr lang="en-US" sz="3000" kern="0" dirty="0">
                <a:solidFill>
                  <a:schemeClr val="tx1"/>
                </a:solidFill>
              </a:rPr>
              <a:t> (66-bet):</a:t>
            </a:r>
            <a:endParaRPr lang="ru-RU" sz="30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4588D11D-20B5-4AF6-A64E-AC17E9C432DA}"/>
              </a:ext>
            </a:extLst>
          </p:cNvPr>
          <p:cNvSpPr txBox="1">
            <a:spLocks/>
          </p:cNvSpPr>
          <p:nvPr/>
        </p:nvSpPr>
        <p:spPr>
          <a:xfrm>
            <a:off x="554181" y="1628319"/>
            <a:ext cx="899819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>
                <a:solidFill>
                  <a:schemeClr val="tx1"/>
                </a:solidFill>
              </a:rPr>
              <a:t>1. 1-4 </a:t>
            </a:r>
            <a:r>
              <a:rPr lang="en-US" sz="3000" kern="0" dirty="0" err="1">
                <a:solidFill>
                  <a:schemeClr val="tx1"/>
                </a:solidFill>
              </a:rPr>
              <a:t>savollarga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javob</a:t>
            </a:r>
            <a:r>
              <a:rPr lang="en-US" sz="3000" kern="0" dirty="0">
                <a:solidFill>
                  <a:schemeClr val="tx1"/>
                </a:solidFill>
              </a:rPr>
              <a:t> </a:t>
            </a:r>
            <a:r>
              <a:rPr lang="en-US" sz="3000" kern="0" dirty="0" err="1">
                <a:solidFill>
                  <a:schemeClr val="tx1"/>
                </a:solidFill>
              </a:rPr>
              <a:t>bering</a:t>
            </a:r>
            <a:r>
              <a:rPr lang="en-US" sz="3000" kern="0" dirty="0">
                <a:solidFill>
                  <a:schemeClr val="tx1"/>
                </a:solidFill>
              </a:rPr>
              <a:t> (66-bet).</a:t>
            </a:r>
            <a:endParaRPr lang="ru-RU" sz="3000" kern="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3FBCF92-FBA9-470B-819D-7FE8AFF8FB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77803" y="1526407"/>
            <a:ext cx="1469396" cy="10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0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/>
              <a:t>TAKRORLASH: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A8A8C23-B84B-43D7-83DC-FF7256E92D0F}"/>
              </a:ext>
            </a:extLst>
          </p:cNvPr>
          <p:cNvSpPr/>
          <p:nvPr/>
        </p:nvSpPr>
        <p:spPr>
          <a:xfrm>
            <a:off x="304800" y="2339267"/>
            <a:ext cx="8492836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ustuniga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80818A0F-2B05-4F2B-B43D-CE26F9E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507493"/>
              </p:ext>
            </p:extLst>
          </p:nvPr>
        </p:nvGraphicFramePr>
        <p:xfrm>
          <a:off x="520700" y="3928867"/>
          <a:ext cx="11150600" cy="2124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0120">
                  <a:extLst>
                    <a:ext uri="{9D8B030D-6E8A-4147-A177-3AD203B41FA5}">
                      <a16:colId xmlns:a16="http://schemas.microsoft.com/office/drawing/2014/main" xmlns="" val="3397903899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2403510287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447097462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3157884317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4266283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2596637"/>
                  </a:ext>
                </a:extLst>
              </a:tr>
              <a:tr h="820933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5754183"/>
                  </a:ext>
                </a:extLst>
              </a:tr>
              <a:tr h="754743"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040830"/>
                  </a:ext>
                </a:extLst>
              </a:tr>
            </a:tbl>
          </a:graphicData>
        </a:graphic>
      </p:graphicFrame>
      <p:pic>
        <p:nvPicPr>
          <p:cNvPr id="5124" name="Picture 4" descr="Начинается VIII-ая междисциплинарная Интернет-олимпиада «Информационные  технологии в сложных системах»!">
            <a:extLst>
              <a:ext uri="{FF2B5EF4-FFF2-40B4-BE49-F238E27FC236}">
                <a16:creationId xmlns:a16="http://schemas.microsoft.com/office/drawing/2014/main" xmlns="" id="{F39E3E09-EF24-4251-BDB1-947792CD5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574" y="1520071"/>
            <a:ext cx="1693172" cy="169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xmlns="" id="{2983364B-B371-42AD-9BF7-1CD397721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817287"/>
              </p:ext>
            </p:extLst>
          </p:nvPr>
        </p:nvGraphicFramePr>
        <p:xfrm>
          <a:off x="520700" y="3928867"/>
          <a:ext cx="111506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0120">
                  <a:extLst>
                    <a:ext uri="{9D8B030D-6E8A-4147-A177-3AD203B41FA5}">
                      <a16:colId xmlns:a16="http://schemas.microsoft.com/office/drawing/2014/main" xmlns="" val="3397903899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2403510287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447097462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3157884317"/>
                    </a:ext>
                  </a:extLst>
                </a:gridCol>
                <a:gridCol w="2230120">
                  <a:extLst>
                    <a:ext uri="{9D8B030D-6E8A-4147-A177-3AD203B41FA5}">
                      <a16:colId xmlns:a16="http://schemas.microsoft.com/office/drawing/2014/main" xmlns="" val="4266283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2596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texnologiyasi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Mijoz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Protokol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World Wide Web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85754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tizimlari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Internet Explorer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Mintaqaviy</a:t>
                      </a:r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Provayder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Web-</a:t>
                      </a:r>
                      <a:r>
                        <a:rPr lang="en-US" sz="2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sahifa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5040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240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Buni</a:t>
            </a:r>
            <a:r>
              <a:rPr lang="en-US" sz="5000" kern="0" dirty="0"/>
              <a:t> </a:t>
            </a:r>
            <a:r>
              <a:rPr lang="en-US" sz="5000" kern="0" dirty="0" err="1"/>
              <a:t>bilasizmi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pic>
        <p:nvPicPr>
          <p:cNvPr id="1028" name="Picture 4" descr="ИРО: Лига знание. Естественный интеллект">
            <a:extLst>
              <a:ext uri="{FF2B5EF4-FFF2-40B4-BE49-F238E27FC236}">
                <a16:creationId xmlns:a16="http://schemas.microsoft.com/office/drawing/2014/main" xmlns="" id="{E512D76E-0821-4CF4-9326-288C50B61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545" y="1573357"/>
            <a:ext cx="4870829" cy="527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xmlns="" id="{ACFA2382-3520-4B34-AB4F-326C3D6FE54D}"/>
              </a:ext>
            </a:extLst>
          </p:cNvPr>
          <p:cNvSpPr/>
          <p:nvPr/>
        </p:nvSpPr>
        <p:spPr>
          <a:xfrm>
            <a:off x="254834" y="1573357"/>
            <a:ext cx="3195890" cy="4047954"/>
          </a:xfrm>
          <a:prstGeom prst="wedgeRoundRectCallout">
            <a:avLst>
              <a:gd name="adj1" fmla="val 77398"/>
              <a:gd name="adj2" fmla="val -3841"/>
              <a:gd name="adj3" fmla="val 16667"/>
            </a:avLst>
          </a:prstGeom>
          <a:noFill/>
          <a:ln w="38100">
            <a:solidFill>
              <a:srgbClr val="E98A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ru-RU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tutishimiz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6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6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xmlns="" id="{EA8A8C23-B84B-43D7-83DC-FF7256E92D0F}"/>
              </a:ext>
            </a:extLst>
          </p:cNvPr>
          <p:cNvSpPr/>
          <p:nvPr/>
        </p:nvSpPr>
        <p:spPr>
          <a:xfrm>
            <a:off x="8004748" y="1573357"/>
            <a:ext cx="3822491" cy="2773792"/>
          </a:xfrm>
          <a:prstGeom prst="wedgeRoundRectCallout">
            <a:avLst>
              <a:gd name="adj1" fmla="val -81692"/>
              <a:gd name="adj2" fmla="val -6317"/>
              <a:gd name="adj3" fmla="val 16667"/>
            </a:avLst>
          </a:prstGeom>
          <a:noFill/>
          <a:ln w="38100">
            <a:solidFill>
              <a:srgbClr val="E98A2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Internetda</a:t>
            </a: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izlashda</a:t>
            </a: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68996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Qidiruv</a:t>
            </a:r>
            <a:r>
              <a:rPr lang="en-US" sz="5000" kern="0" dirty="0"/>
              <a:t> </a:t>
            </a:r>
            <a:r>
              <a:rPr lang="en-US" sz="5000" kern="0" dirty="0" err="1"/>
              <a:t>tizimlari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A8A8C23-B84B-43D7-83DC-FF7256E92D0F}"/>
              </a:ext>
            </a:extLst>
          </p:cNvPr>
          <p:cNvSpPr/>
          <p:nvPr/>
        </p:nvSpPr>
        <p:spPr>
          <a:xfrm>
            <a:off x="277091" y="3724722"/>
            <a:ext cx="610985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web­-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Internet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tarmog‘idan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Поисковая система">
            <a:extLst>
              <a:ext uri="{FF2B5EF4-FFF2-40B4-BE49-F238E27FC236}">
                <a16:creationId xmlns:a16="http://schemas.microsoft.com/office/drawing/2014/main" xmlns="" id="{A214AE35-26F7-4CB8-ACD1-7D49F3CD1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945" y="2171281"/>
            <a:ext cx="5208247" cy="2515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56765891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39522"/>
            <a:ext cx="12192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Har </a:t>
            </a:r>
            <a:r>
              <a:rPr lang="en-US" sz="4000" kern="0" dirty="0" err="1"/>
              <a:t>bir</a:t>
            </a:r>
            <a:r>
              <a:rPr lang="en-US" sz="4000" kern="0" dirty="0"/>
              <a:t> </a:t>
            </a:r>
            <a:r>
              <a:rPr lang="en-US" sz="4000" kern="0" dirty="0" err="1"/>
              <a:t>qidiruv</a:t>
            </a:r>
            <a:r>
              <a:rPr lang="en-US" sz="4000" kern="0" dirty="0"/>
              <a:t> </a:t>
            </a:r>
            <a:r>
              <a:rPr lang="en-US" sz="4000" kern="0" dirty="0" err="1"/>
              <a:t>tizimi</a:t>
            </a:r>
            <a:r>
              <a:rPr lang="en-US" sz="4000" kern="0" dirty="0"/>
              <a:t> Internet </a:t>
            </a:r>
            <a:r>
              <a:rPr lang="en-US" sz="4000" kern="0" dirty="0" err="1"/>
              <a:t>tarmog‘ida</a:t>
            </a:r>
            <a:r>
              <a:rPr lang="en-US" sz="4000" kern="0" dirty="0"/>
              <a:t> </a:t>
            </a:r>
            <a:r>
              <a:rPr lang="en-US" sz="4000" kern="0" dirty="0" err="1"/>
              <a:t>o‘z</a:t>
            </a:r>
            <a:r>
              <a:rPr lang="en-US" sz="4000" kern="0" dirty="0"/>
              <a:t> </a:t>
            </a:r>
          </a:p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 err="1"/>
              <a:t>manziliga</a:t>
            </a:r>
            <a:r>
              <a:rPr lang="en-US" sz="4000" kern="0" dirty="0"/>
              <a:t> </a:t>
            </a:r>
            <a:r>
              <a:rPr lang="en-US" sz="4000" kern="0" dirty="0" err="1" smtClean="0"/>
              <a:t>ega</a:t>
            </a:r>
            <a:endParaRPr lang="en-US" sz="4000" kern="0" dirty="0"/>
          </a:p>
        </p:txBody>
      </p:sp>
      <p:pic>
        <p:nvPicPr>
          <p:cNvPr id="3074" name="Picture 2" descr="Поисковая система Гугл и как продвигать сайт в Google история гиганта ✅  Доход онлайн">
            <a:extLst>
              <a:ext uri="{FF2B5EF4-FFF2-40B4-BE49-F238E27FC236}">
                <a16:creationId xmlns:a16="http://schemas.microsoft.com/office/drawing/2014/main" xmlns="" id="{A0FC1931-C615-48D2-8BE7-045B845AC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7" t="14619" r="7647" b="13096"/>
          <a:stretch/>
        </p:blipFill>
        <p:spPr bwMode="auto">
          <a:xfrm>
            <a:off x="1325319" y="1584332"/>
            <a:ext cx="2338363" cy="85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B0920B6B-CE3D-4EF0-A49D-BE7FCBA4C818}"/>
              </a:ext>
            </a:extLst>
          </p:cNvPr>
          <p:cNvSpPr/>
          <p:nvPr/>
        </p:nvSpPr>
        <p:spPr>
          <a:xfrm>
            <a:off x="2089358" y="2274708"/>
            <a:ext cx="5728904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google.com</a:t>
            </a:r>
            <a:endParaRPr lang="ru-RU" sz="3600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09D9B6A-2146-4DE9-91AE-2C301267C43C}"/>
              </a:ext>
            </a:extLst>
          </p:cNvPr>
          <p:cNvSpPr/>
          <p:nvPr/>
        </p:nvSpPr>
        <p:spPr>
          <a:xfrm>
            <a:off x="7338582" y="2312358"/>
            <a:ext cx="423261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yandex.ru</a:t>
            </a:r>
            <a:endParaRPr lang="ru-RU" sz="3600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4" descr="Яндекс">
            <a:extLst>
              <a:ext uri="{FF2B5EF4-FFF2-40B4-BE49-F238E27FC236}">
                <a16:creationId xmlns:a16="http://schemas.microsoft.com/office/drawing/2014/main" xmlns="" id="{589B2B36-A1DB-4634-B8D0-41B748D19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4" b="30133"/>
          <a:stretch/>
        </p:blipFill>
        <p:spPr bwMode="auto">
          <a:xfrm>
            <a:off x="6623923" y="1667280"/>
            <a:ext cx="1901207" cy="7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7D3581AF-1FEE-4CA0-B0F8-A5B029AD4764}"/>
              </a:ext>
            </a:extLst>
          </p:cNvPr>
          <p:cNvSpPr/>
          <p:nvPr/>
        </p:nvSpPr>
        <p:spPr>
          <a:xfrm>
            <a:off x="7600740" y="4293632"/>
            <a:ext cx="423261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mail.ru</a:t>
            </a:r>
            <a:endParaRPr lang="ru-RU" sz="3600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 почты Mail.ru масштабный сбой">
            <a:extLst>
              <a:ext uri="{FF2B5EF4-FFF2-40B4-BE49-F238E27FC236}">
                <a16:creationId xmlns:a16="http://schemas.microsoft.com/office/drawing/2014/main" xmlns="" id="{4C9FD131-E9B4-43C7-9C0F-DB358F3BF2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0" b="22827"/>
          <a:stretch/>
        </p:blipFill>
        <p:spPr bwMode="auto">
          <a:xfrm>
            <a:off x="6792702" y="3718684"/>
            <a:ext cx="1901207" cy="56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ренд Рамблер">
            <a:extLst>
              <a:ext uri="{FF2B5EF4-FFF2-40B4-BE49-F238E27FC236}">
                <a16:creationId xmlns:a16="http://schemas.microsoft.com/office/drawing/2014/main" xmlns="" id="{FA894BE3-42D1-4A1E-A108-6DECA365C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14" y="5555410"/>
            <a:ext cx="2787076" cy="57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D1FC1C40-48A4-497B-AD8F-5306207EC80A}"/>
              </a:ext>
            </a:extLst>
          </p:cNvPr>
          <p:cNvSpPr/>
          <p:nvPr/>
        </p:nvSpPr>
        <p:spPr>
          <a:xfrm>
            <a:off x="2631673" y="5904016"/>
            <a:ext cx="423261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rambler.ru</a:t>
            </a:r>
            <a:endParaRPr lang="ru-RU" sz="3600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1CAA4D0-C943-47E5-8FAF-1986012B838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549" t="9478" r="63606" b="71207"/>
          <a:stretch/>
        </p:blipFill>
        <p:spPr>
          <a:xfrm>
            <a:off x="1415539" y="3575920"/>
            <a:ext cx="2432268" cy="829441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433E5490-3B6B-47C2-8A1E-73D1B8F6365E}"/>
              </a:ext>
            </a:extLst>
          </p:cNvPr>
          <p:cNvSpPr/>
          <p:nvPr/>
        </p:nvSpPr>
        <p:spPr>
          <a:xfrm>
            <a:off x="2631673" y="4347671"/>
            <a:ext cx="423261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b="1" dirty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www.uz</a:t>
            </a:r>
            <a:endParaRPr lang="ru-RU" sz="3600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0571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39522"/>
            <a:ext cx="121920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/>
              <a:t>Har </a:t>
            </a:r>
            <a:r>
              <a:rPr lang="en-US" sz="4000" kern="0" dirty="0" err="1"/>
              <a:t>bir</a:t>
            </a:r>
            <a:r>
              <a:rPr lang="en-US" sz="4000" kern="0" dirty="0"/>
              <a:t> </a:t>
            </a:r>
            <a:r>
              <a:rPr lang="en-US" sz="4000" kern="0" dirty="0" err="1"/>
              <a:t>qidiruv</a:t>
            </a:r>
            <a:r>
              <a:rPr lang="en-US" sz="4000" kern="0" dirty="0"/>
              <a:t> </a:t>
            </a:r>
            <a:r>
              <a:rPr lang="en-US" sz="4000" kern="0" dirty="0" err="1"/>
              <a:t>tizimi</a:t>
            </a:r>
            <a:r>
              <a:rPr lang="en-US" sz="4000" kern="0" dirty="0"/>
              <a:t> </a:t>
            </a:r>
            <a:r>
              <a:rPr lang="en-US" sz="4000" kern="0" dirty="0" err="1"/>
              <a:t>sahifasida</a:t>
            </a:r>
            <a:r>
              <a:rPr lang="en-US" sz="4000" kern="0" dirty="0"/>
              <a:t> </a:t>
            </a:r>
          </a:p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 err="1"/>
              <a:t>o‘z</a:t>
            </a:r>
            <a:r>
              <a:rPr lang="en-US" sz="4000" kern="0" dirty="0"/>
              <a:t> </a:t>
            </a:r>
            <a:r>
              <a:rPr lang="en-US" sz="4000" kern="0" dirty="0" err="1"/>
              <a:t>qidiruv</a:t>
            </a:r>
            <a:r>
              <a:rPr lang="en-US" sz="4000" kern="0" dirty="0"/>
              <a:t> </a:t>
            </a:r>
            <a:r>
              <a:rPr lang="en-US" sz="4000" kern="0" dirty="0" err="1"/>
              <a:t>satriga</a:t>
            </a:r>
            <a:r>
              <a:rPr lang="en-US" sz="4000" kern="0" dirty="0"/>
              <a:t> </a:t>
            </a:r>
            <a:r>
              <a:rPr lang="en-US" sz="4000" kern="0" dirty="0" err="1" smtClean="0"/>
              <a:t>ega</a:t>
            </a:r>
            <a:endParaRPr lang="en-US" sz="4000" kern="0" dirty="0"/>
          </a:p>
        </p:txBody>
      </p:sp>
      <p:pic>
        <p:nvPicPr>
          <p:cNvPr id="3" name="Picture 2" descr="Поисковая система">
            <a:extLst>
              <a:ext uri="{FF2B5EF4-FFF2-40B4-BE49-F238E27FC236}">
                <a16:creationId xmlns:a16="http://schemas.microsoft.com/office/drawing/2014/main" xmlns="" id="{99F98B00-3F5F-47A6-9990-746C9CE07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085" y="1429714"/>
            <a:ext cx="7082971" cy="545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128607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1009DE3-D78B-49E3-B61C-829EC4F14D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64" t="5442" r="6188" b="62312"/>
          <a:stretch/>
        </p:blipFill>
        <p:spPr>
          <a:xfrm>
            <a:off x="2160938" y="1490637"/>
            <a:ext cx="7612649" cy="269835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F386597-5E1D-4697-BED3-5F27FC9B5D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64" t="50392" r="6188" b="17361"/>
          <a:stretch/>
        </p:blipFill>
        <p:spPr>
          <a:xfrm>
            <a:off x="2160938" y="4069855"/>
            <a:ext cx="7612649" cy="26983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54407C-CA23-4EF7-9B42-4C18D80F6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F26A5E-6F95-4A0F-94FB-EB571852C0A6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D7A3656F-DEA8-48E3-B059-7C21BBA90BCA}"/>
              </a:ext>
            </a:extLst>
          </p:cNvPr>
          <p:cNvSpPr txBox="1">
            <a:spLocks/>
          </p:cNvSpPr>
          <p:nvPr/>
        </p:nvSpPr>
        <p:spPr>
          <a:xfrm>
            <a:off x="569625" y="249382"/>
            <a:ext cx="121920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4400" dirty="0"/>
              <a:t>WWW.UZ </a:t>
            </a:r>
            <a:r>
              <a:rPr lang="ru-RU" sz="4400" dirty="0" err="1"/>
              <a:t>qidiruv</a:t>
            </a:r>
            <a:r>
              <a:rPr lang="ru-RU" sz="4400" dirty="0"/>
              <a:t> </a:t>
            </a:r>
            <a:r>
              <a:rPr lang="ru-RU" sz="4400" dirty="0" err="1"/>
              <a:t>tizimining</a:t>
            </a:r>
            <a:r>
              <a:rPr lang="ru-RU" sz="4400" dirty="0"/>
              <a:t> </a:t>
            </a:r>
            <a:r>
              <a:rPr lang="en-US" sz="4400" dirty="0"/>
              <a:t>b</a:t>
            </a:r>
            <a:r>
              <a:rPr lang="ru-RU" sz="4400" dirty="0" err="1"/>
              <a:t>osh</a:t>
            </a:r>
            <a:r>
              <a:rPr lang="en-US" sz="4400" dirty="0"/>
              <a:t> </a:t>
            </a:r>
            <a:r>
              <a:rPr lang="en-US" sz="4400" dirty="0" err="1"/>
              <a:t>sahifasi</a:t>
            </a:r>
            <a:r>
              <a:rPr lang="en-US" sz="4400" dirty="0"/>
              <a:t>:</a:t>
            </a:r>
            <a:endParaRPr lang="ru-RU" sz="4400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D644FF1E-4CDD-48C2-8E58-58CFDCCD22C3}"/>
              </a:ext>
            </a:extLst>
          </p:cNvPr>
          <p:cNvSpPr txBox="1">
            <a:spLocks/>
          </p:cNvSpPr>
          <p:nvPr/>
        </p:nvSpPr>
        <p:spPr>
          <a:xfrm>
            <a:off x="0" y="2433729"/>
            <a:ext cx="1720661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Qidiruv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satri</a:t>
            </a:r>
            <a:endParaRPr lang="ru-RU" sz="3000" kern="0" dirty="0">
              <a:solidFill>
                <a:srgbClr val="660033"/>
              </a:solidFill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A49E4E7E-866F-4197-BD5E-978691453D78}"/>
              </a:ext>
            </a:extLst>
          </p:cNvPr>
          <p:cNvSpPr txBox="1">
            <a:spLocks/>
          </p:cNvSpPr>
          <p:nvPr/>
        </p:nvSpPr>
        <p:spPr>
          <a:xfrm>
            <a:off x="10291745" y="2433729"/>
            <a:ext cx="1900255" cy="92333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Qidiruv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tugmasi</a:t>
            </a:r>
            <a:endParaRPr lang="ru-RU" sz="3000" kern="0" dirty="0">
              <a:solidFill>
                <a:srgbClr val="660033"/>
              </a:solidFill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80D834EA-46C2-4C1D-B4E4-43744968B7D0}"/>
              </a:ext>
            </a:extLst>
          </p:cNvPr>
          <p:cNvSpPr txBox="1">
            <a:spLocks/>
          </p:cNvSpPr>
          <p:nvPr/>
        </p:nvSpPr>
        <p:spPr>
          <a:xfrm>
            <a:off x="-22295" y="4620568"/>
            <a:ext cx="1915876" cy="923330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Bo‘limlar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ro‘yxati</a:t>
            </a:r>
            <a:endParaRPr lang="ru-RU" sz="3000" kern="0" dirty="0">
              <a:solidFill>
                <a:srgbClr val="660033"/>
              </a:solidFill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3CA53811-266D-42A8-B6B4-C4200F7792C6}"/>
              </a:ext>
            </a:extLst>
          </p:cNvPr>
          <p:cNvCxnSpPr>
            <a:cxnSpLocks/>
          </p:cNvCxnSpPr>
          <p:nvPr/>
        </p:nvCxnSpPr>
        <p:spPr>
          <a:xfrm>
            <a:off x="1412791" y="3009396"/>
            <a:ext cx="1005622" cy="36873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1811DF45-09C7-4B9E-82AB-083CDEB40C19}"/>
              </a:ext>
            </a:extLst>
          </p:cNvPr>
          <p:cNvCxnSpPr>
            <a:cxnSpLocks/>
          </p:cNvCxnSpPr>
          <p:nvPr/>
        </p:nvCxnSpPr>
        <p:spPr>
          <a:xfrm flipV="1">
            <a:off x="1220025" y="3815061"/>
            <a:ext cx="1198388" cy="77539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5DCDA48A-AC4F-40EB-99FC-8B3123A8C84E}"/>
              </a:ext>
            </a:extLst>
          </p:cNvPr>
          <p:cNvCxnSpPr>
            <a:cxnSpLocks/>
          </p:cNvCxnSpPr>
          <p:nvPr/>
        </p:nvCxnSpPr>
        <p:spPr>
          <a:xfrm flipH="1">
            <a:off x="9399543" y="3228449"/>
            <a:ext cx="892202" cy="19680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9503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9A7C004-A953-43CD-8B97-CD6B0A9F480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Qidiruv</a:t>
            </a:r>
            <a:r>
              <a:rPr lang="en-US" sz="5000" kern="0" dirty="0"/>
              <a:t> </a:t>
            </a:r>
            <a:r>
              <a:rPr lang="en-US" sz="5000" kern="0" dirty="0" err="1"/>
              <a:t>tizimlarida</a:t>
            </a:r>
            <a:r>
              <a:rPr lang="en-US" sz="5000" kern="0" dirty="0"/>
              <a:t> </a:t>
            </a:r>
            <a:r>
              <a:rPr lang="en-US" sz="5000" kern="0" dirty="0" err="1"/>
              <a:t>axborot</a:t>
            </a:r>
            <a:r>
              <a:rPr lang="en-US" sz="5000" kern="0" dirty="0"/>
              <a:t> </a:t>
            </a:r>
            <a:r>
              <a:rPr lang="en-US" sz="5000" kern="0" dirty="0" err="1"/>
              <a:t>izlash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A8A8C23-B84B-43D7-83DC-FF7256E92D0F}"/>
              </a:ext>
            </a:extLst>
          </p:cNvPr>
          <p:cNvSpPr/>
          <p:nvPr/>
        </p:nvSpPr>
        <p:spPr>
          <a:xfrm>
            <a:off x="324387" y="2131753"/>
            <a:ext cx="11543225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katalogidagi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katalogiga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92A97B2-0652-4A00-B432-964D50949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64" t="23559" r="6188" b="62312"/>
          <a:stretch/>
        </p:blipFill>
        <p:spPr>
          <a:xfrm>
            <a:off x="324387" y="3513837"/>
            <a:ext cx="11543225" cy="179277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0DC3A42C-3CAF-439A-B8B7-4B1EAC94FAB5}"/>
              </a:ext>
            </a:extLst>
          </p:cNvPr>
          <p:cNvSpPr txBox="1">
            <a:spLocks/>
          </p:cNvSpPr>
          <p:nvPr/>
        </p:nvSpPr>
        <p:spPr>
          <a:xfrm>
            <a:off x="3539236" y="5715556"/>
            <a:ext cx="2306664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kern="0" dirty="0" err="1">
                <a:solidFill>
                  <a:srgbClr val="660033"/>
                </a:solidFill>
              </a:rPr>
              <a:t>Kalit</a:t>
            </a:r>
            <a:r>
              <a:rPr lang="en-US" sz="4000" kern="0" dirty="0">
                <a:solidFill>
                  <a:srgbClr val="660033"/>
                </a:solidFill>
              </a:rPr>
              <a:t> </a:t>
            </a:r>
            <a:r>
              <a:rPr lang="en-US" sz="4000" kern="0" dirty="0" err="1">
                <a:solidFill>
                  <a:srgbClr val="660033"/>
                </a:solidFill>
              </a:rPr>
              <a:t>so‘z</a:t>
            </a:r>
            <a:endParaRPr lang="ru-RU" sz="4000" kern="0" dirty="0">
              <a:solidFill>
                <a:srgbClr val="660033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001B91A9-AD16-4D21-AD12-6B6439891E72}"/>
              </a:ext>
            </a:extLst>
          </p:cNvPr>
          <p:cNvSpPr txBox="1">
            <a:spLocks/>
          </p:cNvSpPr>
          <p:nvPr/>
        </p:nvSpPr>
        <p:spPr>
          <a:xfrm>
            <a:off x="6467959" y="5360488"/>
            <a:ext cx="2570749" cy="4616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maqola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  <a:r>
              <a:rPr lang="en-US" sz="3000" kern="0" dirty="0" err="1">
                <a:solidFill>
                  <a:srgbClr val="660033"/>
                </a:solidFill>
              </a:rPr>
              <a:t>nomi</a:t>
            </a:r>
            <a:r>
              <a:rPr lang="en-US" sz="3000" kern="0" dirty="0">
                <a:solidFill>
                  <a:srgbClr val="660033"/>
                </a:solidFill>
              </a:rPr>
              <a:t> </a:t>
            </a:r>
          </a:p>
        </p:txBody>
      </p:sp>
      <p:pic>
        <p:nvPicPr>
          <p:cNvPr id="2" name="Picture 2" descr="Узнайте что такое ключевые слова в контекстной рекламе?">
            <a:extLst>
              <a:ext uri="{FF2B5EF4-FFF2-40B4-BE49-F238E27FC236}">
                <a16:creationId xmlns:a16="http://schemas.microsoft.com/office/drawing/2014/main" xmlns="" id="{A147B823-4E39-4990-84F4-89227229A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11990" r="8667" b="24050"/>
          <a:stretch/>
        </p:blipFill>
        <p:spPr bwMode="auto">
          <a:xfrm>
            <a:off x="324387" y="5360488"/>
            <a:ext cx="3044368" cy="141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A305B4F2-E6BC-493E-8CE5-BC0F6DB0065A}"/>
              </a:ext>
            </a:extLst>
          </p:cNvPr>
          <p:cNvSpPr txBox="1">
            <a:spLocks/>
          </p:cNvSpPr>
          <p:nvPr/>
        </p:nvSpPr>
        <p:spPr>
          <a:xfrm>
            <a:off x="6607133" y="5847940"/>
            <a:ext cx="2570749" cy="4616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so‘z</a:t>
            </a:r>
            <a:endParaRPr lang="en-US" sz="3000" kern="0" dirty="0">
              <a:solidFill>
                <a:srgbClr val="660033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AE93D3BB-7925-4AD6-8920-38B27BEFE621}"/>
              </a:ext>
            </a:extLst>
          </p:cNvPr>
          <p:cNvSpPr txBox="1">
            <a:spLocks/>
          </p:cNvSpPr>
          <p:nvPr/>
        </p:nvSpPr>
        <p:spPr>
          <a:xfrm>
            <a:off x="6591942" y="6313610"/>
            <a:ext cx="2570749" cy="4616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kern="0" dirty="0" err="1">
                <a:solidFill>
                  <a:srgbClr val="660033"/>
                </a:solidFill>
              </a:rPr>
              <a:t>jumla</a:t>
            </a:r>
            <a:endParaRPr lang="en-US" sz="3000" kern="0" dirty="0">
              <a:solidFill>
                <a:srgbClr val="660033"/>
              </a:solidFill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xmlns="" id="{E7FDD886-4924-40D9-B95C-FD742F33813A}"/>
              </a:ext>
            </a:extLst>
          </p:cNvPr>
          <p:cNvSpPr/>
          <p:nvPr/>
        </p:nvSpPr>
        <p:spPr>
          <a:xfrm>
            <a:off x="6171361" y="5486400"/>
            <a:ext cx="329721" cy="244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xmlns="" id="{FE5039AD-EEBA-4492-881C-6E93760F4F50}"/>
              </a:ext>
            </a:extLst>
          </p:cNvPr>
          <p:cNvSpPr/>
          <p:nvPr/>
        </p:nvSpPr>
        <p:spPr>
          <a:xfrm>
            <a:off x="6171360" y="5948065"/>
            <a:ext cx="329721" cy="244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xmlns="" id="{5E8A2E4C-082F-4B97-B9B1-0D9B95A1B4DC}"/>
              </a:ext>
            </a:extLst>
          </p:cNvPr>
          <p:cNvSpPr/>
          <p:nvPr/>
        </p:nvSpPr>
        <p:spPr>
          <a:xfrm>
            <a:off x="6164062" y="6422115"/>
            <a:ext cx="329721" cy="24465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5837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  <p:bldP spid="3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54407C-CA23-4EF7-9B42-4C18D80F6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3F26A5E-6F95-4A0F-94FB-EB571852C0A6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>
              <a:solidFill>
                <a:srgbClr val="660033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D7A3656F-DEA8-48E3-B059-7C21BBA90BCA}"/>
              </a:ext>
            </a:extLst>
          </p:cNvPr>
          <p:cNvSpPr txBox="1">
            <a:spLocks/>
          </p:cNvSpPr>
          <p:nvPr/>
        </p:nvSpPr>
        <p:spPr>
          <a:xfrm>
            <a:off x="0" y="249382"/>
            <a:ext cx="12192000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Qidiruv</a:t>
            </a:r>
            <a:r>
              <a:rPr lang="en-US" sz="5000" kern="0" dirty="0"/>
              <a:t> </a:t>
            </a:r>
            <a:r>
              <a:rPr lang="en-US" sz="5000" kern="0" dirty="0" err="1"/>
              <a:t>tizimlarida</a:t>
            </a:r>
            <a:r>
              <a:rPr lang="en-US" sz="5000" kern="0" dirty="0"/>
              <a:t> </a:t>
            </a:r>
            <a:r>
              <a:rPr lang="en-US" sz="5000" kern="0" dirty="0" err="1"/>
              <a:t>axborot</a:t>
            </a:r>
            <a:r>
              <a:rPr lang="en-US" sz="5000" kern="0" dirty="0"/>
              <a:t> </a:t>
            </a:r>
            <a:r>
              <a:rPr lang="en-US" sz="5000" kern="0" dirty="0" err="1"/>
              <a:t>izlash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F7BD84-A04F-4D7B-8760-87A870D9BF7A}"/>
              </a:ext>
            </a:extLst>
          </p:cNvPr>
          <p:cNvSpPr/>
          <p:nvPr/>
        </p:nvSpPr>
        <p:spPr>
          <a:xfrm>
            <a:off x="331152" y="1428752"/>
            <a:ext cx="113461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informatikadan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referatlarni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izlash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satriga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informatikadan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referatlar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E00B550-1C07-442A-98AE-56078E339A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205" t="42204" r="1641" b="6444"/>
          <a:stretch/>
        </p:blipFill>
        <p:spPr>
          <a:xfrm>
            <a:off x="6015368" y="3382732"/>
            <a:ext cx="4627418" cy="3208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8EBF116-5EC2-4E16-BCB5-B3ED2C7B23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71" t="27312" r="22664" b="28732"/>
          <a:stretch/>
        </p:blipFill>
        <p:spPr>
          <a:xfrm>
            <a:off x="874760" y="3367742"/>
            <a:ext cx="4357378" cy="32081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xmlns="" id="{122A62B3-E827-47FD-B000-033EF7F711BD}"/>
              </a:ext>
            </a:extLst>
          </p:cNvPr>
          <p:cNvSpPr/>
          <p:nvPr/>
        </p:nvSpPr>
        <p:spPr>
          <a:xfrm>
            <a:off x="5232138" y="4811844"/>
            <a:ext cx="783230" cy="38974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8377AC61-A3AA-4C1C-A038-FCEAC9EA20C1}"/>
              </a:ext>
            </a:extLst>
          </p:cNvPr>
          <p:cNvCxnSpPr>
            <a:cxnSpLocks/>
          </p:cNvCxnSpPr>
          <p:nvPr/>
        </p:nvCxnSpPr>
        <p:spPr>
          <a:xfrm flipV="1">
            <a:off x="294020" y="3715441"/>
            <a:ext cx="785271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C90D04BB-7F76-4826-BA92-FC9790160B6B}"/>
              </a:ext>
            </a:extLst>
          </p:cNvPr>
          <p:cNvSpPr/>
          <p:nvPr/>
        </p:nvSpPr>
        <p:spPr>
          <a:xfrm>
            <a:off x="4631961" y="3414010"/>
            <a:ext cx="600177" cy="6033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4581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24471</TotalTime>
  <Words>315</Words>
  <Application>Microsoft Office PowerPoint</Application>
  <PresentationFormat>Широкоэкранный</PresentationFormat>
  <Paragraphs>67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Учетная запись Майкрософт</cp:lastModifiedBy>
  <cp:revision>838</cp:revision>
  <dcterms:created xsi:type="dcterms:W3CDTF">2020-09-03T11:25:49Z</dcterms:created>
  <dcterms:modified xsi:type="dcterms:W3CDTF">2020-12-21T07:37:06Z</dcterms:modified>
</cp:coreProperties>
</file>