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412" r:id="rId2"/>
    <p:sldId id="462" r:id="rId3"/>
    <p:sldId id="501" r:id="rId4"/>
    <p:sldId id="502" r:id="rId5"/>
    <p:sldId id="510" r:id="rId6"/>
    <p:sldId id="511" r:id="rId7"/>
    <p:sldId id="508" r:id="rId8"/>
    <p:sldId id="512" r:id="rId9"/>
    <p:sldId id="513" r:id="rId10"/>
    <p:sldId id="514" r:id="rId11"/>
    <p:sldId id="507" r:id="rId12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9DF7"/>
    <a:srgbClr val="01B4FC"/>
    <a:srgbClr val="660033"/>
    <a:srgbClr val="CC00CC"/>
    <a:srgbClr val="4472C4"/>
    <a:srgbClr val="F1F2F4"/>
    <a:srgbClr val="BFBFBF"/>
    <a:srgbClr val="FFFFFF"/>
    <a:srgbClr val="660066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9" autoAdjust="0"/>
    <p:restoredTop sz="94660"/>
  </p:normalViewPr>
  <p:slideViewPr>
    <p:cSldViewPr snapToGrid="0">
      <p:cViewPr varScale="1">
        <p:scale>
          <a:sx n="71" d="100"/>
          <a:sy n="71" d="100"/>
        </p:scale>
        <p:origin x="57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054E3C6B-CF63-468C-87C7-4E9EEF6769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4AA518A-C608-44D1-BFA8-12AE5F8DADE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D34B6E5-581F-4F8F-8AB9-7CE855250DC9}" type="datetimeFigureOut">
              <a:rPr lang="ru-RU"/>
              <a:pPr>
                <a:defRPr/>
              </a:pPr>
              <a:t>11.12.2020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xmlns="" id="{230331CD-2BC5-4CF3-BBEB-589AB100D9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xmlns="" id="{71A741DD-54EC-4474-82EF-AD1FFC8A81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1D04121-5026-432F-875E-195D1999D2F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A755312-82DF-4AA9-BFFF-FD628643C7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F296FAF-E0AE-4FE8-8A6E-C258A87F1E73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989377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>
            <a:extLst>
              <a:ext uri="{FF2B5EF4-FFF2-40B4-BE49-F238E27FC236}">
                <a16:creationId xmlns:a16="http://schemas.microsoft.com/office/drawing/2014/main" xmlns="" id="{70EF6BFB-4024-41B9-8DB1-9496D158BF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>
            <a:extLst>
              <a:ext uri="{FF2B5EF4-FFF2-40B4-BE49-F238E27FC236}">
                <a16:creationId xmlns:a16="http://schemas.microsoft.com/office/drawing/2014/main" xmlns="" id="{4498BEA6-3EFD-492B-87A7-4AC1CCB027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6148" name="Номер слайда 3">
            <a:extLst>
              <a:ext uri="{FF2B5EF4-FFF2-40B4-BE49-F238E27FC236}">
                <a16:creationId xmlns:a16="http://schemas.microsoft.com/office/drawing/2014/main" xmlns="" id="{FA8F567B-BF30-4757-9DDD-A536C5ED9A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D65FDD0-463B-4F05-965F-F7B8B3C3329F}" type="slidenum">
              <a:rPr lang="ru-RU" altLang="ru-RU"/>
              <a:pPr/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4589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2E2EB2-A663-466A-BCFF-A8F05E5550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3D4AA45A-BF13-4BC7-8813-CAEF890B4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0A7092B-3C71-417D-99BD-674C8F40D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D3142-0E50-4CF7-9F9D-1E5F716866D0}" type="datetimeFigureOut">
              <a:rPr lang="ru-RU"/>
              <a:pPr>
                <a:defRPr/>
              </a:pPr>
              <a:t>11.12.2020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9FFDA25-36B8-46E6-A1EC-54F3AF04D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EE4A57B-2A99-46E8-AA60-A3FED2FCE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CE43FF-38C6-42D1-BA9F-8EAD10CF2FF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127260114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296D9C-3B0D-4DC3-AD23-1D666A6D5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DBCF684-C8F5-426A-A2D3-846BA4CA9B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DC13CF6-9C4D-4BC9-845B-554903F36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C9FCA-6819-4865-96FA-2EEC2D658822}" type="datetimeFigureOut">
              <a:rPr lang="ru-RU"/>
              <a:pPr>
                <a:defRPr/>
              </a:pPr>
              <a:t>11.12.2020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54498FC-F557-44A8-BEC1-599D815D8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363956B-06BE-4BE3-9756-66BC23842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65C2B3-F6AF-4713-B668-5346813E8B9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25873596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B51B8CBD-25FC-4B8F-B8E4-2723B19107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C15D9B8-EFDD-4832-A596-91A59FA946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EF18AE4-1973-4F73-8003-30F2039A1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E5032-A759-4568-A650-7D5611EDDFD3}" type="datetimeFigureOut">
              <a:rPr lang="ru-RU"/>
              <a:pPr>
                <a:defRPr/>
              </a:pPr>
              <a:t>11.12.2020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35B80E8-BBE3-4E0B-92EE-20308B02E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ECC9D20-7EA2-480F-B77A-6B83DF8F1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1DCB4C-759F-4408-8918-D8AFDE7FEF0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27019168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3005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34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3" y="1397002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34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2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34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34"/>
            </a:lvl1pPr>
            <a:lvl2pPr marL="145382" indent="-145382">
              <a:buFont typeface="Arial" panose="020B0604020202020204" pitchFamily="34" charset="0"/>
              <a:buChar char="•"/>
              <a:defRPr sz="1334"/>
            </a:lvl2pPr>
            <a:lvl3pPr marL="290764" indent="-145382">
              <a:defRPr sz="1334"/>
            </a:lvl3pPr>
            <a:lvl4pPr marL="508836" indent="-218073">
              <a:defRPr sz="1334"/>
            </a:lvl4pPr>
            <a:lvl5pPr marL="726909" indent="-218073">
              <a:defRPr sz="133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34"/>
            </a:lvl1pPr>
            <a:lvl2pPr marL="145382" indent="-145382">
              <a:buFont typeface="Arial" panose="020B0604020202020204" pitchFamily="34" charset="0"/>
              <a:buChar char="•"/>
              <a:defRPr sz="1334"/>
            </a:lvl2pPr>
            <a:lvl3pPr marL="290764" indent="-145382">
              <a:defRPr sz="1334"/>
            </a:lvl3pPr>
            <a:lvl4pPr marL="508836" indent="-218073">
              <a:defRPr sz="1334"/>
            </a:lvl4pPr>
            <a:lvl5pPr marL="726909" indent="-218073">
              <a:defRPr sz="133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34"/>
            </a:lvl1pPr>
            <a:lvl2pPr marL="145382" indent="-145382">
              <a:buFont typeface="Arial" panose="020B0604020202020204" pitchFamily="34" charset="0"/>
              <a:buChar char="•"/>
              <a:defRPr sz="1334"/>
            </a:lvl2pPr>
            <a:lvl3pPr marL="290764" indent="-145382">
              <a:defRPr sz="1334"/>
            </a:lvl3pPr>
            <a:lvl4pPr marL="508836" indent="-218073">
              <a:defRPr sz="1334"/>
            </a:lvl4pPr>
            <a:lvl5pPr marL="726909" indent="-218073">
              <a:defRPr sz="133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4"/>
            <a:ext cx="10363201" cy="4063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15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75824338"/>
      </p:ext>
    </p:extLst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53" y="216473"/>
            <a:ext cx="10920095" cy="619232"/>
          </a:xfrm>
        </p:spPr>
        <p:txBody>
          <a:bodyPr lIns="0" tIns="0" rIns="0" bIns="0"/>
          <a:lstStyle>
            <a:lvl1pPr>
              <a:defRPr sz="4024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xmlns="" id="{984634D1-F00E-4B65-9F87-2B7017BB74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xmlns="" id="{EACB35A7-2430-4BF7-BE3A-0EE0D36EC5C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A50F1B7-61C0-4D30-BE93-04806B9CDA38}" type="datetimeFigureOut">
              <a:rPr lang="en-US"/>
              <a:pPr>
                <a:defRPr/>
              </a:pPr>
              <a:t>12/11/2020</a:t>
            </a:fld>
            <a:endParaRPr lang="en-US"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xmlns="" id="{43AD37EC-3DE0-48B1-851D-1B27C50BF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fld id="{A68BCCE9-C0EE-43C1-8A45-B5F9BDBEEF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9292159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9F6945-8744-4884-BA86-263BDA4CB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1482717-D4D2-4F34-B044-926F91E96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AE38AC9-3E80-453B-A13B-197253669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D026C-F346-48FE-8969-6C5B7ABE3C00}" type="datetimeFigureOut">
              <a:rPr lang="ru-RU"/>
              <a:pPr>
                <a:defRPr/>
              </a:pPr>
              <a:t>11.12.2020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6287452-3534-452B-94E6-61DEC24F2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8249F45-E7E0-4A3C-9654-7E644B999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90C058-67FA-47CB-A14C-334E2DDFF07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433295316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5EDBDA-126F-43A1-860F-8A73CC27F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9AFDE12-72BF-441C-ABC8-E0A50BEEC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1A0EA84-32C0-4F82-8A02-88595968F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DBAFB-D82D-402E-860B-078814EB7085}" type="datetimeFigureOut">
              <a:rPr lang="ru-RU"/>
              <a:pPr>
                <a:defRPr/>
              </a:pPr>
              <a:t>11.12.2020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EE5EE5E-2682-4DDF-83BC-305910336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D7EC988-E6F6-4396-95DA-EA9DE25EB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E3AFBB-E13A-4B43-962F-8D3721D0FBD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226448107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987C3D-52D3-42BE-BE2D-5A0B61AA6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727DFA5-05F9-4C74-B21A-AE4C5391C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E2D4D2F-DDD0-446A-8B7A-F31226155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C6B48183-1280-4491-911C-E648F7056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5ABBC-3DF7-4D40-99A3-B751E01DB60F}" type="datetimeFigureOut">
              <a:rPr lang="ru-RU"/>
              <a:pPr>
                <a:defRPr/>
              </a:pPr>
              <a:t>11.12.2020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FCE7CBC9-8295-4FF2-9F06-8BBBD0861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15ABC888-79DB-42ED-972C-B43EEB18E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7FFF2B-462C-4BCF-82A9-4A577F0FB95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988549318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CC0CBE-1A37-4E73-98AC-B93E2C742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083AF70-AC96-4D06-ACBA-37D6F334F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B564D61-6572-495C-87B3-66697B66E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AF21C902-D1C4-4F87-8A52-1D4C073D74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16963A8C-3C02-43EC-8936-FFA804AC75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xmlns="" id="{72E3CBDD-2CE7-4B9E-A71D-16AD1656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8DF3A-AE16-4F67-808D-B9AA0506FD1A}" type="datetimeFigureOut">
              <a:rPr lang="ru-RU"/>
              <a:pPr>
                <a:defRPr/>
              </a:pPr>
              <a:t>11.12.2020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xmlns="" id="{5CDC79D3-1AAE-4D94-A9EC-A588585A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xmlns="" id="{1ED658DD-841D-42E5-A636-6019587F4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B50EA-C1D1-4378-9AF5-4C1309B7D49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07691797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53D8C8-55C5-4F20-8A0B-3D06C4C75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xmlns="" id="{ABA16945-44C1-4338-A853-440B83647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78DAF-E03F-41D7-9E1D-20E39ED98793}" type="datetimeFigureOut">
              <a:rPr lang="ru-RU"/>
              <a:pPr>
                <a:defRPr/>
              </a:pPr>
              <a:t>11.12.2020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xmlns="" id="{565E3541-F5A1-47FC-AF8F-048B89E98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xmlns="" id="{74408C41-5085-42DF-8425-4D8C0BB46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0E675D-D85B-44DE-9D9E-43CC4E0AF90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602335179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xmlns="" id="{251BFB15-F45B-45F7-9DE2-D2DA8FC33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FFAB8-011D-45FE-AC6F-23D3171A8E44}" type="datetimeFigureOut">
              <a:rPr lang="ru-RU"/>
              <a:pPr>
                <a:defRPr/>
              </a:pPr>
              <a:t>11.12.2020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xmlns="" id="{CC44C5C5-15F0-4E56-AAC3-870B1871D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xmlns="" id="{381536AD-57A2-49F9-A4BE-BDA84D973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601DB4-477C-4D19-8161-8906B917A59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02367634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A71A04-13FE-49CB-A651-06C771C91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3092BF1-F8F9-49FC-8F30-85EFBF5B4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F1465A8-BF54-4A05-9D0E-5A6F395A70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B189A356-4EE7-461B-920F-F9A366690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CA280-FD99-45D8-8C76-E819B9AFE911}" type="datetimeFigureOut">
              <a:rPr lang="ru-RU"/>
              <a:pPr>
                <a:defRPr/>
              </a:pPr>
              <a:t>11.12.2020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9B8A905B-4056-49C0-9DCA-169774C2C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B71D722E-4C85-4ED6-B49C-D3D7629DB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B8276A-DE40-4DA7-A6D9-10B378FFD2F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09363895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F772C9-1087-4F81-A263-A70D32125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FE64C6B2-632E-4108-96FD-85F976AAFA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C1B72C1-4725-40B8-A9B3-E07CF04E28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3C1CA815-5FE2-4EB9-B189-EEC60FD85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09AFE-87B0-4A58-B940-A27ECA91F010}" type="datetimeFigureOut">
              <a:rPr lang="ru-RU"/>
              <a:pPr>
                <a:defRPr/>
              </a:pPr>
              <a:t>11.12.2020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12CAD942-4245-4531-9727-2B4976CAD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BAA554FF-827C-44B1-BC43-DC24ABF8D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87A809-EBD9-412D-87CD-48E209C472E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2835992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xmlns="" id="{C9AC8FED-B469-446E-B99B-B8697DAF3E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xmlns="" id="{80600FED-575E-4CA7-9D4A-AF15BA107D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74C3D0-D951-4D74-B7C1-77EF141BBE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1E1AB21-66E1-4C29-8BA2-512A88883F75}" type="datetimeFigureOut">
              <a:rPr lang="ru-RU"/>
              <a:pPr>
                <a:defRPr/>
              </a:pPr>
              <a:t>11.12.2020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6037FA-5B51-41F2-AD54-AE301998DF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8CA9C9B-94D3-4638-B526-E3686F31BB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E09208E2-7C82-484B-AF6A-4F16635AA65A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</p:sldLayoutIdLst>
  <p:transition spd="slow">
    <p:wipe dir="d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3175"/>
            <a:ext cx="12192000" cy="21574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286">
              <a:latin typeface="+mn-lt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1426369" y="2347913"/>
            <a:ext cx="9830653" cy="2059768"/>
          </a:xfrm>
          <a:prstGeom prst="rect">
            <a:avLst/>
          </a:prstGeom>
        </p:spPr>
        <p:txBody>
          <a:bodyPr wrap="square" lIns="0" tIns="28168" rIns="0" bIns="0">
            <a:spAutoFit/>
          </a:bodyPr>
          <a:lstStyle/>
          <a:p>
            <a:pPr marL="37131" algn="ctr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lang="en-US" sz="4400" b="1" spc="300" dirty="0">
                <a:solidFill>
                  <a:srgbClr val="002060"/>
                </a:solidFill>
                <a:latin typeface="Arial"/>
                <a:cs typeface="Arial"/>
              </a:rPr>
              <a:t> “INTERNETDA ISHLASHNI TA’MINLOVCHI DASTURLAR” MAVZUSINI</a:t>
            </a:r>
            <a:r>
              <a:rPr lang="uz-Cyrl-UZ" sz="4400" b="1" spc="30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400" b="1" spc="300" dirty="0">
                <a:solidFill>
                  <a:srgbClr val="002060"/>
                </a:solidFill>
                <a:latin typeface="Arial"/>
                <a:cs typeface="Arial"/>
              </a:rPr>
              <a:t>TAKRORLASH </a:t>
            </a:r>
            <a:endParaRPr lang="en-US" sz="4400" i="1" spc="300" dirty="0">
              <a:solidFill>
                <a:srgbClr val="373435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751681" y="2506412"/>
            <a:ext cx="674688" cy="192246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286">
              <a:latin typeface="+mn-lt"/>
            </a:endParaRP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xmlns="" id="{ACB4B4C4-B96E-4D3D-A3B1-019ECDA735A1}"/>
              </a:ext>
            </a:extLst>
          </p:cNvPr>
          <p:cNvSpPr/>
          <p:nvPr/>
        </p:nvSpPr>
        <p:spPr>
          <a:xfrm>
            <a:off x="751681" y="4749041"/>
            <a:ext cx="674688" cy="192246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286">
              <a:latin typeface="+mn-lt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9731375" y="647700"/>
            <a:ext cx="1852613" cy="79216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286" dirty="0">
              <a:latin typeface="+mn-lt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9731375" y="647700"/>
            <a:ext cx="1852613" cy="79216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286">
              <a:latin typeface="+mn-lt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9894888" y="598488"/>
            <a:ext cx="1565275" cy="801687"/>
          </a:xfrm>
          <a:prstGeom prst="rect">
            <a:avLst/>
          </a:prstGeom>
        </p:spPr>
        <p:txBody>
          <a:bodyPr lIns="0" tIns="32012" rIns="0" bIns="0">
            <a:spAutoFit/>
          </a:bodyPr>
          <a:lstStyle/>
          <a:p>
            <a:pPr eaLnBrk="1" fontAlgn="auto" hangingPunct="1">
              <a:spcBef>
                <a:spcPts val="252"/>
              </a:spcBef>
              <a:spcAft>
                <a:spcPts val="0"/>
              </a:spcAft>
              <a:defRPr/>
            </a:pPr>
            <a:r>
              <a:rPr lang="en-US" sz="5000" b="1" spc="20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r>
              <a:rPr lang="en-US" sz="4001" b="1" spc="20" dirty="0">
                <a:solidFill>
                  <a:srgbClr val="FEFEFE"/>
                </a:solidFill>
                <a:latin typeface="Arial"/>
                <a:cs typeface="Arial"/>
              </a:rPr>
              <a:t>-sinf</a:t>
            </a:r>
            <a:endParaRPr sz="4001" dirty="0">
              <a:latin typeface="Arial"/>
              <a:cs typeface="Arial"/>
            </a:endParaRPr>
          </a:p>
        </p:txBody>
      </p:sp>
      <p:sp>
        <p:nvSpPr>
          <p:cNvPr id="25" name="object 2">
            <a:extLst>
              <a:ext uri="{FF2B5EF4-FFF2-40B4-BE49-F238E27FC236}">
                <a16:creationId xmlns:a16="http://schemas.microsoft.com/office/drawing/2014/main" xmlns="" id="{173C2D9C-C6BD-4DDA-B358-531897F817D9}"/>
              </a:ext>
            </a:extLst>
          </p:cNvPr>
          <p:cNvSpPr txBox="1">
            <a:spLocks/>
          </p:cNvSpPr>
          <p:nvPr/>
        </p:nvSpPr>
        <p:spPr>
          <a:xfrm>
            <a:off x="2117725" y="431800"/>
            <a:ext cx="7399338" cy="1320800"/>
          </a:xfrm>
          <a:prstGeom prst="rect">
            <a:avLst/>
          </a:prstGeom>
        </p:spPr>
        <p:txBody>
          <a:bodyPr lIns="0" tIns="29491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5647" algn="ctr" defTabSz="1846555" eaLnBrk="1" fontAlgn="auto" hangingPunct="1">
              <a:spcBef>
                <a:spcPts val="231"/>
              </a:spcBef>
              <a:spcAft>
                <a:spcPts val="0"/>
              </a:spcAft>
              <a:defRPr/>
            </a:pPr>
            <a:r>
              <a:rPr lang="en-US" sz="4191" kern="0" cap="all" spc="-61" dirty="0" err="1">
                <a:solidFill>
                  <a:sysClr val="window" lastClr="FFFFFF"/>
                </a:solidFill>
              </a:rPr>
              <a:t>Informatika</a:t>
            </a:r>
            <a:r>
              <a:rPr lang="en-US" sz="4191" kern="0" cap="all" spc="-61" dirty="0">
                <a:solidFill>
                  <a:sysClr val="window" lastClr="FFFFFF"/>
                </a:solidFill>
              </a:rPr>
              <a:t> </a:t>
            </a:r>
            <a:r>
              <a:rPr lang="en-US" sz="4191" kern="0" cap="all" spc="-61" dirty="0" err="1">
                <a:solidFill>
                  <a:sysClr val="window" lastClr="FFFFFF"/>
                </a:solidFill>
              </a:rPr>
              <a:t>va</a:t>
            </a:r>
            <a:r>
              <a:rPr lang="en-US" sz="4191" kern="0" cap="all" spc="-61" dirty="0">
                <a:solidFill>
                  <a:sysClr val="window" lastClr="FFFFFF"/>
                </a:solidFill>
              </a:rPr>
              <a:t> </a:t>
            </a:r>
            <a:r>
              <a:rPr lang="en-US" sz="4191" kern="0" cap="all" spc="-61" dirty="0" err="1">
                <a:solidFill>
                  <a:sysClr val="window" lastClr="FFFFFF"/>
                </a:solidFill>
              </a:rPr>
              <a:t>axborot</a:t>
            </a:r>
            <a:r>
              <a:rPr lang="en-US" sz="4191" kern="0" cap="all" spc="-61" dirty="0">
                <a:solidFill>
                  <a:sysClr val="window" lastClr="FFFFFF"/>
                </a:solidFill>
              </a:rPr>
              <a:t> </a:t>
            </a:r>
            <a:r>
              <a:rPr lang="en-US" sz="4191" kern="0" cap="all" spc="-61" dirty="0" err="1">
                <a:solidFill>
                  <a:sysClr val="window" lastClr="FFFFFF"/>
                </a:solidFill>
              </a:rPr>
              <a:t>texnologiyalari</a:t>
            </a:r>
            <a:endParaRPr lang="en-US" sz="4191" kern="0" cap="all" spc="10" dirty="0">
              <a:solidFill>
                <a:sysClr val="window" lastClr="FFFFFF"/>
              </a:solidFill>
            </a:endParaRPr>
          </a:p>
        </p:txBody>
      </p:sp>
      <p:sp>
        <p:nvSpPr>
          <p:cNvPr id="27" name="object 12">
            <a:extLst>
              <a:ext uri="{FF2B5EF4-FFF2-40B4-BE49-F238E27FC236}">
                <a16:creationId xmlns:a16="http://schemas.microsoft.com/office/drawing/2014/main" xmlns="" id="{83775CBE-21CF-425D-ABFB-41180DA5A377}"/>
              </a:ext>
            </a:extLst>
          </p:cNvPr>
          <p:cNvSpPr/>
          <p:nvPr/>
        </p:nvSpPr>
        <p:spPr>
          <a:xfrm>
            <a:off x="1725613" y="1101725"/>
            <a:ext cx="26987" cy="144463"/>
          </a:xfrm>
          <a:custGeom>
            <a:avLst/>
            <a:gdLst/>
            <a:ahLst/>
            <a:cxnLst/>
            <a:rect l="l" t="t" r="r" b="b"/>
            <a:pathLst>
              <a:path w="13970" h="67945">
                <a:moveTo>
                  <a:pt x="0" y="67814"/>
                </a:moveTo>
                <a:lnTo>
                  <a:pt x="13561" y="67814"/>
                </a:lnTo>
                <a:lnTo>
                  <a:pt x="13561" y="0"/>
                </a:lnTo>
                <a:lnTo>
                  <a:pt x="0" y="0"/>
                </a:lnTo>
                <a:lnTo>
                  <a:pt x="0" y="67814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8465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13">
            <a:extLst>
              <a:ext uri="{FF2B5EF4-FFF2-40B4-BE49-F238E27FC236}">
                <a16:creationId xmlns:a16="http://schemas.microsoft.com/office/drawing/2014/main" xmlns="" id="{B178D85C-EB66-41A7-A3BD-6CA192A25BC2}"/>
              </a:ext>
            </a:extLst>
          </p:cNvPr>
          <p:cNvSpPr/>
          <p:nvPr/>
        </p:nvSpPr>
        <p:spPr>
          <a:xfrm>
            <a:off x="1725613" y="1274763"/>
            <a:ext cx="26987" cy="100012"/>
          </a:xfrm>
          <a:custGeom>
            <a:avLst/>
            <a:gdLst/>
            <a:ahLst/>
            <a:cxnLst/>
            <a:rect l="l" t="t" r="r" b="b"/>
            <a:pathLst>
              <a:path w="13970" h="47625">
                <a:moveTo>
                  <a:pt x="0" y="47468"/>
                </a:moveTo>
                <a:lnTo>
                  <a:pt x="13561" y="47468"/>
                </a:lnTo>
                <a:lnTo>
                  <a:pt x="13561" y="0"/>
                </a:lnTo>
                <a:lnTo>
                  <a:pt x="0" y="0"/>
                </a:lnTo>
                <a:lnTo>
                  <a:pt x="0" y="4746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8465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14">
            <a:extLst>
              <a:ext uri="{FF2B5EF4-FFF2-40B4-BE49-F238E27FC236}">
                <a16:creationId xmlns:a16="http://schemas.microsoft.com/office/drawing/2014/main" xmlns="" id="{B1AC9C4C-06A4-42C7-B853-E49E57991666}"/>
              </a:ext>
            </a:extLst>
          </p:cNvPr>
          <p:cNvSpPr/>
          <p:nvPr/>
        </p:nvSpPr>
        <p:spPr>
          <a:xfrm>
            <a:off x="1219200" y="1101725"/>
            <a:ext cx="26988" cy="144463"/>
          </a:xfrm>
          <a:custGeom>
            <a:avLst/>
            <a:gdLst/>
            <a:ahLst/>
            <a:cxnLst/>
            <a:rect l="l" t="t" r="r" b="b"/>
            <a:pathLst>
              <a:path w="13970" h="67945">
                <a:moveTo>
                  <a:pt x="0" y="67814"/>
                </a:moveTo>
                <a:lnTo>
                  <a:pt x="13561" y="67814"/>
                </a:lnTo>
                <a:lnTo>
                  <a:pt x="13561" y="0"/>
                </a:lnTo>
                <a:lnTo>
                  <a:pt x="0" y="0"/>
                </a:lnTo>
                <a:lnTo>
                  <a:pt x="0" y="67814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8465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62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15">
            <a:extLst>
              <a:ext uri="{FF2B5EF4-FFF2-40B4-BE49-F238E27FC236}">
                <a16:creationId xmlns:a16="http://schemas.microsoft.com/office/drawing/2014/main" xmlns="" id="{AA74AE73-2CC7-4164-A38A-9C32CF275CE9}"/>
              </a:ext>
            </a:extLst>
          </p:cNvPr>
          <p:cNvSpPr/>
          <p:nvPr/>
        </p:nvSpPr>
        <p:spPr>
          <a:xfrm>
            <a:off x="1219200" y="1274763"/>
            <a:ext cx="26988" cy="100012"/>
          </a:xfrm>
          <a:custGeom>
            <a:avLst/>
            <a:gdLst/>
            <a:ahLst/>
            <a:cxnLst/>
            <a:rect l="l" t="t" r="r" b="b"/>
            <a:pathLst>
              <a:path w="13970" h="47625">
                <a:moveTo>
                  <a:pt x="0" y="47468"/>
                </a:moveTo>
                <a:lnTo>
                  <a:pt x="13561" y="47468"/>
                </a:lnTo>
                <a:lnTo>
                  <a:pt x="13561" y="0"/>
                </a:lnTo>
                <a:lnTo>
                  <a:pt x="0" y="0"/>
                </a:lnTo>
                <a:lnTo>
                  <a:pt x="0" y="4746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8465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62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FB649F4-D4B3-4831-AB0E-3F339363EA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71" y="522490"/>
            <a:ext cx="1853479" cy="1042582"/>
          </a:xfrm>
          <a:prstGeom prst="rect">
            <a:avLst/>
          </a:prstGeom>
        </p:spPr>
      </p:pic>
      <p:pic>
        <p:nvPicPr>
          <p:cNvPr id="1026" name="Picture 2" descr="Тест энергоэффективности пяти основных браузеров. Сравниваем Firefox,  Opera, Edge, Chrome и Яндекс.Браузер">
            <a:extLst>
              <a:ext uri="{FF2B5EF4-FFF2-40B4-BE49-F238E27FC236}">
                <a16:creationId xmlns:a16="http://schemas.microsoft.com/office/drawing/2014/main" xmlns="" id="{11D1456F-89F8-443B-B6FF-759BA769C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82" y="4650891"/>
            <a:ext cx="2891226" cy="211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95849"/>
      </p:ext>
    </p:extLst>
  </p:cSld>
  <p:clrMapOvr>
    <a:masterClrMapping/>
  </p:clrMapOvr>
  <p:transition spd="slow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0ABF822B-6DEF-4FA7-B4D6-5DD3859E9208}"/>
              </a:ext>
            </a:extLst>
          </p:cNvPr>
          <p:cNvSpPr txBox="1">
            <a:spLocks/>
          </p:cNvSpPr>
          <p:nvPr/>
        </p:nvSpPr>
        <p:spPr>
          <a:xfrm>
            <a:off x="25738" y="-34008"/>
            <a:ext cx="12140523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Internet Explorer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brauzerida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vaqtning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o‘zida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web-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saytlarni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ochish</a:t>
            </a:r>
            <a:endParaRPr lang="ru-RU" sz="4000" kern="0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871B9790-0155-46D0-A051-47E1D59138AC}"/>
              </a:ext>
            </a:extLst>
          </p:cNvPr>
          <p:cNvSpPr/>
          <p:nvPr/>
        </p:nvSpPr>
        <p:spPr>
          <a:xfrm>
            <a:off x="2226834" y="2854692"/>
            <a:ext cx="3894903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cs typeface="Arial"/>
              </a:rPr>
              <a:t>Video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271082"/>
      </p:ext>
    </p:extLst>
  </p:cSld>
  <p:clrMapOvr>
    <a:masterClrMapping/>
  </p:clrMapOvr>
  <p:transition spd="slow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9A7C004-A953-43CD-8B97-CD6B0A9F480A}"/>
              </a:ext>
            </a:extLst>
          </p:cNvPr>
          <p:cNvSpPr txBox="1">
            <a:spLocks/>
          </p:cNvSpPr>
          <p:nvPr/>
        </p:nvSpPr>
        <p:spPr>
          <a:xfrm>
            <a:off x="0" y="249382"/>
            <a:ext cx="1219200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kern="0" dirty="0" err="1"/>
              <a:t>Mustaqil</a:t>
            </a:r>
            <a:r>
              <a:rPr lang="en-US" sz="5000" kern="0" dirty="0"/>
              <a:t> </a:t>
            </a:r>
            <a:r>
              <a:rPr lang="en-US" sz="5000" kern="0" dirty="0" err="1"/>
              <a:t>bajarish</a:t>
            </a:r>
            <a:r>
              <a:rPr lang="en-US" sz="5000" kern="0" dirty="0"/>
              <a:t> </a:t>
            </a:r>
            <a:r>
              <a:rPr lang="en-US" sz="5000" kern="0" dirty="0" err="1"/>
              <a:t>uchun</a:t>
            </a:r>
            <a:r>
              <a:rPr lang="en-US" sz="5000" kern="0" dirty="0"/>
              <a:t> </a:t>
            </a:r>
            <a:r>
              <a:rPr lang="en-US" sz="5000" kern="0" dirty="0" err="1"/>
              <a:t>topshiriqlar</a:t>
            </a:r>
            <a:r>
              <a:rPr lang="en-US" sz="5000" kern="0" dirty="0"/>
              <a:t>:</a:t>
            </a:r>
            <a:endParaRPr lang="ru-RU" sz="5000" kern="0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EA8A8C23-B84B-43D7-83DC-FF7256E92D0F}"/>
              </a:ext>
            </a:extLst>
          </p:cNvPr>
          <p:cNvSpPr/>
          <p:nvPr/>
        </p:nvSpPr>
        <p:spPr>
          <a:xfrm>
            <a:off x="1165483" y="3607161"/>
            <a:ext cx="5844917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jadvalning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har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ustunida</a:t>
            </a:r>
            <a:r>
              <a:rPr lang="en-U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harflar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boshlanadigan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bobda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o‘rganilgan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tushuncha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atama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qurilma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dasturlarni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3" name="Трехмерная модель 2" descr="Флажок установлен">
                <a:extLst>
                  <a:ext uri="{FF2B5EF4-FFF2-40B4-BE49-F238E27FC236}">
                    <a16:creationId xmlns:a16="http://schemas.microsoft.com/office/drawing/2014/main" id="{6E0C26BB-3212-4999-99BF-1367036507AB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0" y="1323974"/>
              <a:ext cx="1165483" cy="97617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165483" cy="976171"/>
                    </a:xfrm>
                    <a:prstGeom prst="rect">
                      <a:avLst/>
                    </a:prstGeom>
                  </am3d:spPr>
                  <am3d:camera>
                    <am3d:pos x="0" y="0" z="652542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25885" d="1000000"/>
                    <am3d:preTrans dx="-6292458" dy="-15031105" dz="-389797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5245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Трехмерная модель 2" descr="Флажок установлен">
                <a:extLst>
                  <a:ext uri="{FF2B5EF4-FFF2-40B4-BE49-F238E27FC236}">
                    <a16:creationId xmlns="" xmlns:a16="http://schemas.microsoft.com/office/drawing/2014/main" xmlns:am3d="http://schemas.microsoft.com/office/drawing/2017/model3d" id="{6E0C26BB-3212-4999-99BF-1367036507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1323974"/>
                <a:ext cx="1165483" cy="9761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2" name="Трехмерная модель 11" descr="Флажок установлен">
                <a:extLst>
                  <a:ext uri="{FF2B5EF4-FFF2-40B4-BE49-F238E27FC236}">
                    <a16:creationId xmlns:a16="http://schemas.microsoft.com/office/drawing/2014/main" id="{F29737C4-2BD8-4786-86BE-E03BE8E63952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0" y="2519094"/>
              <a:ext cx="1165483" cy="97617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165483" cy="976171"/>
                    </a:xfrm>
                    <a:prstGeom prst="rect">
                      <a:avLst/>
                    </a:prstGeom>
                  </am3d:spPr>
                  <am3d:camera>
                    <am3d:pos x="0" y="0" z="652542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25885" d="1000000"/>
                    <am3d:preTrans dx="-6292458" dy="-15031105" dz="-389797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5245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Трехмерная модель 11" descr="Флажок установлен">
                <a:extLst>
                  <a:ext uri="{FF2B5EF4-FFF2-40B4-BE49-F238E27FC236}">
                    <a16:creationId xmlns="" xmlns:a16="http://schemas.microsoft.com/office/drawing/2014/main" xmlns:am3d="http://schemas.microsoft.com/office/drawing/2017/model3d" id="{F29737C4-2BD8-4786-86BE-E03BE8E6395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2519094"/>
                <a:ext cx="1165483" cy="976171"/>
              </a:xfrm>
              <a:prstGeom prst="rect">
                <a:avLst/>
              </a:prstGeom>
            </p:spPr>
          </p:pic>
        </mc:Fallback>
      </mc:AlternateContent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2D27BC3A-1437-432D-8408-3709E629350D}"/>
              </a:ext>
            </a:extLst>
          </p:cNvPr>
          <p:cNvSpPr/>
          <p:nvPr/>
        </p:nvSpPr>
        <p:spPr>
          <a:xfrm>
            <a:off x="1276319" y="1573357"/>
            <a:ext cx="9013733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O‘tilgan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mavzularni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takrorlang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80818A0F-2B05-4F2B-B43D-CE26F9E3BB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305786"/>
              </p:ext>
            </p:extLst>
          </p:nvPr>
        </p:nvGraphicFramePr>
        <p:xfrm>
          <a:off x="1165483" y="5380643"/>
          <a:ext cx="81280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xmlns="" val="339790389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xmlns="" val="240351028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xmlns="" val="44709746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xmlns="" val="315788431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xmlns="" val="42662837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02596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85754183"/>
                  </a:ext>
                </a:extLst>
              </a:tr>
            </a:tbl>
          </a:graphicData>
        </a:graphic>
      </p:graphicFrame>
      <p:pic>
        <p:nvPicPr>
          <p:cNvPr id="5124" name="Picture 4" descr="Начинается VIII-ая междисциплинарная Интернет-олимпиада «Информационные  технологии в сложных системах»!">
            <a:extLst>
              <a:ext uri="{FF2B5EF4-FFF2-40B4-BE49-F238E27FC236}">
                <a16:creationId xmlns:a16="http://schemas.microsoft.com/office/drawing/2014/main" xmlns="" id="{F39E3E09-EF24-4251-BDB1-947792CD5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1" y="1477357"/>
            <a:ext cx="3525982" cy="352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224092"/>
      </p:ext>
    </p:extLst>
  </p:cSld>
  <p:clrMapOvr>
    <a:masterClrMapping/>
  </p:clrMapOvr>
  <p:transition spd="slow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89A7C004-A953-43CD-8B97-CD6B0A9F480A}"/>
              </a:ext>
            </a:extLst>
          </p:cNvPr>
          <p:cNvSpPr txBox="1">
            <a:spLocks/>
          </p:cNvSpPr>
          <p:nvPr/>
        </p:nvSpPr>
        <p:spPr>
          <a:xfrm>
            <a:off x="0" y="74876"/>
            <a:ext cx="1219200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dirty="0" err="1"/>
              <a:t>Nuqtalar</a:t>
            </a:r>
            <a:r>
              <a:rPr lang="en-US" sz="4000" kern="0" dirty="0"/>
              <a:t> </a:t>
            </a:r>
            <a:r>
              <a:rPr lang="en-US" sz="4000" kern="0" dirty="0" err="1"/>
              <a:t>o‘rniga</a:t>
            </a:r>
            <a:r>
              <a:rPr lang="en-US" sz="4000" kern="0" dirty="0"/>
              <a:t> </a:t>
            </a:r>
            <a:r>
              <a:rPr lang="en-US" sz="4000" kern="0" dirty="0" err="1"/>
              <a:t>o‘ng</a:t>
            </a:r>
            <a:r>
              <a:rPr lang="en-US" sz="4000" kern="0" dirty="0"/>
              <a:t> </a:t>
            </a:r>
            <a:r>
              <a:rPr lang="en-US" sz="4000" kern="0" dirty="0" err="1"/>
              <a:t>ustundagi</a:t>
            </a:r>
            <a:r>
              <a:rPr lang="en-US" sz="4000" kern="0" dirty="0"/>
              <a:t> </a:t>
            </a:r>
            <a:r>
              <a:rPr lang="en-US" sz="4000" kern="0" dirty="0" err="1"/>
              <a:t>kerakli</a:t>
            </a:r>
            <a:r>
              <a:rPr lang="en-US" sz="4000" kern="0" dirty="0"/>
              <a:t> </a:t>
            </a:r>
          </a:p>
          <a:p>
            <a:pPr algn="ctr" defTabSz="87105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0" dirty="0" err="1"/>
              <a:t>so‘zlarni</a:t>
            </a:r>
            <a:r>
              <a:rPr lang="en-US" sz="4000" kern="0" dirty="0"/>
              <a:t> </a:t>
            </a:r>
            <a:r>
              <a:rPr lang="en-US" sz="4000" kern="0" dirty="0" err="1"/>
              <a:t>joylashtirib</a:t>
            </a:r>
            <a:r>
              <a:rPr lang="en-US" sz="4000" kern="0" dirty="0"/>
              <a:t> </a:t>
            </a:r>
            <a:r>
              <a:rPr lang="en-US" sz="4000" kern="0" dirty="0" err="1"/>
              <a:t>ko‘chiring</a:t>
            </a:r>
            <a:r>
              <a:rPr lang="en-US" sz="4000" kern="0" dirty="0"/>
              <a:t>: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55BFAEC1-5926-45FD-A156-546AD6B2D0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1258592"/>
              </p:ext>
            </p:extLst>
          </p:nvPr>
        </p:nvGraphicFramePr>
        <p:xfrm>
          <a:off x="606576" y="1922032"/>
          <a:ext cx="6722478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6347">
                  <a:extLst>
                    <a:ext uri="{9D8B030D-6E8A-4147-A177-3AD203B41FA5}">
                      <a16:colId xmlns:a16="http://schemas.microsoft.com/office/drawing/2014/main" xmlns="" val="1872005415"/>
                    </a:ext>
                  </a:extLst>
                </a:gridCol>
                <a:gridCol w="2356131">
                  <a:extLst>
                    <a:ext uri="{9D8B030D-6E8A-4147-A177-3AD203B41FA5}">
                      <a16:colId xmlns:a16="http://schemas.microsoft.com/office/drawing/2014/main" xmlns="" val="34628829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Birinchi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… 1990­yil Tim Berners-Li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tomonidan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ishlab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chiqilgan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Web-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sahifa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7153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Web-­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brauzerlar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…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ko‘rsatishni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ta’minlovchi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dastur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Tanlangan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7127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Tez-­tez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murojaat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qilib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turiladigan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web­-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sahifalarni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“…”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papkasiga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qo‘shib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qo‘yish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mumkin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Web-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brauzer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3775916"/>
                  </a:ext>
                </a:extLst>
              </a:tr>
            </a:tbl>
          </a:graphicData>
        </a:graphic>
      </p:graphicFrame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EA8A8C23-B84B-43D7-83DC-FF7256E92D0F}"/>
              </a:ext>
            </a:extLst>
          </p:cNvPr>
          <p:cNvSpPr/>
          <p:nvPr/>
        </p:nvSpPr>
        <p:spPr>
          <a:xfrm>
            <a:off x="1165483" y="2751189"/>
            <a:ext cx="9013733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xmlns="" id="{D42F5222-8E11-47FC-AED6-788706F189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538014"/>
              </p:ext>
            </p:extLst>
          </p:nvPr>
        </p:nvGraphicFramePr>
        <p:xfrm>
          <a:off x="617960" y="1914325"/>
          <a:ext cx="6722478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6347">
                  <a:extLst>
                    <a:ext uri="{9D8B030D-6E8A-4147-A177-3AD203B41FA5}">
                      <a16:colId xmlns:a16="http://schemas.microsoft.com/office/drawing/2014/main" xmlns="" val="1872005415"/>
                    </a:ext>
                  </a:extLst>
                </a:gridCol>
                <a:gridCol w="2356131">
                  <a:extLst>
                    <a:ext uri="{9D8B030D-6E8A-4147-A177-3AD203B41FA5}">
                      <a16:colId xmlns:a16="http://schemas.microsoft.com/office/drawing/2014/main" xmlns="" val="34628829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Birinchi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Web-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brauzer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1990­yil Tim Berners-Li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tomonidan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ishlab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chiqilgan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Web-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sahifa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7153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Web-­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brauzerlar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…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ko‘rsatishni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ta’minlovchi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dastur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Tanlangan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7127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Tez-­tez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murojaat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qilib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turiladigan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web­-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sahifalarni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“…”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papkasiga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qo‘shib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qo‘yish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mumkin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Web-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brauzer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3775916"/>
                  </a:ext>
                </a:extLst>
              </a:tr>
            </a:tbl>
          </a:graphicData>
        </a:graphic>
      </p:graphicFrame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xmlns="" id="{4B2E9805-0E46-4357-99CE-503E5BDEBA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894027"/>
              </p:ext>
            </p:extLst>
          </p:nvPr>
        </p:nvGraphicFramePr>
        <p:xfrm>
          <a:off x="637280" y="1922032"/>
          <a:ext cx="6722478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6347">
                  <a:extLst>
                    <a:ext uri="{9D8B030D-6E8A-4147-A177-3AD203B41FA5}">
                      <a16:colId xmlns:a16="http://schemas.microsoft.com/office/drawing/2014/main" xmlns="" val="1872005415"/>
                    </a:ext>
                  </a:extLst>
                </a:gridCol>
                <a:gridCol w="2356131">
                  <a:extLst>
                    <a:ext uri="{9D8B030D-6E8A-4147-A177-3AD203B41FA5}">
                      <a16:colId xmlns:a16="http://schemas.microsoft.com/office/drawing/2014/main" xmlns="" val="34628829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Birinchi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Web-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brauzer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1990­yil Tim Berners-Li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tomonidan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ishlab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chiqilgan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Web-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sahifa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7153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Web-­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brauzerlar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Web-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sahifani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ko‘rsatishni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ta’minlovchi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dastur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Tanlangan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7127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Tez-­tez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murojaat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qilib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turiladigan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web­-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sahifalarni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“…”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papkasiga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qo‘shib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qo‘yish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mumkin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Web-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brauzer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3775916"/>
                  </a:ext>
                </a:extLst>
              </a:tr>
            </a:tbl>
          </a:graphicData>
        </a:graphic>
      </p:graphicFrame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xmlns="" id="{56596B94-8E5C-4349-8ADE-A4A787100E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222169"/>
              </p:ext>
            </p:extLst>
          </p:nvPr>
        </p:nvGraphicFramePr>
        <p:xfrm>
          <a:off x="322729" y="1904039"/>
          <a:ext cx="7025645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3258">
                  <a:extLst>
                    <a:ext uri="{9D8B030D-6E8A-4147-A177-3AD203B41FA5}">
                      <a16:colId xmlns:a16="http://schemas.microsoft.com/office/drawing/2014/main" xmlns="" val="1872005415"/>
                    </a:ext>
                  </a:extLst>
                </a:gridCol>
                <a:gridCol w="2462387">
                  <a:extLst>
                    <a:ext uri="{9D8B030D-6E8A-4147-A177-3AD203B41FA5}">
                      <a16:colId xmlns:a16="http://schemas.microsoft.com/office/drawing/2014/main" xmlns="" val="34628829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Birinchi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Web-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brauzer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1990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­-yil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 Berners-Li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tomonidan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ishlab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chiqilgan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Web-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sahifa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7153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Web-­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brauzerlar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Web-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sahifani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ko‘rsatishni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ta’minlovchi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dastur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Tanlangan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7127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Tez-­tez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murojaat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qilib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turiladigan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web­-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sahifalarni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“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Tanlangan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papkasiga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qo‘shib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qo‘yish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mumkin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Web-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brauzer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3775916"/>
                  </a:ext>
                </a:extLst>
              </a:tr>
            </a:tbl>
          </a:graphicData>
        </a:graphic>
      </p:graphicFrame>
      <p:pic>
        <p:nvPicPr>
          <p:cNvPr id="2050" name="Picture 2" descr="Что такое браузер. Какие есть браузеры и как его выбрать. | myblaze.ru">
            <a:extLst>
              <a:ext uri="{FF2B5EF4-FFF2-40B4-BE49-F238E27FC236}">
                <a16:creationId xmlns:a16="http://schemas.microsoft.com/office/drawing/2014/main" xmlns="" id="{547B607A-B4D2-4D57-B3C4-ABDA29712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983" y="1647672"/>
            <a:ext cx="3868442" cy="386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WW Browser для Андроид - скачать APK">
            <a:extLst>
              <a:ext uri="{FF2B5EF4-FFF2-40B4-BE49-F238E27FC236}">
                <a16:creationId xmlns:a16="http://schemas.microsoft.com/office/drawing/2014/main" xmlns="" id="{1A22D1A8-40F9-4949-BDE0-F86FA178C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751" y="1843973"/>
            <a:ext cx="4022758" cy="402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Иконка избранное - Png картинки и иконки без фона">
            <a:extLst>
              <a:ext uri="{FF2B5EF4-FFF2-40B4-BE49-F238E27FC236}">
                <a16:creationId xmlns:a16="http://schemas.microsoft.com/office/drawing/2014/main" xmlns="" id="{0C2425AA-0CA5-4838-81E2-524DCC04B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284" y="1821205"/>
            <a:ext cx="4045526" cy="404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ross Browser Testing Tool: 2050+ Real Browsers &amp; Devices">
            <a:extLst>
              <a:ext uri="{FF2B5EF4-FFF2-40B4-BE49-F238E27FC236}">
                <a16:creationId xmlns:a16="http://schemas.microsoft.com/office/drawing/2014/main" xmlns="" id="{2B71B90B-50D8-40F8-A478-A436F8783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588" y="2368219"/>
            <a:ext cx="4765217" cy="296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72998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Baloon photos, royalty-free images, graphics, vectors &amp; videos | Adobe Stock">
            <a:extLst>
              <a:ext uri="{FF2B5EF4-FFF2-40B4-BE49-F238E27FC236}">
                <a16:creationId xmlns:a16="http://schemas.microsoft.com/office/drawing/2014/main" xmlns="" id="{E60C47DA-80FF-4C7F-AC98-42FE54948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83" y="4384025"/>
            <a:ext cx="7416845" cy="245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421A4C6-694A-471E-9476-A89993F8D58C}"/>
              </a:ext>
            </a:extLst>
          </p:cNvPr>
          <p:cNvSpPr/>
          <p:nvPr/>
        </p:nvSpPr>
        <p:spPr>
          <a:xfrm>
            <a:off x="354183" y="154155"/>
            <a:ext cx="1120305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Brauzer</a:t>
            </a: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nomini</a:t>
            </a: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toping:</a:t>
            </a:r>
            <a:endParaRPr lang="ru-RU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 descr="Tobbie the Robot - Smyths Toys UK">
            <a:extLst>
              <a:ext uri="{FF2B5EF4-FFF2-40B4-BE49-F238E27FC236}">
                <a16:creationId xmlns:a16="http://schemas.microsoft.com/office/drawing/2014/main" xmlns="" id="{98625154-6DA7-4B68-8B13-81BFD083C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194" y="1652758"/>
            <a:ext cx="4030743" cy="403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Opera — Википедия">
            <a:extLst>
              <a:ext uri="{FF2B5EF4-FFF2-40B4-BE49-F238E27FC236}">
                <a16:creationId xmlns:a16="http://schemas.microsoft.com/office/drawing/2014/main" xmlns="" id="{53851531-BC82-49F3-BFE7-CE250259C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06" y="3199883"/>
            <a:ext cx="792456" cy="77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Google Chrome — Википедия">
            <a:extLst>
              <a:ext uri="{FF2B5EF4-FFF2-40B4-BE49-F238E27FC236}">
                <a16:creationId xmlns:a16="http://schemas.microsoft.com/office/drawing/2014/main" xmlns="" id="{1C3B801B-A2D1-4387-90B8-FDFC5E07A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218" y="1687812"/>
            <a:ext cx="785142" cy="78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Firefox PNG логотип скачать бесплатно">
            <a:extLst>
              <a:ext uri="{FF2B5EF4-FFF2-40B4-BE49-F238E27FC236}">
                <a16:creationId xmlns:a16="http://schemas.microsoft.com/office/drawing/2014/main" xmlns="" id="{FA6A1BFE-3C31-41EA-8069-B33A9FB18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713" y="1633232"/>
            <a:ext cx="898645" cy="89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Internet Explorer логотип скачать бесплатно PNG">
            <a:extLst>
              <a:ext uri="{FF2B5EF4-FFF2-40B4-BE49-F238E27FC236}">
                <a16:creationId xmlns:a16="http://schemas.microsoft.com/office/drawing/2014/main" xmlns="" id="{A95D7E01-7525-4CC5-B990-45537DBA3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93" y="1575331"/>
            <a:ext cx="898645" cy="89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79C6A7C5-7946-4674-9AD5-873975C82540}"/>
              </a:ext>
            </a:extLst>
          </p:cNvPr>
          <p:cNvSpPr/>
          <p:nvPr/>
        </p:nvSpPr>
        <p:spPr>
          <a:xfrm>
            <a:off x="6320282" y="6137649"/>
            <a:ext cx="1526240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0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Mozilla 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Firefox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6CE53459-9514-4099-AA8C-3BC74C58F5D1}"/>
              </a:ext>
            </a:extLst>
          </p:cNvPr>
          <p:cNvSpPr/>
          <p:nvPr/>
        </p:nvSpPr>
        <p:spPr>
          <a:xfrm>
            <a:off x="-488663" y="5535709"/>
            <a:ext cx="2972505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0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Chrome 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D6B0D1D6-6877-4611-B2B5-C58EDA0684AE}"/>
              </a:ext>
            </a:extLst>
          </p:cNvPr>
          <p:cNvSpPr/>
          <p:nvPr/>
        </p:nvSpPr>
        <p:spPr>
          <a:xfrm>
            <a:off x="2695395" y="5527047"/>
            <a:ext cx="1537193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0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B6CA8977-0B25-46BD-A986-0D4E2C4E01B5}"/>
              </a:ext>
            </a:extLst>
          </p:cNvPr>
          <p:cNvSpPr/>
          <p:nvPr/>
        </p:nvSpPr>
        <p:spPr>
          <a:xfrm>
            <a:off x="3740190" y="6090251"/>
            <a:ext cx="1832157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0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 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Explorer</a:t>
            </a:r>
          </a:p>
        </p:txBody>
      </p:sp>
      <p:pic>
        <p:nvPicPr>
          <p:cNvPr id="3080" name="Picture 8" descr="Pin on Vebloft">
            <a:extLst>
              <a:ext uri="{FF2B5EF4-FFF2-40B4-BE49-F238E27FC236}">
                <a16:creationId xmlns:a16="http://schemas.microsoft.com/office/drawing/2014/main" xmlns="" id="{328B6DEA-EA78-4E03-98A0-C0EF08E94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712" y="3078264"/>
            <a:ext cx="933819" cy="93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Netscape Navigator / Легендарный веб-браузер">
            <a:extLst>
              <a:ext uri="{FF2B5EF4-FFF2-40B4-BE49-F238E27FC236}">
                <a16:creationId xmlns:a16="http://schemas.microsoft.com/office/drawing/2014/main" xmlns="" id="{DB3EE6BF-840D-4561-99FB-761072F3A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22" y="3160497"/>
            <a:ext cx="898645" cy="89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11CBEA7D-C77A-4D19-A80C-78A5B71FBB5B}"/>
              </a:ext>
            </a:extLst>
          </p:cNvPr>
          <p:cNvSpPr/>
          <p:nvPr/>
        </p:nvSpPr>
        <p:spPr>
          <a:xfrm>
            <a:off x="1264754" y="6090251"/>
            <a:ext cx="1832156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0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Netscape 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Navigator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D8AD66DE-EB0D-4107-BAAE-49C37F3A015E}"/>
              </a:ext>
            </a:extLst>
          </p:cNvPr>
          <p:cNvSpPr/>
          <p:nvPr/>
        </p:nvSpPr>
        <p:spPr>
          <a:xfrm>
            <a:off x="5114086" y="5512544"/>
            <a:ext cx="1526240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0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Safari</a:t>
            </a:r>
          </a:p>
        </p:txBody>
      </p:sp>
    </p:spTree>
    <p:extLst>
      <p:ext uri="{BB962C8B-B14F-4D97-AF65-F5344CB8AC3E}">
        <p14:creationId xmlns:p14="http://schemas.microsoft.com/office/powerpoint/2010/main" val="406384021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0.30104 -0.552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52" y="-2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0.2194 -0.40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64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0.13528 -0.320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1" y="-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11111E-6 L -0.22109 -0.6333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55" y="-3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0.1349 -0.328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-1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44444E-6 L 0.03281 -0.6402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1" y="-3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3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0C87C5F-8AF5-49A9-956D-C94E6C76F1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93" t="17225" r="6897" b="16075"/>
          <a:stretch/>
        </p:blipFill>
        <p:spPr>
          <a:xfrm>
            <a:off x="764627" y="1548305"/>
            <a:ext cx="9499321" cy="5139558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0ABF822B-6DEF-4FA7-B4D6-5DD3859E9208}"/>
              </a:ext>
            </a:extLst>
          </p:cNvPr>
          <p:cNvSpPr txBox="1">
            <a:spLocks/>
          </p:cNvSpPr>
          <p:nvPr/>
        </p:nvSpPr>
        <p:spPr>
          <a:xfrm>
            <a:off x="25738" y="-34008"/>
            <a:ext cx="12140523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jadvalning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ustunidagi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dasturni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ishga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tushirish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keyingi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ustundagi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amallardan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amallar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ketma­-ketligini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tuzing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000" kern="0" dirty="0"/>
          </a:p>
        </p:txBody>
      </p:sp>
    </p:spTree>
    <p:extLst>
      <p:ext uri="{BB962C8B-B14F-4D97-AF65-F5344CB8AC3E}">
        <p14:creationId xmlns:p14="http://schemas.microsoft.com/office/powerpoint/2010/main" val="2892070419"/>
      </p:ext>
    </p:extLst>
  </p:cSld>
  <p:clrMapOvr>
    <a:masterClrMapping/>
  </p:clrMapOvr>
  <p:transition spd="slow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F3B235F0-9443-4A5C-BBEB-13BA978D1B5C}"/>
              </a:ext>
            </a:extLst>
          </p:cNvPr>
          <p:cNvSpPr/>
          <p:nvPr/>
        </p:nvSpPr>
        <p:spPr>
          <a:xfrm>
            <a:off x="-324205" y="5306678"/>
            <a:ext cx="2972505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Пуск</a:t>
            </a:r>
            <a:r>
              <a:rPr 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ru-RU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tugmasi</a:t>
            </a:r>
            <a:endParaRPr lang="ru-RU" sz="3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0ABF822B-6DEF-4FA7-B4D6-5DD3859E9208}"/>
              </a:ext>
            </a:extLst>
          </p:cNvPr>
          <p:cNvSpPr txBox="1">
            <a:spLocks/>
          </p:cNvSpPr>
          <p:nvPr/>
        </p:nvSpPr>
        <p:spPr>
          <a:xfrm>
            <a:off x="25738" y="-34008"/>
            <a:ext cx="12140523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jadvalning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ustunidagi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dasturni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ishga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tushirish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keyingi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ustundagi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amallardan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amallar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ketma­-ketligini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tuzing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000" kern="0" dirty="0"/>
          </a:p>
        </p:txBody>
      </p:sp>
      <p:pic>
        <p:nvPicPr>
          <p:cNvPr id="4098" name="Picture 2" descr="Как вывести &quot;Мой компьютер&quot; на рабочий стол Windows 10?">
            <a:extLst>
              <a:ext uri="{FF2B5EF4-FFF2-40B4-BE49-F238E27FC236}">
                <a16:creationId xmlns:a16="http://schemas.microsoft.com/office/drawing/2014/main" xmlns="" id="{433A82A6-D91A-406E-9788-446F9DB31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1695450"/>
            <a:ext cx="8266339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F3B235F0-9443-4A5C-BBEB-13BA978D1B5C}"/>
              </a:ext>
            </a:extLst>
          </p:cNvPr>
          <p:cNvSpPr/>
          <p:nvPr/>
        </p:nvSpPr>
        <p:spPr>
          <a:xfrm>
            <a:off x="-324203" y="2113146"/>
            <a:ext cx="2972505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stoli</a:t>
            </a:r>
            <a:endParaRPr lang="ru-RU" sz="3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F3B235F0-9443-4A5C-BBEB-13BA978D1B5C}"/>
              </a:ext>
            </a:extLst>
          </p:cNvPr>
          <p:cNvSpPr/>
          <p:nvPr/>
        </p:nvSpPr>
        <p:spPr>
          <a:xfrm>
            <a:off x="-324205" y="3786738"/>
            <a:ext cx="2972505" cy="57430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Masalalar</a:t>
            </a:r>
            <a:r>
              <a:rPr 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defRPr/>
            </a:pPr>
            <a:r>
              <a:rPr lang="en-US" sz="3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paneli</a:t>
            </a:r>
            <a:endParaRPr lang="ru-RU" sz="3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DEC02FE-2364-40D9-8342-B5942ED2C373}"/>
              </a:ext>
            </a:extLst>
          </p:cNvPr>
          <p:cNvSpPr/>
          <p:nvPr/>
        </p:nvSpPr>
        <p:spPr>
          <a:xfrm>
            <a:off x="5057425" y="3679458"/>
            <a:ext cx="1619250" cy="1619250"/>
          </a:xfrm>
          <a:prstGeom prst="rect">
            <a:avLst/>
          </a:prstGeom>
          <a:solidFill>
            <a:srgbClr val="029D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xmlns="" id="{85048152-42EA-4CA6-8678-2763A659CB60}"/>
              </a:ext>
            </a:extLst>
          </p:cNvPr>
          <p:cNvCxnSpPr/>
          <p:nvPr/>
        </p:nvCxnSpPr>
        <p:spPr>
          <a:xfrm>
            <a:off x="1981200" y="2400300"/>
            <a:ext cx="2647950" cy="57150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xmlns="" id="{7108B84A-F1D4-4487-B0B1-13305A70C471}"/>
              </a:ext>
            </a:extLst>
          </p:cNvPr>
          <p:cNvCxnSpPr>
            <a:cxnSpLocks/>
          </p:cNvCxnSpPr>
          <p:nvPr/>
        </p:nvCxnSpPr>
        <p:spPr>
          <a:xfrm>
            <a:off x="1981200" y="4102467"/>
            <a:ext cx="3885850" cy="207855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xmlns="" id="{23173B62-49A2-49EB-A8B5-0FB4C41D68E5}"/>
              </a:ext>
            </a:extLst>
          </p:cNvPr>
          <p:cNvCxnSpPr>
            <a:cxnSpLocks/>
          </p:cNvCxnSpPr>
          <p:nvPr/>
        </p:nvCxnSpPr>
        <p:spPr>
          <a:xfrm>
            <a:off x="1314450" y="5991889"/>
            <a:ext cx="933450" cy="18913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5981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0C87C5F-8AF5-49A9-956D-C94E6C76F1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83" t="18443" r="59297" b="61094"/>
          <a:stretch/>
        </p:blipFill>
        <p:spPr>
          <a:xfrm>
            <a:off x="228192" y="3341010"/>
            <a:ext cx="1914013" cy="13576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0ABF822B-6DEF-4FA7-B4D6-5DD3859E9208}"/>
              </a:ext>
            </a:extLst>
          </p:cNvPr>
          <p:cNvSpPr txBox="1">
            <a:spLocks/>
          </p:cNvSpPr>
          <p:nvPr/>
        </p:nvSpPr>
        <p:spPr>
          <a:xfrm>
            <a:off x="25738" y="-34008"/>
            <a:ext cx="12140523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jadvalning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ustunidagi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dasturni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ishga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tushirish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keyingi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ustundagi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amallardan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amallar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ketma­-ketligini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tuzing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000" kern="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8DC59E8-088F-42F5-82C3-1A672D11DC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49" t="18469" r="41552" b="72631"/>
          <a:stretch/>
        </p:blipFill>
        <p:spPr>
          <a:xfrm>
            <a:off x="9230992" y="5562775"/>
            <a:ext cx="2088596" cy="5904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B23397A-1638-4611-83BF-B2A09879DE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448" t="18634" r="25243" b="72466"/>
          <a:stretch/>
        </p:blipFill>
        <p:spPr>
          <a:xfrm>
            <a:off x="4817451" y="1737683"/>
            <a:ext cx="1924572" cy="5904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3792464-3F98-477D-BA95-9C7101AFAF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448" t="28988" r="25291" b="62486"/>
          <a:stretch/>
        </p:blipFill>
        <p:spPr>
          <a:xfrm>
            <a:off x="2588731" y="5567053"/>
            <a:ext cx="1918901" cy="5656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F2E89FF-78DA-46C9-99A3-23B321149D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709" t="28194" r="8193" b="60434"/>
          <a:stretch/>
        </p:blipFill>
        <p:spPr>
          <a:xfrm>
            <a:off x="2519064" y="1623052"/>
            <a:ext cx="2017719" cy="7545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43D9A70-9BEE-4E8F-9DB5-4CEF977680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51" t="39725" r="41643" b="51750"/>
          <a:stretch/>
        </p:blipFill>
        <p:spPr>
          <a:xfrm>
            <a:off x="8996864" y="1749762"/>
            <a:ext cx="2077662" cy="5656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B282004-11C6-4406-9FFD-B22A18921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622" t="39901" r="7820" b="51040"/>
          <a:stretch/>
        </p:blipFill>
        <p:spPr>
          <a:xfrm>
            <a:off x="4653016" y="5569430"/>
            <a:ext cx="2071886" cy="6010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5C1DD5B4-72B0-423A-8AE3-80A28C3BD0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82" t="50609" r="42199" b="40200"/>
          <a:stretch/>
        </p:blipFill>
        <p:spPr>
          <a:xfrm>
            <a:off x="4745676" y="3695533"/>
            <a:ext cx="1914013" cy="6097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FFF7EF71-E5C9-412F-A9C5-AC5F51742A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076" t="50609" r="25705" b="40332"/>
          <a:stretch/>
        </p:blipFill>
        <p:spPr>
          <a:xfrm>
            <a:off x="6896353" y="1743568"/>
            <a:ext cx="1914012" cy="6010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A06E9BD5-7D75-471B-871C-0E39E8D87A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340" t="50609" r="8008" b="40200"/>
          <a:stretch/>
        </p:blipFill>
        <p:spPr>
          <a:xfrm>
            <a:off x="9263160" y="3702726"/>
            <a:ext cx="1965001" cy="6097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699478D2-7773-4BFA-9EF6-796190BF7D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35" t="61448" r="26261" b="28986"/>
          <a:stretch/>
        </p:blipFill>
        <p:spPr>
          <a:xfrm>
            <a:off x="2622244" y="3722010"/>
            <a:ext cx="1782415" cy="6346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7F5AA173-E672-41A6-87B2-B4E21D6E73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340" t="61448" r="9556" b="29361"/>
          <a:stretch/>
        </p:blipFill>
        <p:spPr>
          <a:xfrm>
            <a:off x="6970334" y="3702726"/>
            <a:ext cx="1782415" cy="6097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95636301-A9BD-41A3-A6B6-8AB7BFD848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340" t="61448" r="9556" b="29361"/>
          <a:stretch/>
        </p:blipFill>
        <p:spPr>
          <a:xfrm>
            <a:off x="6970334" y="5552177"/>
            <a:ext cx="1782415" cy="6097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Стрелка: изогнутая вверх 31">
            <a:extLst>
              <a:ext uri="{FF2B5EF4-FFF2-40B4-BE49-F238E27FC236}">
                <a16:creationId xmlns:a16="http://schemas.microsoft.com/office/drawing/2014/main" xmlns="" id="{71C86A83-8594-4B44-8F09-0D5B1D1F2E91}"/>
              </a:ext>
            </a:extLst>
          </p:cNvPr>
          <p:cNvSpPr/>
          <p:nvPr/>
        </p:nvSpPr>
        <p:spPr>
          <a:xfrm rot="5400000">
            <a:off x="728416" y="4866443"/>
            <a:ext cx="1397885" cy="1062274"/>
          </a:xfrm>
          <a:prstGeom prst="bentUpArrow">
            <a:avLst>
              <a:gd name="adj1" fmla="val 17827"/>
              <a:gd name="adj2" fmla="val 25000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: изогнутая вверх 33">
            <a:extLst>
              <a:ext uri="{FF2B5EF4-FFF2-40B4-BE49-F238E27FC236}">
                <a16:creationId xmlns:a16="http://schemas.microsoft.com/office/drawing/2014/main" xmlns="" id="{78BA45BA-866C-4F15-BD88-69E8DA5E2907}"/>
              </a:ext>
            </a:extLst>
          </p:cNvPr>
          <p:cNvSpPr/>
          <p:nvPr/>
        </p:nvSpPr>
        <p:spPr>
          <a:xfrm rot="5400000" flipH="1">
            <a:off x="625696" y="2008209"/>
            <a:ext cx="1603328" cy="1062274"/>
          </a:xfrm>
          <a:prstGeom prst="bentUpArrow">
            <a:avLst>
              <a:gd name="adj1" fmla="val 19620"/>
              <a:gd name="adj2" fmla="val 25000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: вправо 34">
            <a:extLst>
              <a:ext uri="{FF2B5EF4-FFF2-40B4-BE49-F238E27FC236}">
                <a16:creationId xmlns:a16="http://schemas.microsoft.com/office/drawing/2014/main" xmlns="" id="{09655B70-7946-4BBF-B4D7-184FD152DE35}"/>
              </a:ext>
            </a:extLst>
          </p:cNvPr>
          <p:cNvSpPr/>
          <p:nvPr/>
        </p:nvSpPr>
        <p:spPr>
          <a:xfrm>
            <a:off x="2142205" y="3775459"/>
            <a:ext cx="376859" cy="5298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: вправо 35">
            <a:extLst>
              <a:ext uri="{FF2B5EF4-FFF2-40B4-BE49-F238E27FC236}">
                <a16:creationId xmlns:a16="http://schemas.microsoft.com/office/drawing/2014/main" xmlns="" id="{5741ABD8-188E-4008-A852-764D01FF81E7}"/>
              </a:ext>
            </a:extLst>
          </p:cNvPr>
          <p:cNvSpPr/>
          <p:nvPr/>
        </p:nvSpPr>
        <p:spPr>
          <a:xfrm>
            <a:off x="8886301" y="3782652"/>
            <a:ext cx="376859" cy="5298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: вправо 36">
            <a:extLst>
              <a:ext uri="{FF2B5EF4-FFF2-40B4-BE49-F238E27FC236}">
                <a16:creationId xmlns:a16="http://schemas.microsoft.com/office/drawing/2014/main" xmlns="" id="{AB395905-D34D-4D62-8F65-07B3AEEB958C}"/>
              </a:ext>
            </a:extLst>
          </p:cNvPr>
          <p:cNvSpPr/>
          <p:nvPr/>
        </p:nvSpPr>
        <p:spPr>
          <a:xfrm>
            <a:off x="6552634" y="3754894"/>
            <a:ext cx="376859" cy="5298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: вправо 37">
            <a:extLst>
              <a:ext uri="{FF2B5EF4-FFF2-40B4-BE49-F238E27FC236}">
                <a16:creationId xmlns:a16="http://schemas.microsoft.com/office/drawing/2014/main" xmlns="" id="{30487FD7-51B5-491E-9D74-8E78F015D6CA}"/>
              </a:ext>
            </a:extLst>
          </p:cNvPr>
          <p:cNvSpPr/>
          <p:nvPr/>
        </p:nvSpPr>
        <p:spPr>
          <a:xfrm>
            <a:off x="4213494" y="3735495"/>
            <a:ext cx="376859" cy="5298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: вправо 38">
            <a:extLst>
              <a:ext uri="{FF2B5EF4-FFF2-40B4-BE49-F238E27FC236}">
                <a16:creationId xmlns:a16="http://schemas.microsoft.com/office/drawing/2014/main" xmlns="" id="{C6BD609E-D2C6-4F90-B344-320ADD4F9C50}"/>
              </a:ext>
            </a:extLst>
          </p:cNvPr>
          <p:cNvSpPr/>
          <p:nvPr/>
        </p:nvSpPr>
        <p:spPr>
          <a:xfrm>
            <a:off x="8735588" y="1795699"/>
            <a:ext cx="376859" cy="5298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: вправо 39">
            <a:extLst>
              <a:ext uri="{FF2B5EF4-FFF2-40B4-BE49-F238E27FC236}">
                <a16:creationId xmlns:a16="http://schemas.microsoft.com/office/drawing/2014/main" xmlns="" id="{574CD3C2-461F-432C-A2A9-7644B13D156C}"/>
              </a:ext>
            </a:extLst>
          </p:cNvPr>
          <p:cNvSpPr/>
          <p:nvPr/>
        </p:nvSpPr>
        <p:spPr>
          <a:xfrm>
            <a:off x="6659689" y="1795700"/>
            <a:ext cx="376859" cy="5298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: вправо 40">
            <a:extLst>
              <a:ext uri="{FF2B5EF4-FFF2-40B4-BE49-F238E27FC236}">
                <a16:creationId xmlns:a16="http://schemas.microsoft.com/office/drawing/2014/main" xmlns="" id="{8C48B3A2-D292-44B1-A2D3-9AFA2954AEC5}"/>
              </a:ext>
            </a:extLst>
          </p:cNvPr>
          <p:cNvSpPr/>
          <p:nvPr/>
        </p:nvSpPr>
        <p:spPr>
          <a:xfrm>
            <a:off x="4560462" y="1798318"/>
            <a:ext cx="376859" cy="5298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: вправо 41">
            <a:extLst>
              <a:ext uri="{FF2B5EF4-FFF2-40B4-BE49-F238E27FC236}">
                <a16:creationId xmlns:a16="http://schemas.microsoft.com/office/drawing/2014/main" xmlns="" id="{6C88DA1D-620E-410C-A78F-76C709AAB128}"/>
              </a:ext>
            </a:extLst>
          </p:cNvPr>
          <p:cNvSpPr/>
          <p:nvPr/>
        </p:nvSpPr>
        <p:spPr>
          <a:xfrm>
            <a:off x="8816009" y="5566663"/>
            <a:ext cx="376859" cy="5298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трелка: вправо 42">
            <a:extLst>
              <a:ext uri="{FF2B5EF4-FFF2-40B4-BE49-F238E27FC236}">
                <a16:creationId xmlns:a16="http://schemas.microsoft.com/office/drawing/2014/main" xmlns="" id="{42231BF3-5127-4EBE-B7EF-A5AA97E5898A}"/>
              </a:ext>
            </a:extLst>
          </p:cNvPr>
          <p:cNvSpPr/>
          <p:nvPr/>
        </p:nvSpPr>
        <p:spPr>
          <a:xfrm>
            <a:off x="6681856" y="5566664"/>
            <a:ext cx="376859" cy="5298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трелка: вправо 43">
            <a:extLst>
              <a:ext uri="{FF2B5EF4-FFF2-40B4-BE49-F238E27FC236}">
                <a16:creationId xmlns:a16="http://schemas.microsoft.com/office/drawing/2014/main" xmlns="" id="{3CEDE180-7FFD-4E37-858A-7F1E22AC2CE4}"/>
              </a:ext>
            </a:extLst>
          </p:cNvPr>
          <p:cNvSpPr/>
          <p:nvPr/>
        </p:nvSpPr>
        <p:spPr>
          <a:xfrm>
            <a:off x="4284770" y="5584945"/>
            <a:ext cx="376859" cy="5298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65217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0ABF822B-6DEF-4FA7-B4D6-5DD3859E9208}"/>
              </a:ext>
            </a:extLst>
          </p:cNvPr>
          <p:cNvSpPr txBox="1">
            <a:spLocks/>
          </p:cNvSpPr>
          <p:nvPr/>
        </p:nvSpPr>
        <p:spPr>
          <a:xfrm>
            <a:off x="25738" y="-34008"/>
            <a:ext cx="12140523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jadvalning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ustunidagi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dasturni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ishga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tushirish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keyingi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ustundagi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amallardan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amallar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ketma­-ketligini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tuzing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000" kern="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8DC59E8-088F-42F5-82C3-1A672D11DC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49" t="18469" r="41552" b="72631"/>
          <a:stretch/>
        </p:blipFill>
        <p:spPr>
          <a:xfrm>
            <a:off x="9230992" y="5562775"/>
            <a:ext cx="2088596" cy="5904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B23397A-1638-4611-83BF-B2A09879DE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448" t="18634" r="25243" b="72466"/>
          <a:stretch/>
        </p:blipFill>
        <p:spPr>
          <a:xfrm>
            <a:off x="4817451" y="1737683"/>
            <a:ext cx="1924572" cy="5904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3792464-3F98-477D-BA95-9C7101AFAF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448" t="28988" r="25291" b="62486"/>
          <a:stretch/>
        </p:blipFill>
        <p:spPr>
          <a:xfrm>
            <a:off x="2588731" y="5567053"/>
            <a:ext cx="1918901" cy="5656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F2E89FF-78DA-46C9-99A3-23B321149D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709" t="28194" r="8193" b="60434"/>
          <a:stretch/>
        </p:blipFill>
        <p:spPr>
          <a:xfrm>
            <a:off x="2519064" y="1623052"/>
            <a:ext cx="2017719" cy="7545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A06E9BD5-7D75-471B-871C-0E39E8D87A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340" t="50609" r="8008" b="40200"/>
          <a:stretch/>
        </p:blipFill>
        <p:spPr>
          <a:xfrm>
            <a:off x="9263160" y="3702726"/>
            <a:ext cx="1965001" cy="6097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699478D2-7773-4BFA-9EF6-796190BF7D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35" t="61448" r="26261" b="28986"/>
          <a:stretch/>
        </p:blipFill>
        <p:spPr>
          <a:xfrm>
            <a:off x="2622244" y="3722010"/>
            <a:ext cx="1782415" cy="6346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7F5AA173-E672-41A6-87B2-B4E21D6E73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340" t="61448" r="9556" b="29361"/>
          <a:stretch/>
        </p:blipFill>
        <p:spPr>
          <a:xfrm>
            <a:off x="6970334" y="3702726"/>
            <a:ext cx="1782415" cy="6097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95636301-A9BD-41A3-A6B6-8AB7BFD848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340" t="61448" r="9556" b="29361"/>
          <a:stretch/>
        </p:blipFill>
        <p:spPr>
          <a:xfrm>
            <a:off x="6970334" y="5552177"/>
            <a:ext cx="1782415" cy="6097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Стрелка: изогнутая вверх 31">
            <a:extLst>
              <a:ext uri="{FF2B5EF4-FFF2-40B4-BE49-F238E27FC236}">
                <a16:creationId xmlns:a16="http://schemas.microsoft.com/office/drawing/2014/main" xmlns="" id="{71C86A83-8594-4B44-8F09-0D5B1D1F2E91}"/>
              </a:ext>
            </a:extLst>
          </p:cNvPr>
          <p:cNvSpPr/>
          <p:nvPr/>
        </p:nvSpPr>
        <p:spPr>
          <a:xfrm rot="5400000">
            <a:off x="728416" y="4866443"/>
            <a:ext cx="1397885" cy="1062274"/>
          </a:xfrm>
          <a:prstGeom prst="bentUpArrow">
            <a:avLst>
              <a:gd name="adj1" fmla="val 17827"/>
              <a:gd name="adj2" fmla="val 25000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: изогнутая вверх 33">
            <a:extLst>
              <a:ext uri="{FF2B5EF4-FFF2-40B4-BE49-F238E27FC236}">
                <a16:creationId xmlns:a16="http://schemas.microsoft.com/office/drawing/2014/main" xmlns="" id="{78BA45BA-866C-4F15-BD88-69E8DA5E2907}"/>
              </a:ext>
            </a:extLst>
          </p:cNvPr>
          <p:cNvSpPr/>
          <p:nvPr/>
        </p:nvSpPr>
        <p:spPr>
          <a:xfrm rot="5400000" flipH="1">
            <a:off x="625696" y="2008209"/>
            <a:ext cx="1603328" cy="1062274"/>
          </a:xfrm>
          <a:prstGeom prst="bentUpArrow">
            <a:avLst>
              <a:gd name="adj1" fmla="val 19620"/>
              <a:gd name="adj2" fmla="val 25000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: вправо 34">
            <a:extLst>
              <a:ext uri="{FF2B5EF4-FFF2-40B4-BE49-F238E27FC236}">
                <a16:creationId xmlns:a16="http://schemas.microsoft.com/office/drawing/2014/main" xmlns="" id="{09655B70-7946-4BBF-B4D7-184FD152DE35}"/>
              </a:ext>
            </a:extLst>
          </p:cNvPr>
          <p:cNvSpPr/>
          <p:nvPr/>
        </p:nvSpPr>
        <p:spPr>
          <a:xfrm>
            <a:off x="2142205" y="3775459"/>
            <a:ext cx="376859" cy="5298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: вправо 35">
            <a:extLst>
              <a:ext uri="{FF2B5EF4-FFF2-40B4-BE49-F238E27FC236}">
                <a16:creationId xmlns:a16="http://schemas.microsoft.com/office/drawing/2014/main" xmlns="" id="{5741ABD8-188E-4008-A852-764D01FF81E7}"/>
              </a:ext>
            </a:extLst>
          </p:cNvPr>
          <p:cNvSpPr/>
          <p:nvPr/>
        </p:nvSpPr>
        <p:spPr>
          <a:xfrm>
            <a:off x="8886301" y="3782652"/>
            <a:ext cx="376859" cy="5298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: вправо 36">
            <a:extLst>
              <a:ext uri="{FF2B5EF4-FFF2-40B4-BE49-F238E27FC236}">
                <a16:creationId xmlns:a16="http://schemas.microsoft.com/office/drawing/2014/main" xmlns="" id="{AB395905-D34D-4D62-8F65-07B3AEEB958C}"/>
              </a:ext>
            </a:extLst>
          </p:cNvPr>
          <p:cNvSpPr/>
          <p:nvPr/>
        </p:nvSpPr>
        <p:spPr>
          <a:xfrm>
            <a:off x="6552634" y="3754894"/>
            <a:ext cx="376859" cy="5298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: вправо 37">
            <a:extLst>
              <a:ext uri="{FF2B5EF4-FFF2-40B4-BE49-F238E27FC236}">
                <a16:creationId xmlns:a16="http://schemas.microsoft.com/office/drawing/2014/main" xmlns="" id="{30487FD7-51B5-491E-9D74-8E78F015D6CA}"/>
              </a:ext>
            </a:extLst>
          </p:cNvPr>
          <p:cNvSpPr/>
          <p:nvPr/>
        </p:nvSpPr>
        <p:spPr>
          <a:xfrm>
            <a:off x="4213494" y="3735495"/>
            <a:ext cx="376859" cy="5298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: вправо 38">
            <a:extLst>
              <a:ext uri="{FF2B5EF4-FFF2-40B4-BE49-F238E27FC236}">
                <a16:creationId xmlns:a16="http://schemas.microsoft.com/office/drawing/2014/main" xmlns="" id="{C6BD609E-D2C6-4F90-B344-320ADD4F9C50}"/>
              </a:ext>
            </a:extLst>
          </p:cNvPr>
          <p:cNvSpPr/>
          <p:nvPr/>
        </p:nvSpPr>
        <p:spPr>
          <a:xfrm>
            <a:off x="8945138" y="1795700"/>
            <a:ext cx="406579" cy="51164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: вправо 39">
            <a:extLst>
              <a:ext uri="{FF2B5EF4-FFF2-40B4-BE49-F238E27FC236}">
                <a16:creationId xmlns:a16="http://schemas.microsoft.com/office/drawing/2014/main" xmlns="" id="{574CD3C2-461F-432C-A2A9-7644B13D156C}"/>
              </a:ext>
            </a:extLst>
          </p:cNvPr>
          <p:cNvSpPr/>
          <p:nvPr/>
        </p:nvSpPr>
        <p:spPr>
          <a:xfrm>
            <a:off x="6659689" y="1795700"/>
            <a:ext cx="376859" cy="5298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: вправо 40">
            <a:extLst>
              <a:ext uri="{FF2B5EF4-FFF2-40B4-BE49-F238E27FC236}">
                <a16:creationId xmlns:a16="http://schemas.microsoft.com/office/drawing/2014/main" xmlns="" id="{8C48B3A2-D292-44B1-A2D3-9AFA2954AEC5}"/>
              </a:ext>
            </a:extLst>
          </p:cNvPr>
          <p:cNvSpPr/>
          <p:nvPr/>
        </p:nvSpPr>
        <p:spPr>
          <a:xfrm>
            <a:off x="4560462" y="1798318"/>
            <a:ext cx="376859" cy="5298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: вправо 41">
            <a:extLst>
              <a:ext uri="{FF2B5EF4-FFF2-40B4-BE49-F238E27FC236}">
                <a16:creationId xmlns:a16="http://schemas.microsoft.com/office/drawing/2014/main" xmlns="" id="{6C88DA1D-620E-410C-A78F-76C709AAB128}"/>
              </a:ext>
            </a:extLst>
          </p:cNvPr>
          <p:cNvSpPr/>
          <p:nvPr/>
        </p:nvSpPr>
        <p:spPr>
          <a:xfrm>
            <a:off x="8816009" y="5566663"/>
            <a:ext cx="376859" cy="5298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трелка: вправо 42">
            <a:extLst>
              <a:ext uri="{FF2B5EF4-FFF2-40B4-BE49-F238E27FC236}">
                <a16:creationId xmlns:a16="http://schemas.microsoft.com/office/drawing/2014/main" xmlns="" id="{42231BF3-5127-4EBE-B7EF-A5AA97E5898A}"/>
              </a:ext>
            </a:extLst>
          </p:cNvPr>
          <p:cNvSpPr/>
          <p:nvPr/>
        </p:nvSpPr>
        <p:spPr>
          <a:xfrm>
            <a:off x="6681856" y="5566664"/>
            <a:ext cx="376859" cy="5298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трелка: вправо 43">
            <a:extLst>
              <a:ext uri="{FF2B5EF4-FFF2-40B4-BE49-F238E27FC236}">
                <a16:creationId xmlns:a16="http://schemas.microsoft.com/office/drawing/2014/main" xmlns="" id="{3CEDE180-7FFD-4E37-858A-7F1E22AC2CE4}"/>
              </a:ext>
            </a:extLst>
          </p:cNvPr>
          <p:cNvSpPr/>
          <p:nvPr/>
        </p:nvSpPr>
        <p:spPr>
          <a:xfrm>
            <a:off x="4284770" y="5584945"/>
            <a:ext cx="376859" cy="5298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1B2BE3C6-7773-4327-BA82-3F3E097145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83" t="40266" r="59297" b="39157"/>
          <a:stretch/>
        </p:blipFill>
        <p:spPr>
          <a:xfrm>
            <a:off x="302401" y="3379110"/>
            <a:ext cx="1865514" cy="13306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BD20B7B8-E767-415B-8E00-FF9AE495E9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709" t="18470" r="8193" b="72630"/>
          <a:stretch/>
        </p:blipFill>
        <p:spPr>
          <a:xfrm>
            <a:off x="6995832" y="1768360"/>
            <a:ext cx="1953448" cy="5716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69C0DCFC-F6AD-4503-8840-BBAA176AE3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44" t="61448" r="42199" b="28986"/>
          <a:stretch/>
        </p:blipFill>
        <p:spPr>
          <a:xfrm>
            <a:off x="9402417" y="1747939"/>
            <a:ext cx="1893359" cy="6004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F79ED008-EBC0-4972-8A4F-4AD38148DB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50" t="28194" r="42293" b="60434"/>
          <a:stretch/>
        </p:blipFill>
        <p:spPr>
          <a:xfrm>
            <a:off x="4770191" y="5470989"/>
            <a:ext cx="1889497" cy="7124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7C88E4E5-3D69-4F10-AE3F-D6C9989AB4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35" t="72538" r="26261" b="18052"/>
          <a:stretch/>
        </p:blipFill>
        <p:spPr>
          <a:xfrm>
            <a:off x="4661629" y="3682815"/>
            <a:ext cx="1923879" cy="6738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2983478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5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0ABF822B-6DEF-4FA7-B4D6-5DD3859E9208}"/>
              </a:ext>
            </a:extLst>
          </p:cNvPr>
          <p:cNvSpPr txBox="1">
            <a:spLocks/>
          </p:cNvSpPr>
          <p:nvPr/>
        </p:nvSpPr>
        <p:spPr>
          <a:xfrm>
            <a:off x="25738" y="-34008"/>
            <a:ext cx="12140523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jadvalning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ustunidagi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dasturni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ishga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tushirish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keyingi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ustundagi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amallardan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amallar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ketma­-ketligini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tuzing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000" kern="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8DC59E8-088F-42F5-82C3-1A672D11DC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49" t="18469" r="41552" b="72631"/>
          <a:stretch/>
        </p:blipFill>
        <p:spPr>
          <a:xfrm>
            <a:off x="9230992" y="5562775"/>
            <a:ext cx="2088596" cy="5904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B23397A-1638-4611-83BF-B2A09879DE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448" t="18634" r="25243" b="72466"/>
          <a:stretch/>
        </p:blipFill>
        <p:spPr>
          <a:xfrm>
            <a:off x="4817451" y="1737683"/>
            <a:ext cx="1924572" cy="5904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3792464-3F98-477D-BA95-9C7101AFAF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448" t="28988" r="25291" b="62486"/>
          <a:stretch/>
        </p:blipFill>
        <p:spPr>
          <a:xfrm>
            <a:off x="2588731" y="5567053"/>
            <a:ext cx="1918901" cy="5656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F2E89FF-78DA-46C9-99A3-23B321149D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709" t="28194" r="8193" b="60434"/>
          <a:stretch/>
        </p:blipFill>
        <p:spPr>
          <a:xfrm>
            <a:off x="2519064" y="1623052"/>
            <a:ext cx="2017719" cy="7545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A06E9BD5-7D75-471B-871C-0E39E8D87A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340" t="50609" r="8008" b="40200"/>
          <a:stretch/>
        </p:blipFill>
        <p:spPr>
          <a:xfrm>
            <a:off x="9263160" y="3702726"/>
            <a:ext cx="1965001" cy="6097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699478D2-7773-4BFA-9EF6-796190BF7D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35" t="61448" r="26261" b="28986"/>
          <a:stretch/>
        </p:blipFill>
        <p:spPr>
          <a:xfrm>
            <a:off x="2622244" y="3722010"/>
            <a:ext cx="1782415" cy="6346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7F5AA173-E672-41A6-87B2-B4E21D6E73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340" t="61448" r="9556" b="29361"/>
          <a:stretch/>
        </p:blipFill>
        <p:spPr>
          <a:xfrm>
            <a:off x="6970334" y="3702726"/>
            <a:ext cx="1782415" cy="6097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95636301-A9BD-41A3-A6B6-8AB7BFD848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340" t="61448" r="9556" b="29361"/>
          <a:stretch/>
        </p:blipFill>
        <p:spPr>
          <a:xfrm>
            <a:off x="6970334" y="5552177"/>
            <a:ext cx="1782415" cy="6097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Стрелка: изогнутая вверх 31">
            <a:extLst>
              <a:ext uri="{FF2B5EF4-FFF2-40B4-BE49-F238E27FC236}">
                <a16:creationId xmlns:a16="http://schemas.microsoft.com/office/drawing/2014/main" xmlns="" id="{71C86A83-8594-4B44-8F09-0D5B1D1F2E91}"/>
              </a:ext>
            </a:extLst>
          </p:cNvPr>
          <p:cNvSpPr/>
          <p:nvPr/>
        </p:nvSpPr>
        <p:spPr>
          <a:xfrm rot="5400000">
            <a:off x="728416" y="4866443"/>
            <a:ext cx="1397885" cy="1062274"/>
          </a:xfrm>
          <a:prstGeom prst="bentUpArrow">
            <a:avLst>
              <a:gd name="adj1" fmla="val 17827"/>
              <a:gd name="adj2" fmla="val 25000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: изогнутая вверх 33">
            <a:extLst>
              <a:ext uri="{FF2B5EF4-FFF2-40B4-BE49-F238E27FC236}">
                <a16:creationId xmlns:a16="http://schemas.microsoft.com/office/drawing/2014/main" xmlns="" id="{78BA45BA-866C-4F15-BD88-69E8DA5E2907}"/>
              </a:ext>
            </a:extLst>
          </p:cNvPr>
          <p:cNvSpPr/>
          <p:nvPr/>
        </p:nvSpPr>
        <p:spPr>
          <a:xfrm rot="5400000" flipH="1">
            <a:off x="625696" y="2008209"/>
            <a:ext cx="1603328" cy="1062274"/>
          </a:xfrm>
          <a:prstGeom prst="bentUpArrow">
            <a:avLst>
              <a:gd name="adj1" fmla="val 19620"/>
              <a:gd name="adj2" fmla="val 25000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: вправо 34">
            <a:extLst>
              <a:ext uri="{FF2B5EF4-FFF2-40B4-BE49-F238E27FC236}">
                <a16:creationId xmlns:a16="http://schemas.microsoft.com/office/drawing/2014/main" xmlns="" id="{09655B70-7946-4BBF-B4D7-184FD152DE35}"/>
              </a:ext>
            </a:extLst>
          </p:cNvPr>
          <p:cNvSpPr/>
          <p:nvPr/>
        </p:nvSpPr>
        <p:spPr>
          <a:xfrm>
            <a:off x="2142205" y="3775459"/>
            <a:ext cx="376859" cy="5298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: вправо 35">
            <a:extLst>
              <a:ext uri="{FF2B5EF4-FFF2-40B4-BE49-F238E27FC236}">
                <a16:creationId xmlns:a16="http://schemas.microsoft.com/office/drawing/2014/main" xmlns="" id="{5741ABD8-188E-4008-A852-764D01FF81E7}"/>
              </a:ext>
            </a:extLst>
          </p:cNvPr>
          <p:cNvSpPr/>
          <p:nvPr/>
        </p:nvSpPr>
        <p:spPr>
          <a:xfrm>
            <a:off x="8886301" y="3782652"/>
            <a:ext cx="376859" cy="5298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: вправо 36">
            <a:extLst>
              <a:ext uri="{FF2B5EF4-FFF2-40B4-BE49-F238E27FC236}">
                <a16:creationId xmlns:a16="http://schemas.microsoft.com/office/drawing/2014/main" xmlns="" id="{AB395905-D34D-4D62-8F65-07B3AEEB958C}"/>
              </a:ext>
            </a:extLst>
          </p:cNvPr>
          <p:cNvSpPr/>
          <p:nvPr/>
        </p:nvSpPr>
        <p:spPr>
          <a:xfrm>
            <a:off x="6552634" y="3754894"/>
            <a:ext cx="376859" cy="5298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: вправо 37">
            <a:extLst>
              <a:ext uri="{FF2B5EF4-FFF2-40B4-BE49-F238E27FC236}">
                <a16:creationId xmlns:a16="http://schemas.microsoft.com/office/drawing/2014/main" xmlns="" id="{30487FD7-51B5-491E-9D74-8E78F015D6CA}"/>
              </a:ext>
            </a:extLst>
          </p:cNvPr>
          <p:cNvSpPr/>
          <p:nvPr/>
        </p:nvSpPr>
        <p:spPr>
          <a:xfrm>
            <a:off x="4213494" y="3735495"/>
            <a:ext cx="376859" cy="5298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: вправо 39">
            <a:extLst>
              <a:ext uri="{FF2B5EF4-FFF2-40B4-BE49-F238E27FC236}">
                <a16:creationId xmlns:a16="http://schemas.microsoft.com/office/drawing/2014/main" xmlns="" id="{574CD3C2-461F-432C-A2A9-7644B13D156C}"/>
              </a:ext>
            </a:extLst>
          </p:cNvPr>
          <p:cNvSpPr/>
          <p:nvPr/>
        </p:nvSpPr>
        <p:spPr>
          <a:xfrm>
            <a:off x="6659689" y="1795700"/>
            <a:ext cx="376859" cy="5298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: вправо 40">
            <a:extLst>
              <a:ext uri="{FF2B5EF4-FFF2-40B4-BE49-F238E27FC236}">
                <a16:creationId xmlns:a16="http://schemas.microsoft.com/office/drawing/2014/main" xmlns="" id="{8C48B3A2-D292-44B1-A2D3-9AFA2954AEC5}"/>
              </a:ext>
            </a:extLst>
          </p:cNvPr>
          <p:cNvSpPr/>
          <p:nvPr/>
        </p:nvSpPr>
        <p:spPr>
          <a:xfrm>
            <a:off x="4560462" y="1798318"/>
            <a:ext cx="376859" cy="5298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: вправо 41">
            <a:extLst>
              <a:ext uri="{FF2B5EF4-FFF2-40B4-BE49-F238E27FC236}">
                <a16:creationId xmlns:a16="http://schemas.microsoft.com/office/drawing/2014/main" xmlns="" id="{6C88DA1D-620E-410C-A78F-76C709AAB128}"/>
              </a:ext>
            </a:extLst>
          </p:cNvPr>
          <p:cNvSpPr/>
          <p:nvPr/>
        </p:nvSpPr>
        <p:spPr>
          <a:xfrm>
            <a:off x="8816009" y="5566663"/>
            <a:ext cx="376859" cy="5298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трелка: вправо 42">
            <a:extLst>
              <a:ext uri="{FF2B5EF4-FFF2-40B4-BE49-F238E27FC236}">
                <a16:creationId xmlns:a16="http://schemas.microsoft.com/office/drawing/2014/main" xmlns="" id="{42231BF3-5127-4EBE-B7EF-A5AA97E5898A}"/>
              </a:ext>
            </a:extLst>
          </p:cNvPr>
          <p:cNvSpPr/>
          <p:nvPr/>
        </p:nvSpPr>
        <p:spPr>
          <a:xfrm>
            <a:off x="6681856" y="5566664"/>
            <a:ext cx="376859" cy="5298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трелка: вправо 43">
            <a:extLst>
              <a:ext uri="{FF2B5EF4-FFF2-40B4-BE49-F238E27FC236}">
                <a16:creationId xmlns:a16="http://schemas.microsoft.com/office/drawing/2014/main" xmlns="" id="{3CEDE180-7FFD-4E37-858A-7F1E22AC2CE4}"/>
              </a:ext>
            </a:extLst>
          </p:cNvPr>
          <p:cNvSpPr/>
          <p:nvPr/>
        </p:nvSpPr>
        <p:spPr>
          <a:xfrm>
            <a:off x="4284770" y="5584945"/>
            <a:ext cx="376859" cy="52985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D24E8C85-D820-4D1B-BB65-A9248B92CC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83" t="61662" r="59297" b="17876"/>
          <a:stretch/>
        </p:blipFill>
        <p:spPr>
          <a:xfrm>
            <a:off x="148050" y="3341010"/>
            <a:ext cx="1890975" cy="13412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BF071643-34B2-40EF-9F8A-6D43161B41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539" t="39731" r="25242" b="51039"/>
          <a:stretch/>
        </p:blipFill>
        <p:spPr>
          <a:xfrm>
            <a:off x="4708111" y="5543725"/>
            <a:ext cx="1940258" cy="6207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6683EAA9-C469-4782-AE8A-29CCD4C9CC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44" t="71706" r="42199" b="18053"/>
          <a:stretch/>
        </p:blipFill>
        <p:spPr>
          <a:xfrm>
            <a:off x="4583832" y="3662820"/>
            <a:ext cx="1911450" cy="6490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CB814E14-4717-4757-81E0-BA84511C59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341" t="71566" r="8781" b="18053"/>
          <a:stretch/>
        </p:blipFill>
        <p:spPr>
          <a:xfrm>
            <a:off x="7058715" y="1684432"/>
            <a:ext cx="1827586" cy="6718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238679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5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C8BC426-6521-4212-B4D5-4AA43415AA5A}"/>
              </a:ext>
            </a:extLst>
          </p:cNvPr>
          <p:cNvSpPr/>
          <p:nvPr/>
        </p:nvSpPr>
        <p:spPr>
          <a:xfrm>
            <a:off x="0" y="0"/>
            <a:ext cx="12192000" cy="132397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715">
              <a:solidFill>
                <a:srgbClr val="660033"/>
              </a:solidFill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0ABF822B-6DEF-4FA7-B4D6-5DD3859E9208}"/>
              </a:ext>
            </a:extLst>
          </p:cNvPr>
          <p:cNvSpPr txBox="1">
            <a:spLocks/>
          </p:cNvSpPr>
          <p:nvPr/>
        </p:nvSpPr>
        <p:spPr>
          <a:xfrm>
            <a:off x="0" y="277266"/>
            <a:ext cx="12191999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24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Internet Explorer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brauzeri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interfeysi</a:t>
            </a:r>
            <a:endParaRPr lang="ru-RU" sz="5000" kern="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48E2E83-5382-4BB9-9F01-4CEAE66D58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875" t="4063" r="7351" b="50000"/>
          <a:stretch/>
        </p:blipFill>
        <p:spPr>
          <a:xfrm>
            <a:off x="2525110" y="2307281"/>
            <a:ext cx="6398172" cy="4052731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918F8BFD-69BE-431F-9F17-D6414546E36E}"/>
              </a:ext>
            </a:extLst>
          </p:cNvPr>
          <p:cNvSpPr/>
          <p:nvPr/>
        </p:nvSpPr>
        <p:spPr>
          <a:xfrm>
            <a:off x="63064" y="2292428"/>
            <a:ext cx="2128342" cy="574308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Avvalgi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web-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sahifaga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o‘tish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BF6F9B6E-5133-4F3D-98AA-367841882EB3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2191406" y="2579582"/>
            <a:ext cx="488732" cy="13208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FD07344F-1912-4EB7-8602-84A15F8A3AE5}"/>
              </a:ext>
            </a:extLst>
          </p:cNvPr>
          <p:cNvSpPr/>
          <p:nvPr/>
        </p:nvSpPr>
        <p:spPr>
          <a:xfrm>
            <a:off x="801890" y="1591667"/>
            <a:ext cx="2652904" cy="574308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ochilgan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defRPr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web-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sahifaga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o‘tish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8457BF00-F7C4-4347-91F7-8B5A64702A61}"/>
              </a:ext>
            </a:extLst>
          </p:cNvPr>
          <p:cNvSpPr/>
          <p:nvPr/>
        </p:nvSpPr>
        <p:spPr>
          <a:xfrm>
            <a:off x="3660231" y="1591667"/>
            <a:ext cx="2652904" cy="574308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Web-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manzillar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satri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D6393D58-CA9A-4E35-9FC2-E75BD9B8152F}"/>
              </a:ext>
            </a:extLst>
          </p:cNvPr>
          <p:cNvSpPr/>
          <p:nvPr/>
        </p:nvSpPr>
        <p:spPr>
          <a:xfrm>
            <a:off x="6592143" y="1591667"/>
            <a:ext cx="2652904" cy="574308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Axborot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izlash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satri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83F8861F-E3D7-4CAD-A36F-26174B9900AC}"/>
              </a:ext>
            </a:extLst>
          </p:cNvPr>
          <p:cNvSpPr/>
          <p:nvPr/>
        </p:nvSpPr>
        <p:spPr>
          <a:xfrm>
            <a:off x="9115094" y="4386079"/>
            <a:ext cx="2994962" cy="574308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sahifa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xmlns="" id="{FD2165D0-1FC2-4C37-925D-A7E82FD67AD2}"/>
              </a:ext>
            </a:extLst>
          </p:cNvPr>
          <p:cNvSpPr/>
          <p:nvPr/>
        </p:nvSpPr>
        <p:spPr>
          <a:xfrm>
            <a:off x="9115096" y="2948149"/>
            <a:ext cx="2994962" cy="1302459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Web-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sahifani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Tanlangan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papkasiga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joylashtirish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xmlns="" id="{F4E8C648-DD3F-4FF6-B8F4-F078DAAFFFAB}"/>
              </a:ext>
            </a:extLst>
          </p:cNvPr>
          <p:cNvSpPr/>
          <p:nvPr/>
        </p:nvSpPr>
        <p:spPr>
          <a:xfrm>
            <a:off x="9133974" y="2185272"/>
            <a:ext cx="2994962" cy="574308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Sozlash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10561C2D-1F95-45EA-9D2B-7671B1673BF0}"/>
              </a:ext>
            </a:extLst>
          </p:cNvPr>
          <p:cNvSpPr/>
          <p:nvPr/>
        </p:nvSpPr>
        <p:spPr>
          <a:xfrm>
            <a:off x="47298" y="3102756"/>
            <a:ext cx="2128342" cy="574308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Joriy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web-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sayt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yorlig‘i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8FD63965-9DEC-418C-AEF8-D2573C8DCA89}"/>
              </a:ext>
            </a:extLst>
          </p:cNvPr>
          <p:cNvSpPr/>
          <p:nvPr/>
        </p:nvSpPr>
        <p:spPr>
          <a:xfrm>
            <a:off x="94596" y="4588819"/>
            <a:ext cx="2096810" cy="991433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web-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sahifalar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ishlash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E90171AA-6178-455F-926C-52885A0E1014}"/>
              </a:ext>
            </a:extLst>
          </p:cNvPr>
          <p:cNvSpPr/>
          <p:nvPr/>
        </p:nvSpPr>
        <p:spPr>
          <a:xfrm>
            <a:off x="78829" y="3838472"/>
            <a:ext cx="2065279" cy="574308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Tanlangan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papkasi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xmlns="" id="{D1E3C777-A5B0-4DA1-9DC7-3C3B172D6E3B}"/>
              </a:ext>
            </a:extLst>
          </p:cNvPr>
          <p:cNvSpPr/>
          <p:nvPr/>
        </p:nvSpPr>
        <p:spPr>
          <a:xfrm>
            <a:off x="9115095" y="5108697"/>
            <a:ext cx="2994961" cy="574308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aks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etish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xmlns="" id="{2D8F80E2-C547-4633-A8F5-57782603768B}"/>
              </a:ext>
            </a:extLst>
          </p:cNvPr>
          <p:cNvCxnSpPr>
            <a:cxnSpLocks/>
          </p:cNvCxnSpPr>
          <p:nvPr/>
        </p:nvCxnSpPr>
        <p:spPr>
          <a:xfrm>
            <a:off x="2829427" y="2197120"/>
            <a:ext cx="244366" cy="38246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xmlns="" id="{B66A9038-60A0-487A-91C3-8B00BAC4B085}"/>
              </a:ext>
            </a:extLst>
          </p:cNvPr>
          <p:cNvCxnSpPr>
            <a:cxnSpLocks/>
          </p:cNvCxnSpPr>
          <p:nvPr/>
        </p:nvCxnSpPr>
        <p:spPr>
          <a:xfrm flipH="1">
            <a:off x="4871784" y="2195693"/>
            <a:ext cx="144760" cy="51597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xmlns="" id="{CEA9F285-021D-4FCB-B750-C9A3F92DEF17}"/>
              </a:ext>
            </a:extLst>
          </p:cNvPr>
          <p:cNvCxnSpPr>
            <a:cxnSpLocks/>
          </p:cNvCxnSpPr>
          <p:nvPr/>
        </p:nvCxnSpPr>
        <p:spPr>
          <a:xfrm flipH="1">
            <a:off x="7441324" y="2184995"/>
            <a:ext cx="493038" cy="46063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xmlns="" id="{7BBCCB3B-53B6-49EE-8249-37746643B48C}"/>
              </a:ext>
            </a:extLst>
          </p:cNvPr>
          <p:cNvCxnSpPr>
            <a:cxnSpLocks/>
          </p:cNvCxnSpPr>
          <p:nvPr/>
        </p:nvCxnSpPr>
        <p:spPr>
          <a:xfrm flipH="1">
            <a:off x="8910140" y="2645625"/>
            <a:ext cx="223834" cy="3127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xmlns="" id="{65932823-E8E4-4724-8783-76D6255AC760}"/>
              </a:ext>
            </a:extLst>
          </p:cNvPr>
          <p:cNvCxnSpPr>
            <a:cxnSpLocks/>
          </p:cNvCxnSpPr>
          <p:nvPr/>
        </p:nvCxnSpPr>
        <p:spPr>
          <a:xfrm flipV="1">
            <a:off x="2191406" y="3082103"/>
            <a:ext cx="488732" cy="32643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xmlns="" id="{A55C9761-21C7-47D7-8BAA-89668CAF56E2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2191406" y="3149281"/>
            <a:ext cx="2680378" cy="193525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xmlns="" id="{22DDFC81-1A08-4F47-B5DF-D50A3DCA7F89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2144108" y="3327478"/>
            <a:ext cx="773757" cy="79814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xmlns="" id="{7B3D7A6E-7A28-4C8B-9DF7-30C8EB33963C}"/>
              </a:ext>
            </a:extLst>
          </p:cNvPr>
          <p:cNvCxnSpPr>
            <a:cxnSpLocks/>
          </p:cNvCxnSpPr>
          <p:nvPr/>
        </p:nvCxnSpPr>
        <p:spPr>
          <a:xfrm flipH="1" flipV="1">
            <a:off x="8607972" y="2812678"/>
            <a:ext cx="507123" cy="45663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xmlns="" id="{338F4CB2-03EF-47B4-8334-4E3A84CC6B4A}"/>
              </a:ext>
            </a:extLst>
          </p:cNvPr>
          <p:cNvCxnSpPr>
            <a:cxnSpLocks/>
          </p:cNvCxnSpPr>
          <p:nvPr/>
        </p:nvCxnSpPr>
        <p:spPr>
          <a:xfrm flipH="1" flipV="1">
            <a:off x="8324193" y="2825211"/>
            <a:ext cx="790901" cy="188354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xmlns="" id="{9611D7AD-2F8E-4D5A-B804-A946192C9FD9}"/>
              </a:ext>
            </a:extLst>
          </p:cNvPr>
          <p:cNvCxnSpPr>
            <a:cxnSpLocks/>
          </p:cNvCxnSpPr>
          <p:nvPr/>
        </p:nvCxnSpPr>
        <p:spPr>
          <a:xfrm flipH="1" flipV="1">
            <a:off x="8071945" y="4897329"/>
            <a:ext cx="1045776" cy="51969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04439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21863</TotalTime>
  <Words>380</Words>
  <Application>Microsoft Office PowerPoint</Application>
  <PresentationFormat>Широкоэкранный</PresentationFormat>
  <Paragraphs>87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 T</dc:creator>
  <cp:lastModifiedBy>Учетная запись Майкрософт</cp:lastModifiedBy>
  <cp:revision>768</cp:revision>
  <dcterms:created xsi:type="dcterms:W3CDTF">2020-09-03T11:25:49Z</dcterms:created>
  <dcterms:modified xsi:type="dcterms:W3CDTF">2020-12-11T09:31:24Z</dcterms:modified>
</cp:coreProperties>
</file>