
<file path=[Content_Types].xml><?xml version="1.0" encoding="utf-8"?>
<Types xmlns="http://schemas.openxmlformats.org/package/2006/content-types">
  <Default Extension="png" ContentType="image/png"/>
  <Default Extension="jpeg" ContentType="image/jpeg"/>
  <Default Extension="glb" ContentType="model/gltf.binary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12" r:id="rId2"/>
    <p:sldId id="501" r:id="rId3"/>
    <p:sldId id="502" r:id="rId4"/>
    <p:sldId id="506" r:id="rId5"/>
    <p:sldId id="504" r:id="rId6"/>
    <p:sldId id="507" r:id="rId7"/>
    <p:sldId id="503" r:id="rId8"/>
    <p:sldId id="508" r:id="rId9"/>
    <p:sldId id="505" r:id="rId10"/>
    <p:sldId id="509" r:id="rId11"/>
    <p:sldId id="462" r:id="rId12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4472C4"/>
    <a:srgbClr val="F1F2F4"/>
    <a:srgbClr val="BFBFBF"/>
    <a:srgbClr val="FFFFFF"/>
    <a:srgbClr val="660066"/>
    <a:srgbClr val="CC00CC"/>
    <a:srgbClr val="00FFFF"/>
    <a:srgbClr val="666699"/>
    <a:srgbClr val="4C67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9" autoAdjust="0"/>
    <p:restoredTop sz="94660"/>
  </p:normalViewPr>
  <p:slideViewPr>
    <p:cSldViewPr snapToGrid="0">
      <p:cViewPr varScale="1">
        <p:scale>
          <a:sx n="66" d="100"/>
          <a:sy n="66" d="100"/>
        </p:scale>
        <p:origin x="56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54E3C6B-CF63-468C-87C7-4E9EEF6769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4AA518A-C608-44D1-BFA8-12AE5F8DADE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34B6E5-581F-4F8F-8AB9-7CE855250DC9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230331CD-2BC5-4CF3-BBEB-589AB100D9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1A741DD-54EC-4474-82EF-AD1FFC8A8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D04121-5026-432F-875E-195D1999D2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755312-82DF-4AA9-BFFF-FD628643C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F296FAF-E0AE-4FE8-8A6E-C258A87F1E7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989377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70EF6BFB-4024-41B9-8DB1-9496D158BF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4498BEA6-3EFD-492B-87A7-4AC1CCB027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FA8F567B-BF30-4757-9DDD-A536C5ED9A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D65FDD0-463B-4F05-965F-F7B8B3C3329F}" type="slidenum">
              <a:rPr lang="ru-RU" altLang="ru-RU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458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E2EB2-A663-466A-BCFF-A8F05E5550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4AA45A-BF13-4BC7-8813-CAEF890B4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A7092B-3C71-417D-99BD-674C8F40D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D3142-0E50-4CF7-9F9D-1E5F716866D0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FFDA25-36B8-46E6-A1EC-54F3AF04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E4A57B-2A99-46E8-AA60-A3FED2FC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E43FF-38C6-42D1-BA9F-8EAD10CF2FF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27260114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F6945-8744-4884-BA86-263BDA4CB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82717-D4D2-4F34-B044-926F91E96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38AC9-3E80-453B-A13B-197253669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D026C-F346-48FE-8969-6C5B7ABE3C00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287452-3534-452B-94E6-61DEC24F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249F45-E7E0-4A3C-9654-7E644B999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0C058-67FA-47CB-A14C-334E2DDFF07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33295316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5EDBDA-126F-43A1-860F-8A73CC27F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AFDE12-72BF-441C-ABC8-E0A50BEEC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A0EA84-32C0-4F82-8A02-88595968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DBAFB-D82D-402E-860B-078814EB7085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5EE5E-2682-4DDF-83BC-30591033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7EC988-E6F6-4396-95DA-EA9DE25EB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3AFBB-E13A-4B43-962F-8D3721D0FBD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26448107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87C3D-52D3-42BE-BE2D-5A0B61AA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27DFA5-05F9-4C74-B21A-AE4C5391C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2D4D2F-DDD0-446A-8B7A-F31226155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6B48183-1280-4491-911C-E648F7056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5ABBC-3DF7-4D40-99A3-B751E01DB60F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CE7CBC9-8295-4FF2-9F06-8BBBD0861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5ABC888-79DB-42ED-972C-B43EEB18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FFF2B-462C-4BCF-82A9-4A577F0FB95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88549318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C0CBE-1A37-4E73-98AC-B93E2C742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83AF70-AC96-4D06-ACBA-37D6F334F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564D61-6572-495C-87B3-66697B66E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21C902-D1C4-4F87-8A52-1D4C073D74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963A8C-3C02-43EC-8936-FFA804AC7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2E3CBDD-2CE7-4B9E-A71D-16AD1656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8DF3A-AE16-4F67-808D-B9AA0506FD1A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5CDC79D3-1AAE-4D94-A9EC-A588585A9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ED658DD-841D-42E5-A636-6019587F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7B50EA-C1D1-4378-9AF5-4C1309B7D49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07691797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53D8C8-55C5-4F20-8A0B-3D06C4C75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ABA16945-44C1-4338-A853-440B83647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8DAF-E03F-41D7-9E1D-20E39ED98793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565E3541-F5A1-47FC-AF8F-048B89E9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4408C41-5085-42DF-8425-4D8C0BB46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0E675D-D85B-44DE-9D9E-43CC4E0AF90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02335179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251BFB15-F45B-45F7-9DE2-D2DA8FC33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FFAB8-011D-45FE-AC6F-23D3171A8E44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C44C5C5-15F0-4E56-AAC3-870B1871D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81536AD-57A2-49F9-A4BE-BDA84D973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01DB4-477C-4D19-8161-8906B917A5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0236763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A71A04-13FE-49CB-A651-06C771C9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092BF1-F8F9-49FC-8F30-85EFBF5B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1465A8-BF54-4A05-9D0E-5A6F395A7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189A356-4EE7-461B-920F-F9A36669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CA280-FD99-45D8-8C76-E819B9AFE911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B8A905B-4056-49C0-9DCA-169774C2C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71D722E-4C85-4ED6-B49C-D3D7629D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8276A-DE40-4DA7-A6D9-10B378FFD2F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09363895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772C9-1087-4F81-A263-A70D32125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64C6B2-632E-4108-96FD-85F976AAF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1B72C1-4725-40B8-A9B3-E07CF04E2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C1CA815-5FE2-4EB9-B189-EEC60FD85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09AFE-87B0-4A58-B940-A27ECA91F010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12CAD942-4245-4531-9727-2B4976CA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AA554FF-827C-44B1-BC43-DC24ABF8D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7A809-EBD9-412D-87CD-48E209C472E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2835992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96D9C-3B0D-4DC3-AD23-1D666A6D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BCF684-C8F5-426A-A2D3-846BA4CA9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C13CF6-9C4D-4BC9-845B-554903F36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C9FCA-6819-4865-96FA-2EEC2D658822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4498FC-F557-44A8-BEC1-599D815D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63956B-06BE-4BE3-9756-66BC2384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5C2B3-F6AF-4713-B668-5346813E8B9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25873596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1B8CBD-25FC-4B8F-B8E4-2723B1910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15D9B8-EFDD-4832-A596-91A59FA94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F18AE4-1973-4F73-8003-30F2039A1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E5032-A759-4568-A650-7D5611EDDFD3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5B80E8-BBE3-4E0B-92EE-20308B02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CC9D20-7EA2-480F-B77A-6B83DF8F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DCB4C-759F-4408-8918-D8AFDE7FEF0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27019168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30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3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2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34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34"/>
            </a:lvl1pPr>
            <a:lvl2pPr marL="145382" indent="-145382">
              <a:buFont typeface="Arial" panose="020B0604020202020204" pitchFamily="34" charset="0"/>
              <a:buChar char="•"/>
              <a:defRPr sz="1334"/>
            </a:lvl2pPr>
            <a:lvl3pPr marL="290764" indent="-145382">
              <a:defRPr sz="1334"/>
            </a:lvl3pPr>
            <a:lvl4pPr marL="508836" indent="-218073">
              <a:defRPr sz="1334"/>
            </a:lvl4pPr>
            <a:lvl5pPr marL="726909" indent="-218073">
              <a:defRPr sz="1334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4" y="933454"/>
            <a:ext cx="10363201" cy="406399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15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75824338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5953" y="216473"/>
            <a:ext cx="10920095" cy="619232"/>
          </a:xfrm>
        </p:spPr>
        <p:txBody>
          <a:bodyPr lIns="0" tIns="0" rIns="0" bIns="0"/>
          <a:lstStyle>
            <a:lvl1pPr>
              <a:defRPr sz="40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984634D1-F00E-4B65-9F87-2B7017BB74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ACB35A7-2430-4BF7-BE3A-0EE0D36EC5C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50F1B7-61C0-4D30-BE93-04806B9CDA38}" type="datetimeFigureOut">
              <a:rPr lang="en-US"/>
              <a:pPr>
                <a:defRPr/>
              </a:pPr>
              <a:t>12/11/2020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3AD37EC-3DE0-48B1-851D-1B27C50BF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fld id="{A68BCCE9-C0EE-43C1-8A45-B5F9BDBEEF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292159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C9AC8FED-B469-446E-B99B-B8697DAF3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80600FED-575E-4CA7-9D4A-AF15BA107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74C3D0-D951-4D74-B7C1-77EF141BB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E1AB21-66E1-4C29-8BA2-512A88883F75}" type="datetimeFigureOut">
              <a:rPr lang="ru-RU"/>
              <a:pPr>
                <a:defRPr/>
              </a:pPr>
              <a:t>11.12.2020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037FA-5B51-41F2-AD54-AE301998D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CA9C9B-94D3-4638-B526-E3686F31BB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09208E2-7C82-484B-AF6A-4F16635AA65A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</p:sldLayoutIdLst>
  <p:transition spd="slow">
    <p:wipe dir="d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3175"/>
            <a:ext cx="12192000" cy="2157413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426369" y="2347913"/>
            <a:ext cx="9830653" cy="2736877"/>
          </a:xfrm>
          <a:prstGeom prst="rect">
            <a:avLst/>
          </a:prstGeom>
        </p:spPr>
        <p:txBody>
          <a:bodyPr wrap="square" lIns="0" tIns="28168" rIns="0" bIns="0">
            <a:spAutoFit/>
          </a:bodyPr>
          <a:lstStyle/>
          <a:p>
            <a:pPr marL="37131" algn="ctr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en-US" sz="4400" b="1" spc="3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4400" b="1" spc="300" dirty="0" smtClean="0">
                <a:solidFill>
                  <a:srgbClr val="002060"/>
                </a:solidFill>
                <a:latin typeface="Arial"/>
                <a:cs typeface="Arial"/>
              </a:rPr>
              <a:t>MAVZU: “INTERNETDA </a:t>
            </a:r>
            <a:r>
              <a:rPr lang="en-US" sz="4400" b="1" spc="300" dirty="0">
                <a:solidFill>
                  <a:srgbClr val="002060"/>
                </a:solidFill>
                <a:latin typeface="Arial"/>
                <a:cs typeface="Arial"/>
              </a:rPr>
              <a:t>ISHLASHNI TA’MINLOVCHI DASTURLAR” MAVZUSIDA </a:t>
            </a:r>
          </a:p>
          <a:p>
            <a:pPr marL="37131" algn="ctr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en-US" sz="4400" b="1" spc="300" dirty="0">
                <a:solidFill>
                  <a:srgbClr val="002060"/>
                </a:solidFill>
                <a:latin typeface="Arial"/>
                <a:cs typeface="Arial"/>
              </a:rPr>
              <a:t>AMALIY MASHG‘ULOT</a:t>
            </a:r>
            <a:endParaRPr lang="en-US" sz="4400" i="1" spc="300" dirty="0">
              <a:solidFill>
                <a:srgbClr val="373435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751681" y="2506412"/>
            <a:ext cx="674688" cy="192246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CB4B4C4-B96E-4D3D-A3B1-019ECDA735A1}"/>
              </a:ext>
            </a:extLst>
          </p:cNvPr>
          <p:cNvSpPr/>
          <p:nvPr/>
        </p:nvSpPr>
        <p:spPr>
          <a:xfrm>
            <a:off x="751681" y="4749041"/>
            <a:ext cx="674688" cy="192246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731375" y="647700"/>
            <a:ext cx="1852613" cy="79216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 dirty="0">
              <a:latin typeface="+mn-lt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731375" y="647700"/>
            <a:ext cx="1852613" cy="79216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286">
              <a:latin typeface="+mn-lt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894888" y="598488"/>
            <a:ext cx="1565275" cy="801687"/>
          </a:xfrm>
          <a:prstGeom prst="rect">
            <a:avLst/>
          </a:prstGeom>
        </p:spPr>
        <p:txBody>
          <a:bodyPr lIns="0" tIns="32012" rIns="0" bIns="0">
            <a:spAutoFit/>
          </a:bodyPr>
          <a:lstStyle/>
          <a:p>
            <a:pPr eaLnBrk="1" fontAlgn="auto" hangingPunct="1">
              <a:spcBef>
                <a:spcPts val="252"/>
              </a:spcBef>
              <a:spcAft>
                <a:spcPts val="0"/>
              </a:spcAft>
              <a:defRPr/>
            </a:pPr>
            <a:r>
              <a:rPr lang="en-US" sz="5000" b="1" spc="20" dirty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r>
              <a:rPr lang="en-US" sz="4001" b="1" spc="20" dirty="0">
                <a:solidFill>
                  <a:srgbClr val="FEFEFE"/>
                </a:solidFill>
                <a:latin typeface="Arial"/>
                <a:cs typeface="Arial"/>
              </a:rPr>
              <a:t>-sinf</a:t>
            </a:r>
            <a:endParaRPr sz="4001" dirty="0">
              <a:latin typeface="Arial"/>
              <a:cs typeface="Arial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73C2D9C-C6BD-4DDA-B358-531897F817D9}"/>
              </a:ext>
            </a:extLst>
          </p:cNvPr>
          <p:cNvSpPr txBox="1">
            <a:spLocks/>
          </p:cNvSpPr>
          <p:nvPr/>
        </p:nvSpPr>
        <p:spPr>
          <a:xfrm>
            <a:off x="2117725" y="431800"/>
            <a:ext cx="7399338" cy="1320800"/>
          </a:xfrm>
          <a:prstGeom prst="rect">
            <a:avLst/>
          </a:prstGeom>
        </p:spPr>
        <p:txBody>
          <a:bodyPr lIns="0" tIns="29491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5647" algn="ctr" defTabSz="1846555" eaLnBrk="1" fontAlgn="auto" hangingPunct="1">
              <a:spcBef>
                <a:spcPts val="231"/>
              </a:spcBef>
              <a:spcAft>
                <a:spcPts val="0"/>
              </a:spcAft>
              <a:defRPr/>
            </a:pPr>
            <a:r>
              <a:rPr lang="en-US" sz="4191" kern="0" cap="all" spc="-61" dirty="0" err="1">
                <a:solidFill>
                  <a:sysClr val="window" lastClr="FFFFFF"/>
                </a:solidFill>
              </a:rPr>
              <a:t>Informatika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va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axborot</a:t>
            </a:r>
            <a:r>
              <a:rPr lang="en-US" sz="4191" kern="0" cap="all" spc="-61" dirty="0">
                <a:solidFill>
                  <a:sysClr val="window" lastClr="FFFFFF"/>
                </a:solidFill>
              </a:rPr>
              <a:t> </a:t>
            </a:r>
            <a:r>
              <a:rPr lang="en-US" sz="4191" kern="0" cap="all" spc="-61" dirty="0" err="1">
                <a:solidFill>
                  <a:sysClr val="window" lastClr="FFFFFF"/>
                </a:solidFill>
              </a:rPr>
              <a:t>texnologiyalari</a:t>
            </a:r>
            <a:endParaRPr lang="en-US" sz="4191" kern="0" cap="all" spc="10" dirty="0">
              <a:solidFill>
                <a:sysClr val="window" lastClr="FFFFFF"/>
              </a:solidFill>
            </a:endParaRPr>
          </a:p>
        </p:txBody>
      </p:sp>
      <p:sp>
        <p:nvSpPr>
          <p:cNvPr id="27" name="object 12">
            <a:extLst>
              <a:ext uri="{FF2B5EF4-FFF2-40B4-BE49-F238E27FC236}">
                <a16:creationId xmlns:a16="http://schemas.microsoft.com/office/drawing/2014/main" id="{83775CBE-21CF-425D-ABFB-41180DA5A377}"/>
              </a:ext>
            </a:extLst>
          </p:cNvPr>
          <p:cNvSpPr/>
          <p:nvPr/>
        </p:nvSpPr>
        <p:spPr>
          <a:xfrm>
            <a:off x="1725613" y="1101725"/>
            <a:ext cx="26987" cy="144463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13">
            <a:extLst>
              <a:ext uri="{FF2B5EF4-FFF2-40B4-BE49-F238E27FC236}">
                <a16:creationId xmlns:a16="http://schemas.microsoft.com/office/drawing/2014/main" id="{B178D85C-EB66-41A7-A3BD-6CA192A25BC2}"/>
              </a:ext>
            </a:extLst>
          </p:cNvPr>
          <p:cNvSpPr/>
          <p:nvPr/>
        </p:nvSpPr>
        <p:spPr>
          <a:xfrm>
            <a:off x="1725613" y="1274763"/>
            <a:ext cx="26987" cy="100012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14">
            <a:extLst>
              <a:ext uri="{FF2B5EF4-FFF2-40B4-BE49-F238E27FC236}">
                <a16:creationId xmlns:a16="http://schemas.microsoft.com/office/drawing/2014/main" id="{B1AC9C4C-06A4-42C7-B853-E49E57991666}"/>
              </a:ext>
            </a:extLst>
          </p:cNvPr>
          <p:cNvSpPr/>
          <p:nvPr/>
        </p:nvSpPr>
        <p:spPr>
          <a:xfrm>
            <a:off x="1219200" y="1101725"/>
            <a:ext cx="26988" cy="144463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AA74AE73-2CC7-4164-A38A-9C32CF275CE9}"/>
              </a:ext>
            </a:extLst>
          </p:cNvPr>
          <p:cNvSpPr/>
          <p:nvPr/>
        </p:nvSpPr>
        <p:spPr>
          <a:xfrm>
            <a:off x="1219200" y="1274763"/>
            <a:ext cx="26988" cy="100012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84655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62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B649F4-D4B3-4831-AB0E-3F339363EA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1" y="522490"/>
            <a:ext cx="1853479" cy="1042582"/>
          </a:xfrm>
          <a:prstGeom prst="rect">
            <a:avLst/>
          </a:prstGeom>
        </p:spPr>
      </p:pic>
      <p:pic>
        <p:nvPicPr>
          <p:cNvPr id="1026" name="Picture 2" descr="Browser Logos">
            <a:extLst>
              <a:ext uri="{FF2B5EF4-FFF2-40B4-BE49-F238E27FC236}">
                <a16:creationId xmlns:a16="http://schemas.microsoft.com/office/drawing/2014/main" id="{56BACFBD-5494-4936-BB38-B7C5098AB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517" y="5401896"/>
            <a:ext cx="47910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958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21A4C6-694A-471E-9476-A89993F8D58C}"/>
              </a:ext>
            </a:extLst>
          </p:cNvPr>
          <p:cNvSpPr/>
          <p:nvPr/>
        </p:nvSpPr>
        <p:spPr>
          <a:xfrm>
            <a:off x="634760" y="154155"/>
            <a:ext cx="10922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Cyrl-UZ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Tanlangan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papkasiga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z-Cyrl-UZ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z-Cyrl-UZ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web­-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sahifalardan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birini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‘­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shing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EAFF4D-FF90-47A4-A5CE-4AC38CA0C9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43" t="50957" r="33517" b="27220"/>
          <a:stretch/>
        </p:blipFill>
        <p:spPr>
          <a:xfrm>
            <a:off x="7757175" y="135514"/>
            <a:ext cx="4200125" cy="105294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461A1F-0EEB-49A5-B7F1-E7E2B0CAD9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500" t="5635" r="18295" b="26251"/>
          <a:stretch/>
        </p:blipFill>
        <p:spPr>
          <a:xfrm>
            <a:off x="6262255" y="1531074"/>
            <a:ext cx="5575563" cy="48302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2489D5-6147-47AA-9BEA-63A86427C8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956" t="4826" r="18296" b="26858"/>
          <a:stretch/>
        </p:blipFill>
        <p:spPr>
          <a:xfrm>
            <a:off x="354182" y="1531074"/>
            <a:ext cx="5627495" cy="4830243"/>
          </a:xfrm>
          <a:prstGeom prst="rect">
            <a:avLst/>
          </a:prstGeom>
        </p:spPr>
      </p:pic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16721ACD-171A-4C06-AEA4-F30030FA076B}"/>
              </a:ext>
            </a:extLst>
          </p:cNvPr>
          <p:cNvSpPr/>
          <p:nvPr/>
        </p:nvSpPr>
        <p:spPr>
          <a:xfrm>
            <a:off x="5865657" y="4320164"/>
            <a:ext cx="512618" cy="5427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6470DE24-B9FE-4AA8-B7D5-113FD9243DA3}"/>
              </a:ext>
            </a:extLst>
          </p:cNvPr>
          <p:cNvSpPr/>
          <p:nvPr/>
        </p:nvSpPr>
        <p:spPr>
          <a:xfrm>
            <a:off x="11679382" y="4320163"/>
            <a:ext cx="512618" cy="5427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8402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21A4C6-694A-471E-9476-A89993F8D58C}"/>
              </a:ext>
            </a:extLst>
          </p:cNvPr>
          <p:cNvSpPr/>
          <p:nvPr/>
        </p:nvSpPr>
        <p:spPr>
          <a:xfrm>
            <a:off x="634760" y="154155"/>
            <a:ext cx="10922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Cyrl-UZ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Tanlangan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papkasiga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z-Cyrl-UZ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z-Cyrl-UZ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web­-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sahifalardan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birini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‘­</a:t>
            </a:r>
            <a:r>
              <a:rPr lang="en-US" sz="3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shing</a:t>
            </a:r>
            <a:r>
              <a: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EAFF4D-FF90-47A4-A5CE-4AC38CA0C9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43" t="50957" r="33517" b="27220"/>
          <a:stretch/>
        </p:blipFill>
        <p:spPr>
          <a:xfrm>
            <a:off x="7757175" y="135514"/>
            <a:ext cx="4200125" cy="10529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6BF4E5-7029-4DE5-A185-38150BF868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284" t="6645" r="17841" b="17762"/>
          <a:stretch/>
        </p:blipFill>
        <p:spPr>
          <a:xfrm>
            <a:off x="361941" y="1596759"/>
            <a:ext cx="5116782" cy="49564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21EF9B-A8CE-4CA7-84B6-2038CA0F76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500" t="6645" r="17727" b="17762"/>
          <a:stretch/>
        </p:blipFill>
        <p:spPr>
          <a:xfrm>
            <a:off x="5971309" y="1596759"/>
            <a:ext cx="5250873" cy="4984331"/>
          </a:xfrm>
          <a:prstGeom prst="rect">
            <a:avLst/>
          </a:prstGeom>
        </p:spPr>
      </p:pic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60735EAD-5876-428F-B96C-07C3DCC8E874}"/>
              </a:ext>
            </a:extLst>
          </p:cNvPr>
          <p:cNvSpPr/>
          <p:nvPr/>
        </p:nvSpPr>
        <p:spPr>
          <a:xfrm>
            <a:off x="105632" y="4555692"/>
            <a:ext cx="512618" cy="5427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F4EF28EF-E06B-46D2-B46C-823345022F9E}"/>
              </a:ext>
            </a:extLst>
          </p:cNvPr>
          <p:cNvSpPr/>
          <p:nvPr/>
        </p:nvSpPr>
        <p:spPr>
          <a:xfrm>
            <a:off x="5458691" y="4511675"/>
            <a:ext cx="512618" cy="54278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704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25738" y="89470"/>
            <a:ext cx="12140523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AMALIY MASHG‘ULOT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kern="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BC6B6BC-F52A-475D-94D9-971B32ADCCD5}"/>
              </a:ext>
            </a:extLst>
          </p:cNvPr>
          <p:cNvSpPr/>
          <p:nvPr/>
        </p:nvSpPr>
        <p:spPr>
          <a:xfrm>
            <a:off x="2023126" y="777377"/>
            <a:ext cx="9629841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000" b="1" dirty="0" err="1">
                <a:solidFill>
                  <a:schemeClr val="bg1"/>
                </a:solidFill>
                <a:latin typeface="Arial"/>
                <a:cs typeface="Arial"/>
              </a:rPr>
              <a:t>Internetda</a:t>
            </a:r>
            <a:r>
              <a:rPr lang="en-US" sz="3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/>
                <a:cs typeface="Arial"/>
              </a:rPr>
              <a:t>ishlashni</a:t>
            </a:r>
            <a:r>
              <a:rPr lang="en-US" sz="3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/>
                <a:cs typeface="Arial"/>
              </a:rPr>
              <a:t>ta’minlovchi</a:t>
            </a:r>
            <a:r>
              <a:rPr lang="en-US" sz="30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rial"/>
                <a:cs typeface="Arial"/>
              </a:rPr>
              <a:t>dasturlar</a:t>
            </a:r>
            <a:r>
              <a:rPr lang="en-US" sz="3000" b="1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endParaRPr lang="ru-RU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B37D145-46CD-44E0-A25C-38E4D556BAEB}"/>
              </a:ext>
            </a:extLst>
          </p:cNvPr>
          <p:cNvSpPr/>
          <p:nvPr/>
        </p:nvSpPr>
        <p:spPr>
          <a:xfrm>
            <a:off x="113989" y="4672597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Internet Explorer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brauzerini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ishga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tushirish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7DE74F2-5D24-42C1-A0BB-6AE6C841676B}"/>
              </a:ext>
            </a:extLst>
          </p:cNvPr>
          <p:cNvSpPr/>
          <p:nvPr/>
        </p:nvSpPr>
        <p:spPr>
          <a:xfrm>
            <a:off x="3796381" y="2594950"/>
            <a:ext cx="3690877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Internet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tarmog‘idagi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web-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sahifani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ochish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3C1DB83-E444-4992-8E97-5B96C6D4AD8E}"/>
              </a:ext>
            </a:extLst>
          </p:cNvPr>
          <p:cNvSpPr/>
          <p:nvPr/>
        </p:nvSpPr>
        <p:spPr>
          <a:xfrm>
            <a:off x="7455714" y="4672597"/>
            <a:ext cx="4710547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Brauzer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interfeysiga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bosh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sahifa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sifatida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Google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saytini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joylashtirish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 descr="Первая WWW страница в истории">
            <a:extLst>
              <a:ext uri="{FF2B5EF4-FFF2-40B4-BE49-F238E27FC236}">
                <a16:creationId xmlns:a16="http://schemas.microsoft.com/office/drawing/2014/main" id="{9CF10A50-3B9A-4654-B627-288CD9462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636" y="3958097"/>
            <a:ext cx="2758824" cy="210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oogle">
            <a:extLst>
              <a:ext uri="{FF2B5EF4-FFF2-40B4-BE49-F238E27FC236}">
                <a16:creationId xmlns:a16="http://schemas.microsoft.com/office/drawing/2014/main" id="{96636C66-3B18-4477-8AB3-BD37EFD27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624" y="2317150"/>
            <a:ext cx="3054814" cy="106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icrosoft встроила Internet Explorer в Edge">
            <a:extLst>
              <a:ext uri="{FF2B5EF4-FFF2-40B4-BE49-F238E27FC236}">
                <a16:creationId xmlns:a16="http://schemas.microsoft.com/office/drawing/2014/main" id="{F73EF6C2-83A2-47C5-A4C1-88F3804A1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4" r="16639"/>
          <a:stretch/>
        </p:blipFill>
        <p:spPr bwMode="auto">
          <a:xfrm>
            <a:off x="193785" y="1776570"/>
            <a:ext cx="3436342" cy="240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7362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51476" y="38183"/>
            <a:ext cx="12140523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Internet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Explorerni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tushirish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usullarini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amalda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ko‘rsatib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endParaRPr lang="ru-RU" sz="4000" kern="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6CC82A8-E1ED-43B4-8D39-4847D7CB6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333879"/>
              </p:ext>
            </p:extLst>
          </p:nvPr>
        </p:nvGraphicFramePr>
        <p:xfrm>
          <a:off x="352280" y="1965757"/>
          <a:ext cx="2805545" cy="2926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2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033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0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5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3A788684-4292-47DF-B1E4-4AB77CF38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658578"/>
              </p:ext>
            </p:extLst>
          </p:nvPr>
        </p:nvGraphicFramePr>
        <p:xfrm>
          <a:off x="3263732" y="2914994"/>
          <a:ext cx="2805545" cy="2926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2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033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0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5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89A48A00-3094-47EB-B1F9-7583FAEB8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330648"/>
              </p:ext>
            </p:extLst>
          </p:nvPr>
        </p:nvGraphicFramePr>
        <p:xfrm>
          <a:off x="6148954" y="1965756"/>
          <a:ext cx="2805545" cy="2926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2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033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0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5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4BF310F9-41B5-4B29-B289-40DF611ED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675130"/>
              </p:ext>
            </p:extLst>
          </p:nvPr>
        </p:nvGraphicFramePr>
        <p:xfrm>
          <a:off x="9060406" y="2914994"/>
          <a:ext cx="2805545" cy="29264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3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9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2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033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0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2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5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570"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="1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38D47BC-A592-47A4-BD2A-D581D1771C47}"/>
              </a:ext>
            </a:extLst>
          </p:cNvPr>
          <p:cNvSpPr/>
          <p:nvPr/>
        </p:nvSpPr>
        <p:spPr>
          <a:xfrm>
            <a:off x="-260081" y="4229253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uz-Cyrl-UZ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1-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usul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3D5C76D-DA30-4CEB-B041-16634A06C5A4}"/>
              </a:ext>
            </a:extLst>
          </p:cNvPr>
          <p:cNvSpPr/>
          <p:nvPr/>
        </p:nvSpPr>
        <p:spPr>
          <a:xfrm>
            <a:off x="2719052" y="5157504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2</a:t>
            </a:r>
            <a:r>
              <a:rPr lang="uz-Cyrl-UZ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-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usul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9CD3BE64-7B58-410B-BDDD-90B3E5C47AEB}"/>
              </a:ext>
            </a:extLst>
          </p:cNvPr>
          <p:cNvSpPr/>
          <p:nvPr/>
        </p:nvSpPr>
        <p:spPr>
          <a:xfrm>
            <a:off x="5604274" y="4229253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3</a:t>
            </a:r>
            <a:r>
              <a:rPr lang="uz-Cyrl-UZ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-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usul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A77A8DC-59A9-4313-9621-14E4361A67EA}"/>
              </a:ext>
            </a:extLst>
          </p:cNvPr>
          <p:cNvSpPr/>
          <p:nvPr/>
        </p:nvSpPr>
        <p:spPr>
          <a:xfrm>
            <a:off x="8515726" y="5179892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4</a:t>
            </a:r>
            <a:r>
              <a:rPr lang="uz-Cyrl-UZ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-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usul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0963AF9-B82A-4AF6-AECE-CC2BCA320407}"/>
              </a:ext>
            </a:extLst>
          </p:cNvPr>
          <p:cNvSpPr/>
          <p:nvPr/>
        </p:nvSpPr>
        <p:spPr>
          <a:xfrm>
            <a:off x="-260082" y="3182875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Ish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stolidagi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yorliq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yordamida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E757AFE8-BA35-4E9B-9DEC-410177678F4B}"/>
              </a:ext>
            </a:extLst>
          </p:cNvPr>
          <p:cNvSpPr/>
          <p:nvPr/>
        </p:nvSpPr>
        <p:spPr>
          <a:xfrm>
            <a:off x="2719052" y="3926210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Masalalar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panelidagi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piktogramma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yordamida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C3DBF9F8-6E9F-4AFC-8271-8949AEA686C7}"/>
              </a:ext>
            </a:extLst>
          </p:cNvPr>
          <p:cNvSpPr/>
          <p:nvPr/>
        </p:nvSpPr>
        <p:spPr>
          <a:xfrm>
            <a:off x="5604273" y="2985827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Brauzer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nomini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qidirish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yordamida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825F4817-0CC2-4B66-B6BE-632348F08615}"/>
              </a:ext>
            </a:extLst>
          </p:cNvPr>
          <p:cNvSpPr/>
          <p:nvPr/>
        </p:nvSpPr>
        <p:spPr>
          <a:xfrm>
            <a:off x="8515726" y="4352382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Bosh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menyu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yordamida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3174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51476" y="38183"/>
            <a:ext cx="12140523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Internet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Explorerni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tushirish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usullarini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amalda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ko‘rsatib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endParaRPr lang="ru-RU" sz="4000" kern="0" dirty="0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5EFF1C59-195B-4EEE-939C-16BC1880857A}"/>
              </a:ext>
            </a:extLst>
          </p:cNvPr>
          <p:cNvSpPr/>
          <p:nvPr/>
        </p:nvSpPr>
        <p:spPr>
          <a:xfrm>
            <a:off x="2226834" y="2854692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Video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62937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51477" y="92869"/>
            <a:ext cx="12140523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Brauzer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Internet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tarmog‘idagi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sahifani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ochish</a:t>
            </a:r>
            <a:endParaRPr lang="ru-RU" sz="4000" kern="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CD6122-2813-4313-B566-4BCE2526FA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61" t="9273" r="15000" b="11699"/>
          <a:stretch/>
        </p:blipFill>
        <p:spPr>
          <a:xfrm>
            <a:off x="5047900" y="4098049"/>
            <a:ext cx="4343867" cy="24295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B907E6-48DE-459E-B168-4A6547A0EB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00" t="4020" r="4538" b="4020"/>
          <a:stretch/>
        </p:blipFill>
        <p:spPr>
          <a:xfrm>
            <a:off x="5047900" y="1547469"/>
            <a:ext cx="3959167" cy="23270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128696-B58B-4139-AD45-1A022FE879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59" t="13899" r="17273" b="6646"/>
          <a:stretch/>
        </p:blipFill>
        <p:spPr>
          <a:xfrm>
            <a:off x="819607" y="1547470"/>
            <a:ext cx="3415612" cy="23270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552720-B431-4A32-8549-DA35A496DA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687" t="5088" r="19659" b="13113"/>
          <a:stretch/>
        </p:blipFill>
        <p:spPr>
          <a:xfrm>
            <a:off x="819608" y="4098049"/>
            <a:ext cx="3415612" cy="242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020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51477" y="92869"/>
            <a:ext cx="12140523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Brauzer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Internet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tarmog‘idagi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Web-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sahifani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ochish</a:t>
            </a:r>
            <a:endParaRPr lang="ru-RU" sz="4000" kern="0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1AFD748-3E0C-436D-A303-D11DC3746266}"/>
              </a:ext>
            </a:extLst>
          </p:cNvPr>
          <p:cNvSpPr/>
          <p:nvPr/>
        </p:nvSpPr>
        <p:spPr>
          <a:xfrm>
            <a:off x="2226834" y="2854692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Video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8444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51477" y="46434"/>
            <a:ext cx="12140523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Brauzer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interfeysiga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bosh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sahifa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Google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izlash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tizimining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bosh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sahifasini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joylashtirish</a:t>
            </a:r>
            <a:endParaRPr lang="ru-RU" sz="3600" kern="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B5F435-D54D-496E-9624-9EEC0BC588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04" t="30294" r="28523" b="5635"/>
          <a:stretch/>
        </p:blipFill>
        <p:spPr>
          <a:xfrm>
            <a:off x="2521527" y="1648691"/>
            <a:ext cx="6234546" cy="501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27418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51477" y="46434"/>
            <a:ext cx="12140523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Brauzer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interfeysiga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bosh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sahifa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Google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izlash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tizimining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bosh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sahifasini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joylashtirish</a:t>
            </a:r>
            <a:endParaRPr lang="ru-RU" sz="3600" kern="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8F2110E-2831-4B76-9E07-3C0DBF6BF58D}"/>
              </a:ext>
            </a:extLst>
          </p:cNvPr>
          <p:cNvSpPr/>
          <p:nvPr/>
        </p:nvSpPr>
        <p:spPr>
          <a:xfrm>
            <a:off x="2226834" y="2854692"/>
            <a:ext cx="389490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Video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98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0" y="0"/>
            <a:ext cx="12192000" cy="132397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15">
              <a:solidFill>
                <a:srgbClr val="660033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A7C004-A953-43CD-8B97-CD6B0A9F480A}"/>
              </a:ext>
            </a:extLst>
          </p:cNvPr>
          <p:cNvSpPr txBox="1">
            <a:spLocks/>
          </p:cNvSpPr>
          <p:nvPr/>
        </p:nvSpPr>
        <p:spPr>
          <a:xfrm>
            <a:off x="0" y="249382"/>
            <a:ext cx="12192000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7105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kern="0" dirty="0" err="1"/>
              <a:t>Mustaqil</a:t>
            </a:r>
            <a:r>
              <a:rPr lang="en-US" sz="5000" kern="0" dirty="0"/>
              <a:t> </a:t>
            </a:r>
            <a:r>
              <a:rPr lang="en-US" sz="5000" kern="0" dirty="0" err="1"/>
              <a:t>bajarish</a:t>
            </a:r>
            <a:r>
              <a:rPr lang="en-US" sz="5000" kern="0" dirty="0"/>
              <a:t> </a:t>
            </a:r>
            <a:r>
              <a:rPr lang="en-US" sz="5000" kern="0" dirty="0" err="1"/>
              <a:t>uchun</a:t>
            </a:r>
            <a:r>
              <a:rPr lang="en-US" sz="5000" kern="0" dirty="0"/>
              <a:t> </a:t>
            </a:r>
            <a:r>
              <a:rPr lang="en-US" sz="5000" kern="0" dirty="0" err="1"/>
              <a:t>topshiriqlar</a:t>
            </a:r>
            <a:r>
              <a:rPr lang="en-US" sz="5000" kern="0" dirty="0"/>
              <a:t>:</a:t>
            </a:r>
            <a:endParaRPr lang="ru-RU" sz="5000" kern="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55BFAEC1-5926-45FD-A156-546AD6B2D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984882"/>
              </p:ext>
            </p:extLst>
          </p:nvPr>
        </p:nvGraphicFramePr>
        <p:xfrm>
          <a:off x="1165483" y="3773978"/>
          <a:ext cx="975275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407">
                  <a:extLst>
                    <a:ext uri="{9D8B030D-6E8A-4147-A177-3AD203B41FA5}">
                      <a16:colId xmlns:a16="http://schemas.microsoft.com/office/drawing/2014/main" val="1872005415"/>
                    </a:ext>
                  </a:extLst>
                </a:gridCol>
                <a:gridCol w="2659343">
                  <a:extLst>
                    <a:ext uri="{9D8B030D-6E8A-4147-A177-3AD203B41FA5}">
                      <a16:colId xmlns:a16="http://schemas.microsoft.com/office/drawing/2014/main" val="346288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Birinchi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</a:t>
                      </a:r>
                      <a:r>
                        <a:rPr lang="en-US" sz="240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1990­-yil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 Berners-Li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tomonidan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ishlab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chiqilgan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Web-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sahifa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15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Web-­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brauzerlar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…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ko‘rsatishni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ta’minlovchi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dastur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Tanlangan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1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Tez-tez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murojaat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qilib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turiladigan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web­-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sahifalarni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“…”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papkasiga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qo‘shib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qo‘yish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mumkin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Web-</a:t>
                      </a:r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brauzer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775916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A8A8C23-B84B-43D7-83DC-FF7256E92D0F}"/>
              </a:ext>
            </a:extLst>
          </p:cNvPr>
          <p:cNvSpPr/>
          <p:nvPr/>
        </p:nvSpPr>
        <p:spPr>
          <a:xfrm>
            <a:off x="1165484" y="2751189"/>
            <a:ext cx="7507462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Nuqtalar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o‘rniga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ustundagi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kerakli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so‘zlarni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joylashtirib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ko‘chiring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3" name="Трехмерная модель 2" descr="Флажок установлен">
                <a:extLst>
                  <a:ext uri="{FF2B5EF4-FFF2-40B4-BE49-F238E27FC236}">
                    <a16:creationId xmlns:a16="http://schemas.microsoft.com/office/drawing/2014/main" id="{6E0C26BB-3212-4999-99BF-1367036507A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2387650"/>
                  </p:ext>
                </p:extLst>
              </p:nvPr>
            </p:nvGraphicFramePr>
            <p:xfrm>
              <a:off x="0" y="1323974"/>
              <a:ext cx="1165483" cy="976171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165483" cy="976171"/>
                    </a:xfrm>
                    <a:prstGeom prst="rect">
                      <a:avLst/>
                    </a:prstGeom>
                  </am3d:spPr>
                  <am3d:camera>
                    <am3d:pos x="0" y="0" z="6525422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25885" d="1000000"/>
                    <am3d:preTrans dx="-6292458" dy="-15031105" dz="-389797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52450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Трехмерная модель 2" descr="Флажок установлен">
                <a:extLst>
                  <a:ext uri="{FF2B5EF4-FFF2-40B4-BE49-F238E27FC236}">
                    <a16:creationId xmlns:a16="http://schemas.microsoft.com/office/drawing/2014/main" id="{6E0C26BB-3212-4999-99BF-1367036507A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1323974"/>
                <a:ext cx="1165483" cy="9761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12" name="Трехмерная модель 11" descr="Флажок установлен">
                <a:extLst>
                  <a:ext uri="{FF2B5EF4-FFF2-40B4-BE49-F238E27FC236}">
                    <a16:creationId xmlns:a16="http://schemas.microsoft.com/office/drawing/2014/main" id="{F29737C4-2BD8-4786-86BE-E03BE8E6395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48871645"/>
                  </p:ext>
                </p:extLst>
              </p:nvPr>
            </p:nvGraphicFramePr>
            <p:xfrm>
              <a:off x="0" y="2519094"/>
              <a:ext cx="1165483" cy="976171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165483" cy="976171"/>
                    </a:xfrm>
                    <a:prstGeom prst="rect">
                      <a:avLst/>
                    </a:prstGeom>
                  </am3d:spPr>
                  <am3d:camera>
                    <am3d:pos x="0" y="0" z="65254227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525885" d="1000000"/>
                    <am3d:preTrans dx="-6292458" dy="-15031105" dz="-389797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52450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Трехмерная модель 11" descr="Флажок установлен">
                <a:extLst>
                  <a:ext uri="{FF2B5EF4-FFF2-40B4-BE49-F238E27FC236}">
                    <a16:creationId xmlns:a16="http://schemas.microsoft.com/office/drawing/2014/main" id="{F29737C4-2BD8-4786-86BE-E03BE8E639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2519094"/>
                <a:ext cx="1165483" cy="976171"/>
              </a:xfrm>
              <a:prstGeom prst="rect">
                <a:avLst/>
              </a:prstGeom>
            </p:spPr>
          </p:pic>
        </mc:Fallback>
      </mc:AlternateContent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D27BC3A-1437-432D-8408-3709E629350D}"/>
              </a:ext>
            </a:extLst>
          </p:cNvPr>
          <p:cNvSpPr/>
          <p:nvPr/>
        </p:nvSpPr>
        <p:spPr>
          <a:xfrm>
            <a:off x="1165483" y="1588534"/>
            <a:ext cx="9013733" cy="574308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mashg‘ulot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topshiriqlarini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bajaring</a:t>
            </a:r>
            <a:r>
              <a:rPr 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025A1D-BDAE-425F-A97D-B41B8C1320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t="5427" r="15887" b="4952"/>
          <a:stretch/>
        </p:blipFill>
        <p:spPr>
          <a:xfrm>
            <a:off x="9226877" y="1556069"/>
            <a:ext cx="2716375" cy="17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299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21697</TotalTime>
  <Words>221</Words>
  <Application>Microsoft Office PowerPoint</Application>
  <PresentationFormat>Широкоэкранный</PresentationFormat>
  <Paragraphs>53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 T</dc:creator>
  <cp:lastModifiedBy>Пользователь</cp:lastModifiedBy>
  <cp:revision>757</cp:revision>
  <dcterms:created xsi:type="dcterms:W3CDTF">2020-09-03T11:25:49Z</dcterms:created>
  <dcterms:modified xsi:type="dcterms:W3CDTF">2020-12-11T12:59:51Z</dcterms:modified>
</cp:coreProperties>
</file>