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12" r:id="rId2"/>
    <p:sldId id="501" r:id="rId3"/>
    <p:sldId id="502" r:id="rId4"/>
    <p:sldId id="506" r:id="rId5"/>
    <p:sldId id="504" r:id="rId6"/>
    <p:sldId id="507" r:id="rId7"/>
    <p:sldId id="503" r:id="rId8"/>
    <p:sldId id="508" r:id="rId9"/>
    <p:sldId id="505" r:id="rId10"/>
    <p:sldId id="509" r:id="rId11"/>
    <p:sldId id="462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4472C4"/>
    <a:srgbClr val="F1F2F4"/>
    <a:srgbClr val="BFBFBF"/>
    <a:srgbClr val="FFFFFF"/>
    <a:srgbClr val="660066"/>
    <a:srgbClr val="CC00CC"/>
    <a:srgbClr val="00FFFF"/>
    <a:srgbClr val="666699"/>
    <a:srgbClr val="4C6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12/11/2020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26369" y="2347913"/>
            <a:ext cx="9830653" cy="2736877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spc="300" dirty="0" smtClean="0">
                <a:solidFill>
                  <a:srgbClr val="002060"/>
                </a:solidFill>
                <a:latin typeface="Arial"/>
                <a:cs typeface="Arial"/>
              </a:rPr>
              <a:t>MAVZU: “INTERNETDA </a:t>
            </a: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ISHLASHNI TA’MINLOVCHI DASTURLAR” MAVZUSIDA </a:t>
            </a:r>
          </a:p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AMALIY MASHG‘ULOT</a:t>
            </a:r>
            <a:endParaRPr lang="en-US" sz="44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51681" y="250641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751681" y="4749041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ect">
            <a:avLst/>
          </a:prstGeom>
        </p:spPr>
      </p:pic>
      <p:pic>
        <p:nvPicPr>
          <p:cNvPr id="1026" name="Picture 2" descr="Browser Logos">
            <a:extLst>
              <a:ext uri="{FF2B5EF4-FFF2-40B4-BE49-F238E27FC236}">
                <a16:creationId xmlns:a16="http://schemas.microsoft.com/office/drawing/2014/main" id="{56BACFBD-5494-4936-BB38-B7C5098A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17" y="5401896"/>
            <a:ext cx="47910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7" y="46434"/>
            <a:ext cx="1214052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interfeysiga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Google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ru-RU" sz="3600" kern="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8F2110E-2831-4B76-9E07-3C0DBF6BF58D}"/>
              </a:ext>
            </a:extLst>
          </p:cNvPr>
          <p:cNvSpPr/>
          <p:nvPr/>
        </p:nvSpPr>
        <p:spPr>
          <a:xfrm>
            <a:off x="2226834" y="285469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Video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98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Mustaqil</a:t>
            </a:r>
            <a:r>
              <a:rPr lang="en-US" sz="5000" kern="0" dirty="0"/>
              <a:t> </a:t>
            </a:r>
            <a:r>
              <a:rPr lang="en-US" sz="5000" kern="0" dirty="0" err="1"/>
              <a:t>bajarish</a:t>
            </a:r>
            <a:r>
              <a:rPr lang="en-US" sz="5000" kern="0" dirty="0"/>
              <a:t> </a:t>
            </a:r>
            <a:r>
              <a:rPr lang="en-US" sz="5000" kern="0" dirty="0" err="1"/>
              <a:t>uchun</a:t>
            </a:r>
            <a:r>
              <a:rPr lang="en-US" sz="5000" kern="0" dirty="0"/>
              <a:t> </a:t>
            </a:r>
            <a:r>
              <a:rPr lang="en-US" sz="5000" kern="0" dirty="0" err="1"/>
              <a:t>topshiriqlar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5BFAEC1-5926-45FD-A156-546AD6B2D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84882"/>
              </p:ext>
            </p:extLst>
          </p:nvPr>
        </p:nvGraphicFramePr>
        <p:xfrm>
          <a:off x="1165483" y="3773978"/>
          <a:ext cx="975275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3407">
                  <a:extLst>
                    <a:ext uri="{9D8B030D-6E8A-4147-A177-3AD203B41FA5}">
                      <a16:colId xmlns:a16="http://schemas.microsoft.com/office/drawing/2014/main" val="1872005415"/>
                    </a:ext>
                  </a:extLst>
                </a:gridCol>
                <a:gridCol w="2659343">
                  <a:extLst>
                    <a:ext uri="{9D8B030D-6E8A-4147-A177-3AD203B41FA5}">
                      <a16:colId xmlns:a16="http://schemas.microsoft.com/office/drawing/2014/main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Birinchi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1990­-yil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 Berners-Li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…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Tez-tez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murojaat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turiladigan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“…”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papkasiga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qo‘yish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75916"/>
                  </a:ext>
                </a:extLst>
              </a:tr>
            </a:tbl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A8A8C23-B84B-43D7-83DC-FF7256E92D0F}"/>
              </a:ext>
            </a:extLst>
          </p:cNvPr>
          <p:cNvSpPr/>
          <p:nvPr/>
        </p:nvSpPr>
        <p:spPr>
          <a:xfrm>
            <a:off x="1165484" y="2751189"/>
            <a:ext cx="7507462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joylashtirib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Трехмерная модель 2" descr="Флажок установлен">
                <a:extLst>
                  <a:ext uri="{FF2B5EF4-FFF2-40B4-BE49-F238E27FC236}">
                    <a16:creationId xmlns:a16="http://schemas.microsoft.com/office/drawing/2014/main" id="{6E0C26BB-3212-4999-99BF-1367036507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2387650"/>
                  </p:ext>
                </p:extLst>
              </p:nvPr>
            </p:nvGraphicFramePr>
            <p:xfrm>
              <a:off x="0" y="132397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Флажок установлен">
                <a:extLst>
                  <a:ext uri="{FF2B5EF4-FFF2-40B4-BE49-F238E27FC236}">
                    <a16:creationId xmlns:a16="http://schemas.microsoft.com/office/drawing/2014/main" id="{6E0C26BB-3212-4999-99BF-136703650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323974"/>
                <a:ext cx="1165483" cy="976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2" name="Трехмерная модель 11" descr="Флажок установлен">
                <a:extLst>
                  <a:ext uri="{FF2B5EF4-FFF2-40B4-BE49-F238E27FC236}">
                    <a16:creationId xmlns:a16="http://schemas.microsoft.com/office/drawing/2014/main" id="{F29737C4-2BD8-4786-86BE-E03BE8E639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8871645"/>
                  </p:ext>
                </p:extLst>
              </p:nvPr>
            </p:nvGraphicFramePr>
            <p:xfrm>
              <a:off x="0" y="251909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Флажок установлен">
                <a:extLst>
                  <a:ext uri="{FF2B5EF4-FFF2-40B4-BE49-F238E27FC236}">
                    <a16:creationId xmlns:a16="http://schemas.microsoft.com/office/drawing/2014/main" id="{F29737C4-2BD8-4786-86BE-E03BE8E63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519094"/>
                <a:ext cx="1165483" cy="97617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D27BC3A-1437-432D-8408-3709E629350D}"/>
              </a:ext>
            </a:extLst>
          </p:cNvPr>
          <p:cNvSpPr/>
          <p:nvPr/>
        </p:nvSpPr>
        <p:spPr>
          <a:xfrm>
            <a:off x="1165483" y="1588534"/>
            <a:ext cx="901373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topshiriqlarini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025A1D-BDAE-425F-A97D-B41B8C1320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5427" r="15887" b="4952"/>
          <a:stretch/>
        </p:blipFill>
        <p:spPr>
          <a:xfrm>
            <a:off x="9226877" y="1556069"/>
            <a:ext cx="2716375" cy="1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299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21A4C6-694A-471E-9476-A89993F8D58C}"/>
              </a:ext>
            </a:extLst>
          </p:cNvPr>
          <p:cNvSpPr/>
          <p:nvPr/>
        </p:nvSpPr>
        <p:spPr>
          <a:xfrm>
            <a:off x="634760" y="154155"/>
            <a:ext cx="1092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papkasiga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Cyrl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web­-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sahifalardan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‘­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EAFF4D-FF90-47A4-A5CE-4AC38CA0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3" t="50957" r="33517" b="27220"/>
          <a:stretch/>
        </p:blipFill>
        <p:spPr>
          <a:xfrm>
            <a:off x="7757175" y="135514"/>
            <a:ext cx="4200125" cy="10529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61A1F-0EEB-49A5-B7F1-E7E2B0CAD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5635" r="18295" b="26251"/>
          <a:stretch/>
        </p:blipFill>
        <p:spPr>
          <a:xfrm>
            <a:off x="6262255" y="1531074"/>
            <a:ext cx="5575563" cy="48302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2489D5-6147-47AA-9BEA-63A86427C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6" t="4826" r="18296" b="26858"/>
          <a:stretch/>
        </p:blipFill>
        <p:spPr>
          <a:xfrm>
            <a:off x="354182" y="1531074"/>
            <a:ext cx="5627495" cy="4830243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6721ACD-171A-4C06-AEA4-F30030FA076B}"/>
              </a:ext>
            </a:extLst>
          </p:cNvPr>
          <p:cNvSpPr/>
          <p:nvPr/>
        </p:nvSpPr>
        <p:spPr>
          <a:xfrm>
            <a:off x="5865657" y="4320164"/>
            <a:ext cx="512618" cy="542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6470DE24-B9FE-4AA8-B7D5-113FD9243DA3}"/>
              </a:ext>
            </a:extLst>
          </p:cNvPr>
          <p:cNvSpPr/>
          <p:nvPr/>
        </p:nvSpPr>
        <p:spPr>
          <a:xfrm>
            <a:off x="11679382" y="4320163"/>
            <a:ext cx="512618" cy="542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402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21A4C6-694A-471E-9476-A89993F8D58C}"/>
              </a:ext>
            </a:extLst>
          </p:cNvPr>
          <p:cNvSpPr/>
          <p:nvPr/>
        </p:nvSpPr>
        <p:spPr>
          <a:xfrm>
            <a:off x="634760" y="154155"/>
            <a:ext cx="1092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papkasiga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Cyrl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web­-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sahifalardan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‘­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EAFF4D-FF90-47A4-A5CE-4AC38CA0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3" t="50957" r="33517" b="27220"/>
          <a:stretch/>
        </p:blipFill>
        <p:spPr>
          <a:xfrm>
            <a:off x="7757175" y="135514"/>
            <a:ext cx="4200125" cy="10529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6BF4E5-7029-4DE5-A185-38150BF86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4" t="6645" r="17841" b="17762"/>
          <a:stretch/>
        </p:blipFill>
        <p:spPr>
          <a:xfrm>
            <a:off x="361941" y="1596759"/>
            <a:ext cx="5116782" cy="4956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21EF9B-A8CE-4CA7-84B6-2038CA0F7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6645" r="17727" b="17762"/>
          <a:stretch/>
        </p:blipFill>
        <p:spPr>
          <a:xfrm>
            <a:off x="5971309" y="1596759"/>
            <a:ext cx="5250873" cy="4984331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60735EAD-5876-428F-B96C-07C3DCC8E874}"/>
              </a:ext>
            </a:extLst>
          </p:cNvPr>
          <p:cNvSpPr/>
          <p:nvPr/>
        </p:nvSpPr>
        <p:spPr>
          <a:xfrm>
            <a:off x="105632" y="4555692"/>
            <a:ext cx="512618" cy="542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4EF28EF-E06B-46D2-B46C-823345022F9E}"/>
              </a:ext>
            </a:extLst>
          </p:cNvPr>
          <p:cNvSpPr/>
          <p:nvPr/>
        </p:nvSpPr>
        <p:spPr>
          <a:xfrm>
            <a:off x="5458691" y="4511675"/>
            <a:ext cx="512618" cy="542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704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25738" y="89470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AMALIY MASHG‘ULOT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kern="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BC6B6BC-F52A-475D-94D9-971B32ADCCD5}"/>
              </a:ext>
            </a:extLst>
          </p:cNvPr>
          <p:cNvSpPr/>
          <p:nvPr/>
        </p:nvSpPr>
        <p:spPr>
          <a:xfrm>
            <a:off x="2023126" y="777377"/>
            <a:ext cx="9629841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Internetda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ishlashni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ta’minlovchi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dasturlar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7D145-46CD-44E0-A25C-38E4D556BAEB}"/>
              </a:ext>
            </a:extLst>
          </p:cNvPr>
          <p:cNvSpPr/>
          <p:nvPr/>
        </p:nvSpPr>
        <p:spPr>
          <a:xfrm>
            <a:off x="113989" y="4672597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Internet Explorer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brauzerini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ishga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tushirish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7DE74F2-5D24-42C1-A0BB-6AE6C841676B}"/>
              </a:ext>
            </a:extLst>
          </p:cNvPr>
          <p:cNvSpPr/>
          <p:nvPr/>
        </p:nvSpPr>
        <p:spPr>
          <a:xfrm>
            <a:off x="3796381" y="2594950"/>
            <a:ext cx="369087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Internet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tarmog‘idagi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web-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sahifani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ochish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3C1DB83-E444-4992-8E97-5B96C6D4AD8E}"/>
              </a:ext>
            </a:extLst>
          </p:cNvPr>
          <p:cNvSpPr/>
          <p:nvPr/>
        </p:nvSpPr>
        <p:spPr>
          <a:xfrm>
            <a:off x="7455714" y="4672597"/>
            <a:ext cx="471054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Brauzer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interfeysiga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bosh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sahifa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sifatida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Google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saytini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joylashtirish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Первая WWW страница в истории">
            <a:extLst>
              <a:ext uri="{FF2B5EF4-FFF2-40B4-BE49-F238E27FC236}">
                <a16:creationId xmlns:a16="http://schemas.microsoft.com/office/drawing/2014/main" id="{9CF10A50-3B9A-4654-B627-288CD946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36" y="3958097"/>
            <a:ext cx="2758824" cy="21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oogle">
            <a:extLst>
              <a:ext uri="{FF2B5EF4-FFF2-40B4-BE49-F238E27FC236}">
                <a16:creationId xmlns:a16="http://schemas.microsoft.com/office/drawing/2014/main" id="{96636C66-3B18-4477-8AB3-BD37EFD2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24" y="2317150"/>
            <a:ext cx="3054814" cy="106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crosoft встроила Internet Explorer в Edge">
            <a:extLst>
              <a:ext uri="{FF2B5EF4-FFF2-40B4-BE49-F238E27FC236}">
                <a16:creationId xmlns:a16="http://schemas.microsoft.com/office/drawing/2014/main" id="{F73EF6C2-83A2-47C5-A4C1-88F3804A1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6639"/>
          <a:stretch/>
        </p:blipFill>
        <p:spPr bwMode="auto">
          <a:xfrm>
            <a:off x="193785" y="1776570"/>
            <a:ext cx="3436342" cy="24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362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6" y="38183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Explorerni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endParaRPr lang="ru-RU" sz="4000" kern="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CC82A8-E1ED-43B4-8D39-4847D7CB6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33879"/>
              </p:ext>
            </p:extLst>
          </p:nvPr>
        </p:nvGraphicFramePr>
        <p:xfrm>
          <a:off x="352280" y="1965757"/>
          <a:ext cx="2805545" cy="2926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97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26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0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57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A788684-4292-47DF-B1E4-4AB77CF38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58578"/>
              </p:ext>
            </p:extLst>
          </p:nvPr>
        </p:nvGraphicFramePr>
        <p:xfrm>
          <a:off x="3263732" y="2914994"/>
          <a:ext cx="2805545" cy="2926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97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26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0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57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89A48A00-3094-47EB-B1F9-7583FAEB8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330648"/>
              </p:ext>
            </p:extLst>
          </p:nvPr>
        </p:nvGraphicFramePr>
        <p:xfrm>
          <a:off x="6148954" y="1965756"/>
          <a:ext cx="2805545" cy="2926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97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26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0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57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4BF310F9-41B5-4B29-B289-40DF611ED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75130"/>
              </p:ext>
            </p:extLst>
          </p:nvPr>
        </p:nvGraphicFramePr>
        <p:xfrm>
          <a:off x="9060406" y="2914994"/>
          <a:ext cx="2805545" cy="2926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97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26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0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57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570"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38D47BC-A592-47A4-BD2A-D581D1771C47}"/>
              </a:ext>
            </a:extLst>
          </p:cNvPr>
          <p:cNvSpPr/>
          <p:nvPr/>
        </p:nvSpPr>
        <p:spPr>
          <a:xfrm>
            <a:off x="-260081" y="4229253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z-Cyrl-UZ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usul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3D5C76D-DA30-4CEB-B041-16634A06C5A4}"/>
              </a:ext>
            </a:extLst>
          </p:cNvPr>
          <p:cNvSpPr/>
          <p:nvPr/>
        </p:nvSpPr>
        <p:spPr>
          <a:xfrm>
            <a:off x="2719052" y="5157504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</a:t>
            </a:r>
            <a:r>
              <a:rPr lang="uz-Cyrl-UZ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usul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CD3BE64-7B58-410B-BDDD-90B3E5C47AEB}"/>
              </a:ext>
            </a:extLst>
          </p:cNvPr>
          <p:cNvSpPr/>
          <p:nvPr/>
        </p:nvSpPr>
        <p:spPr>
          <a:xfrm>
            <a:off x="5604274" y="4229253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3</a:t>
            </a:r>
            <a:r>
              <a:rPr lang="uz-Cyrl-UZ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usul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A77A8DC-59A9-4313-9621-14E4361A67EA}"/>
              </a:ext>
            </a:extLst>
          </p:cNvPr>
          <p:cNvSpPr/>
          <p:nvPr/>
        </p:nvSpPr>
        <p:spPr>
          <a:xfrm>
            <a:off x="8515726" y="517989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4</a:t>
            </a:r>
            <a:r>
              <a:rPr lang="uz-Cyrl-UZ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usul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0963AF9-B82A-4AF6-AECE-CC2BCA320407}"/>
              </a:ext>
            </a:extLst>
          </p:cNvPr>
          <p:cNvSpPr/>
          <p:nvPr/>
        </p:nvSpPr>
        <p:spPr>
          <a:xfrm>
            <a:off x="-260082" y="3182875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Ish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stolidagi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yorliq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yordamida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757AFE8-BA35-4E9B-9DEC-410177678F4B}"/>
              </a:ext>
            </a:extLst>
          </p:cNvPr>
          <p:cNvSpPr/>
          <p:nvPr/>
        </p:nvSpPr>
        <p:spPr>
          <a:xfrm>
            <a:off x="2719052" y="3926210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Masalalar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panelidagi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piktogramma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yordamida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3DBF9F8-6E9F-4AFC-8271-8949AEA686C7}"/>
              </a:ext>
            </a:extLst>
          </p:cNvPr>
          <p:cNvSpPr/>
          <p:nvPr/>
        </p:nvSpPr>
        <p:spPr>
          <a:xfrm>
            <a:off x="5604273" y="2985827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Brauzer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nomini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qidirish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yordamida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825F4817-0CC2-4B66-B6BE-632348F08615}"/>
              </a:ext>
            </a:extLst>
          </p:cNvPr>
          <p:cNvSpPr/>
          <p:nvPr/>
        </p:nvSpPr>
        <p:spPr>
          <a:xfrm>
            <a:off x="8515726" y="435238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Bosh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menyu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yordamida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174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6" y="38183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Explorerni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endParaRPr lang="ru-RU" sz="4000" kern="0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EFF1C59-195B-4EEE-939C-16BC1880857A}"/>
              </a:ext>
            </a:extLst>
          </p:cNvPr>
          <p:cNvSpPr/>
          <p:nvPr/>
        </p:nvSpPr>
        <p:spPr>
          <a:xfrm>
            <a:off x="2226834" y="285469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Video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293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7" y="92869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tarmog‘idagi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endParaRPr lang="ru-RU" sz="4000" kern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CD6122-2813-4313-B566-4BCE2526F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1" t="9273" r="15000" b="11699"/>
          <a:stretch/>
        </p:blipFill>
        <p:spPr>
          <a:xfrm>
            <a:off x="5047900" y="4098049"/>
            <a:ext cx="4343867" cy="2429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907E6-48DE-459E-B168-4A6547A0E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4020" r="4538" b="4020"/>
          <a:stretch/>
        </p:blipFill>
        <p:spPr>
          <a:xfrm>
            <a:off x="5047900" y="1547469"/>
            <a:ext cx="3959167" cy="2327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128696-B58B-4139-AD45-1A022FE87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59" t="13899" r="17273" b="6646"/>
          <a:stretch/>
        </p:blipFill>
        <p:spPr>
          <a:xfrm>
            <a:off x="819607" y="1547470"/>
            <a:ext cx="3415612" cy="23270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552720-B431-4A32-8549-DA35A496DA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7" t="5088" r="19659" b="13113"/>
          <a:stretch/>
        </p:blipFill>
        <p:spPr>
          <a:xfrm>
            <a:off x="819608" y="4098049"/>
            <a:ext cx="3415612" cy="24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20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7" y="92869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tarmog‘idagi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endParaRPr lang="ru-RU" sz="4000" kern="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1AFD748-3E0C-436D-A303-D11DC3746266}"/>
              </a:ext>
            </a:extLst>
          </p:cNvPr>
          <p:cNvSpPr/>
          <p:nvPr/>
        </p:nvSpPr>
        <p:spPr>
          <a:xfrm>
            <a:off x="2226834" y="285469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Video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444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51477" y="46434"/>
            <a:ext cx="1214052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interfeysiga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Google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ru-RU" sz="3600" kern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B5F435-D54D-496E-9624-9EEC0BC58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4" t="30294" r="28523" b="5635"/>
          <a:stretch/>
        </p:blipFill>
        <p:spPr>
          <a:xfrm>
            <a:off x="2521527" y="1648691"/>
            <a:ext cx="6234546" cy="50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41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21697</TotalTime>
  <Words>221</Words>
  <Application>Microsoft Office PowerPoint</Application>
  <PresentationFormat>Широкоэкранный</PresentationFormat>
  <Paragraphs>53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맑은 고딕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Пользователь</cp:lastModifiedBy>
  <cp:revision>757</cp:revision>
  <dcterms:created xsi:type="dcterms:W3CDTF">2020-09-03T11:25:49Z</dcterms:created>
  <dcterms:modified xsi:type="dcterms:W3CDTF">2020-12-11T12:59:51Z</dcterms:modified>
</cp:coreProperties>
</file>