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90" r:id="rId2"/>
    <p:sldId id="491" r:id="rId3"/>
    <p:sldId id="494" r:id="rId4"/>
    <p:sldId id="495" r:id="rId5"/>
    <p:sldId id="497" r:id="rId6"/>
    <p:sldId id="496" r:id="rId7"/>
    <p:sldId id="492" r:id="rId8"/>
    <p:sldId id="498" r:id="rId9"/>
    <p:sldId id="499" r:id="rId10"/>
    <p:sldId id="500" r:id="rId11"/>
    <p:sldId id="501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660033"/>
    <a:srgbClr val="FF00FF"/>
    <a:srgbClr val="F1F1F1"/>
    <a:srgbClr val="008000"/>
    <a:srgbClr val="CC00CC"/>
    <a:srgbClr val="4472C4"/>
    <a:srgbClr val="F1F2F4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54E3C6B-CF63-468C-87C7-4E9EEF676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AA518A-C608-44D1-BFA8-12AE5F8DAD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34B6E5-581F-4F8F-8AB9-7CE855250DC9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30331CD-2BC5-4CF3-BBEB-589AB100D9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1A741DD-54EC-4474-82EF-AD1FFC8A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D04121-5026-432F-875E-195D1999D2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755312-82DF-4AA9-BFFF-FD628643C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96FAF-E0AE-4FE8-8A6E-C258A87F1E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98937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70EF6BFB-4024-41B9-8DB1-9496D158B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4498BEA6-3EFD-492B-87A7-4AC1CCB0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FA8F567B-BF30-4757-9DDD-A536C5ED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65FDD0-463B-4F05-965F-F7B8B3C3329F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204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E2EB2-A663-466A-BCFF-A8F05E555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4AA45A-BF13-4BC7-8813-CAEF890B4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7092B-3C71-417D-99BD-674C8F4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D3142-0E50-4CF7-9F9D-1E5F716866D0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FDA25-36B8-46E6-A1EC-54F3AF04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4A57B-2A99-46E8-AA60-A3FED2F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43FF-38C6-42D1-BA9F-8EAD10CF2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2726011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96D9C-3B0D-4DC3-AD23-1D666A6D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BCF684-C8F5-426A-A2D3-846BA4CA9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C13CF6-9C4D-4BC9-845B-554903F3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9FCA-6819-4865-96FA-2EEC2D658822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498FC-F557-44A8-BEC1-599D815D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63956B-06BE-4BE3-9756-66BC2384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C2B3-F6AF-4713-B668-5346813E8B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587359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1B8CBD-25FC-4B8F-B8E4-2723B1910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5D9B8-EFDD-4832-A596-91A59FA94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18AE4-1973-4F73-8003-30F2039A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5032-A759-4568-A650-7D5611EDDFD3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B80E8-BBE3-4E0B-92EE-20308B02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CC9D20-7EA2-480F-B77A-6B83DF8F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DCB4C-759F-4408-8918-D8AFDE7FEF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7019168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300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3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4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15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5824338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19232"/>
          </a:xfrm>
        </p:spPr>
        <p:txBody>
          <a:bodyPr lIns="0" tIns="0" rIns="0" bIns="0"/>
          <a:lstStyle>
            <a:lvl1pPr>
              <a:defRPr sz="40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984634D1-F00E-4B65-9F87-2B7017BB7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ACB35A7-2430-4BF7-BE3A-0EE0D36EC5C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50F1B7-61C0-4D30-BE93-04806B9CDA38}" type="datetimeFigureOut">
              <a:rPr lang="en-US"/>
              <a:pPr>
                <a:defRPr/>
              </a:pPr>
              <a:t>12/4/2020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3AD37EC-3DE0-48B1-851D-1B27C50B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A68BCCE9-C0EE-43C1-8A45-B5F9BDBEE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29215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F6945-8744-4884-BA86-263BDA4C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82717-D4D2-4F34-B044-926F91E9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38AC9-3E80-453B-A13B-19725366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026C-F346-48FE-8969-6C5B7ABE3C00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287452-3534-452B-94E6-61DEC24F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49F45-E7E0-4A3C-9654-7E644B99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0C058-67FA-47CB-A14C-334E2DDFF0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329531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EDBDA-126F-43A1-860F-8A73CC2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AFDE12-72BF-441C-ABC8-E0A50BEEC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0EA84-32C0-4F82-8A02-8859596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AFB-D82D-402E-860B-078814EB7085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5EE5E-2682-4DDF-83BC-30591033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EC988-E6F6-4396-95DA-EA9DE25E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AFBB-E13A-4B43-962F-8D3721D0FB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26448107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87C3D-52D3-42BE-BE2D-5A0B61AA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7DFA5-05F9-4C74-B21A-AE4C5391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2D4D2F-DDD0-446A-8B7A-F3122615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6B48183-1280-4491-911C-E648F705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ABBC-3DF7-4D40-99A3-B751E01DB60F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CE7CBC9-8295-4FF2-9F06-8BBBD086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5ABC888-79DB-42ED-972C-B43EEB18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FF2B-462C-4BCF-82A9-4A577F0FB9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8854931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C0CBE-1A37-4E73-98AC-B93E2C74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3AF70-AC96-4D06-ACBA-37D6F33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564D61-6572-495C-87B3-66697B66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21C902-D1C4-4F87-8A52-1D4C073D7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963A8C-3C02-43EC-8936-FFA804AC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72E3CBDD-2CE7-4B9E-A71D-16AD1656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DF3A-AE16-4F67-808D-B9AA0506FD1A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CDC79D3-1AAE-4D94-A9EC-A588585A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ED658DD-841D-42E5-A636-6019587F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B50EA-C1D1-4378-9AF5-4C1309B7D49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769179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3D8C8-55C5-4F20-8A0B-3D06C4C7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ABA16945-44C1-4338-A853-440B836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8DAF-E03F-41D7-9E1D-20E39ED98793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65E3541-F5A1-47FC-AF8F-048B89E9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74408C41-5085-42DF-8425-4D8C0BB4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E675D-D85B-44DE-9D9E-43CC4E0AF90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233517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51BFB15-F45B-45F7-9DE2-D2DA8FC3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FAB8-011D-45FE-AC6F-23D3171A8E44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C44C5C5-15F0-4E56-AAC3-870B1871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381536AD-57A2-49F9-A4BE-BDA84D97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01DB4-477C-4D19-8161-8906B917A5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236763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1A04-13FE-49CB-A651-06C771C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92BF1-F8F9-49FC-8F30-85EFBF5B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1465A8-BF54-4A05-9D0E-5A6F395A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189A356-4EE7-461B-920F-F9A36669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A280-FD99-45D8-8C76-E819B9AFE911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B8A905B-4056-49C0-9DCA-169774C2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71D722E-4C85-4ED6-B49C-D3D7629D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8276A-DE40-4DA7-A6D9-10B378FFD2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936389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772C9-1087-4F81-A263-A70D3212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64C6B2-632E-4108-96FD-85F976AAF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1B72C1-4725-40B8-A9B3-E07CF04E2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C1CA815-5FE2-4EB9-B189-EEC60FD8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AFE-87B0-4A58-B940-A27ECA91F010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2CAD942-4245-4531-9727-2B4976CA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AA554FF-827C-44B1-BC43-DC24ABF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A809-EBD9-412D-87CD-48E209C472E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283599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C9AC8FED-B469-446E-B99B-B8697DAF3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0600FED-575E-4CA7-9D4A-AF15BA107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74C3D0-D951-4D74-B7C1-77EF141B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1AB21-66E1-4C29-8BA2-512A88883F75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6037FA-5B51-41F2-AD54-AE301998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A9C9B-94D3-4638-B526-E3686F31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9208E2-7C82-484B-AF6A-4F16635AA65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ransition spd="slow"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175"/>
            <a:ext cx="12192000" cy="206490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09666" y="2729079"/>
            <a:ext cx="9830653" cy="1259549"/>
          </a:xfrm>
          <a:prstGeom prst="rect">
            <a:avLst/>
          </a:prstGeom>
        </p:spPr>
        <p:txBody>
          <a:bodyPr wrap="square" lIns="0" tIns="28168" rIns="0" bIns="0">
            <a:spAutoFit/>
          </a:bodyPr>
          <a:lstStyle/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4000" b="1" spc="300" dirty="0">
                <a:solidFill>
                  <a:srgbClr val="002060"/>
                </a:solidFill>
                <a:latin typeface="Arial"/>
                <a:cs typeface="Arial"/>
              </a:rPr>
              <a:t> MAVZU: INTERNETDA ISHLASHNI TA’MINLOVCHI DASTURLAR</a:t>
            </a:r>
            <a:endParaRPr lang="en-US" sz="4000" i="1" spc="300" dirty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14337" y="2397622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14337" y="4557119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 dirty="0">
              <a:latin typeface="+mn-lt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94888" y="598488"/>
            <a:ext cx="1689100" cy="801766"/>
          </a:xfrm>
          <a:prstGeom prst="rect">
            <a:avLst/>
          </a:prstGeom>
        </p:spPr>
        <p:txBody>
          <a:bodyPr wrap="square" lIns="0" tIns="32012" rIns="0" bIns="0">
            <a:spAutoFit/>
          </a:bodyPr>
          <a:lstStyle/>
          <a:p>
            <a:pPr eaLnBrk="1" fontAlgn="auto" hangingPunct="1">
              <a:spcBef>
                <a:spcPts val="252"/>
              </a:spcBef>
              <a:spcAft>
                <a:spcPts val="0"/>
              </a:spcAft>
              <a:defRPr/>
            </a:pPr>
            <a:r>
              <a:rPr lang="en-US" sz="5000" b="1" spc="20" dirty="0" smtClean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001" b="1" spc="20" dirty="0" smtClean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r>
              <a:rPr lang="en-US" sz="4001" b="1" spc="20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001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173C2D9C-C6BD-4DDA-B358-531897F817D9}"/>
              </a:ext>
            </a:extLst>
          </p:cNvPr>
          <p:cNvSpPr txBox="1">
            <a:spLocks/>
          </p:cNvSpPr>
          <p:nvPr/>
        </p:nvSpPr>
        <p:spPr>
          <a:xfrm>
            <a:off x="2117725" y="431800"/>
            <a:ext cx="7399338" cy="1320800"/>
          </a:xfrm>
          <a:prstGeom prst="rect">
            <a:avLst/>
          </a:prstGeom>
        </p:spPr>
        <p:txBody>
          <a:bodyPr lIns="0" tIns="2949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647" algn="ctr" defTabSz="1846555" eaLnBrk="1" fontAlgn="auto" hangingPunct="1">
              <a:spcBef>
                <a:spcPts val="231"/>
              </a:spcBef>
              <a:spcAft>
                <a:spcPts val="0"/>
              </a:spcAft>
              <a:defRPr/>
            </a:pPr>
            <a:r>
              <a:rPr lang="en-US" sz="4191" kern="0" cap="all" spc="-61" dirty="0" err="1">
                <a:solidFill>
                  <a:sysClr val="window" lastClr="FFFFFF"/>
                </a:solidFill>
              </a:rPr>
              <a:t>Informatika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va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axborot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texnologiyalari</a:t>
            </a:r>
            <a:endParaRPr lang="en-US" sz="4191" kern="0" cap="all" spc="10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83775CBE-21CF-425D-ABFB-41180DA5A377}"/>
              </a:ext>
            </a:extLst>
          </p:cNvPr>
          <p:cNvSpPr/>
          <p:nvPr/>
        </p:nvSpPr>
        <p:spPr>
          <a:xfrm>
            <a:off x="1725613" y="1101725"/>
            <a:ext cx="26987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B178D85C-EB66-41A7-A3BD-6CA192A25BC2}"/>
              </a:ext>
            </a:extLst>
          </p:cNvPr>
          <p:cNvSpPr/>
          <p:nvPr/>
        </p:nvSpPr>
        <p:spPr>
          <a:xfrm>
            <a:off x="1725613" y="1274763"/>
            <a:ext cx="26987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B1AC9C4C-06A4-42C7-B853-E49E57991666}"/>
              </a:ext>
            </a:extLst>
          </p:cNvPr>
          <p:cNvSpPr/>
          <p:nvPr/>
        </p:nvSpPr>
        <p:spPr>
          <a:xfrm>
            <a:off x="1219200" y="1101725"/>
            <a:ext cx="26988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AA74AE73-2CC7-4164-A38A-9C32CF275CE9}"/>
              </a:ext>
            </a:extLst>
          </p:cNvPr>
          <p:cNvSpPr/>
          <p:nvPr/>
        </p:nvSpPr>
        <p:spPr>
          <a:xfrm>
            <a:off x="1219200" y="1274763"/>
            <a:ext cx="26988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B649F4-D4B3-4831-AB0E-3F339363E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" y="522490"/>
            <a:ext cx="1853479" cy="1042582"/>
          </a:xfrm>
          <a:prstGeom prst="rect">
            <a:avLst/>
          </a:prstGeom>
        </p:spPr>
      </p:pic>
      <p:pic>
        <p:nvPicPr>
          <p:cNvPr id="1026" name="Picture 2" descr="Как установить браузер по умолчанию в Windows 10">
            <a:extLst>
              <a:ext uri="{FF2B5EF4-FFF2-40B4-BE49-F238E27FC236}">
                <a16:creationId xmlns:a16="http://schemas.microsoft.com/office/drawing/2014/main" id="{66A4FBB7-4E64-4610-994A-966DBFC7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66" y="4557119"/>
            <a:ext cx="4943474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606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42014"/>
            <a:ext cx="121920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  </a:t>
            </a:r>
            <a:r>
              <a:rPr lang="en-US" sz="4000" kern="0" spc="300" dirty="0" smtClean="0"/>
              <a:t>“</a:t>
            </a:r>
            <a:r>
              <a:rPr lang="en-US" sz="4000" kern="0" spc="300" dirty="0" err="1" smtClean="0"/>
              <a:t>Tanlangan</a:t>
            </a:r>
            <a:r>
              <a:rPr lang="en-US" sz="4000" kern="0" spc="300" dirty="0" smtClean="0"/>
              <a:t>”</a:t>
            </a:r>
            <a:r>
              <a:rPr lang="en-US" sz="4000" kern="0" spc="300" dirty="0" smtClean="0"/>
              <a:t> </a:t>
            </a:r>
            <a:r>
              <a:rPr lang="en-US" sz="4000" kern="0" spc="300" dirty="0" err="1"/>
              <a:t>papkasiga</a:t>
            </a:r>
            <a:r>
              <a:rPr lang="en-US" sz="4000" kern="0" spc="300" dirty="0"/>
              <a:t> ziyonet.uz </a:t>
            </a:r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Web-­</a:t>
            </a:r>
            <a:r>
              <a:rPr lang="en-US" sz="4000" kern="0" spc="300" dirty="0" err="1"/>
              <a:t>sahifasini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qo</a:t>
            </a:r>
            <a:r>
              <a:rPr lang="en-US" sz="4000" kern="0" spc="300" dirty="0"/>
              <a:t>‘­</a:t>
            </a:r>
            <a:r>
              <a:rPr lang="en-US" sz="4000" kern="0" spc="300" dirty="0" err="1"/>
              <a:t>shing</a:t>
            </a:r>
            <a:r>
              <a:rPr lang="en-US" sz="4000" kern="0" spc="300" dirty="0"/>
              <a:t>:</a:t>
            </a:r>
            <a:endParaRPr lang="ru-RU" sz="4000" kern="0" spc="300" dirty="0"/>
          </a:p>
        </p:txBody>
      </p:sp>
      <p:pic>
        <p:nvPicPr>
          <p:cNvPr id="3" name="7-3-5-3">
            <a:hlinkClick r:id="" action="ppaction://media"/>
            <a:extLst>
              <a:ext uri="{FF2B5EF4-FFF2-40B4-BE49-F238E27FC236}">
                <a16:creationId xmlns:a16="http://schemas.microsoft.com/office/drawing/2014/main" id="{019B6712-446D-448C-82AF-FF91B5DF7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001" b="13483"/>
          <a:stretch/>
        </p:blipFill>
        <p:spPr>
          <a:xfrm>
            <a:off x="623508" y="1932687"/>
            <a:ext cx="10225306" cy="41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7869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-123986" y="354210"/>
            <a:ext cx="121920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  </a:t>
            </a:r>
            <a:r>
              <a:rPr lang="en-US" sz="4000" kern="0" spc="300" dirty="0" err="1"/>
              <a:t>Mustaqil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bajarish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uchun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topshiriqlar</a:t>
            </a:r>
            <a:r>
              <a:rPr lang="en-US" sz="4000" kern="0" spc="300" dirty="0"/>
              <a:t>:</a:t>
            </a:r>
            <a:endParaRPr lang="ru-RU" sz="4000" kern="0" spc="3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BC3867-1171-4732-BEC6-69813C7CF0A2}"/>
              </a:ext>
            </a:extLst>
          </p:cNvPr>
          <p:cNvSpPr/>
          <p:nvPr/>
        </p:nvSpPr>
        <p:spPr>
          <a:xfrm>
            <a:off x="960895" y="1920835"/>
            <a:ext cx="84708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3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(61-bet).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21A4C6-694A-471E-9476-A89993F8D58C}"/>
              </a:ext>
            </a:extLst>
          </p:cNvPr>
          <p:cNvSpPr/>
          <p:nvPr/>
        </p:nvSpPr>
        <p:spPr>
          <a:xfrm>
            <a:off x="798466" y="3076383"/>
            <a:ext cx="80130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3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Tanlangan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papkasiga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Cyrl-UZ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web­-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sahifalardan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birini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‘­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shing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EAFF4D-FF90-47A4-A5CE-4AC38CA0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3" t="50957" r="33517" b="27220"/>
          <a:stretch/>
        </p:blipFill>
        <p:spPr>
          <a:xfrm>
            <a:off x="1069385" y="4179690"/>
            <a:ext cx="9416232" cy="23605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9D2BC1-0641-4496-9D3F-F3F00EE92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15167" r="30344" b="2096"/>
          <a:stretch/>
        </p:blipFill>
        <p:spPr>
          <a:xfrm>
            <a:off x="9237748" y="1678185"/>
            <a:ext cx="2458306" cy="24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661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43768" y="122832"/>
            <a:ext cx="11237912" cy="12311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</a:t>
            </a:r>
            <a:r>
              <a:rPr lang="en-US" sz="4000" kern="0" spc="300" dirty="0" err="1"/>
              <a:t>Jadvaldagi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Internetga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oid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so‘zlarni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izohlab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bering</a:t>
            </a:r>
            <a:r>
              <a:rPr lang="en-US" sz="4000" kern="0" spc="300" dirty="0"/>
              <a:t> (57-bet):</a:t>
            </a:r>
            <a:endParaRPr lang="ru-RU" sz="4000" kern="0" spc="3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ABC9C-6061-4364-8A09-F89725EA2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5" t="30744" r="9773" b="46665"/>
          <a:stretch/>
        </p:blipFill>
        <p:spPr>
          <a:xfrm>
            <a:off x="510319" y="1622015"/>
            <a:ext cx="11171361" cy="180698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7A2FB2B-F0E2-4BA0-8BA8-E42ECF55C654}"/>
              </a:ext>
            </a:extLst>
          </p:cNvPr>
          <p:cNvSpPr/>
          <p:nvPr/>
        </p:nvSpPr>
        <p:spPr>
          <a:xfrm>
            <a:off x="510316" y="3570506"/>
            <a:ext cx="1095842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Internetda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videotasvir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ko‘rinishdagi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axborotlar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joylashtirilgan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gipermatnli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B20F711-636C-45BF-9F5D-371A598E51C6}"/>
              </a:ext>
            </a:extLst>
          </p:cNvPr>
          <p:cNvSpPr/>
          <p:nvPr/>
        </p:nvSpPr>
        <p:spPr>
          <a:xfrm>
            <a:off x="510316" y="4377214"/>
            <a:ext cx="1095842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Gipermatn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deb web­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sahifaning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sahifaga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bog‘liqligini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ko‘rsatuvchi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rasmga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2CFB22D-43F0-46E9-9005-928B7EE5741A}"/>
              </a:ext>
            </a:extLst>
          </p:cNvPr>
          <p:cNvSpPr/>
          <p:nvPr/>
        </p:nvSpPr>
        <p:spPr>
          <a:xfrm>
            <a:off x="510316" y="5213475"/>
            <a:ext cx="1095842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Provayder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uz-Cyrl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Internetning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foydalanuvchilarga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xizmatlarni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ko‘rsatuvchi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firmalardir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D1366C5-4C27-4AEF-8AF3-BDD3121CEE63}"/>
              </a:ext>
            </a:extLst>
          </p:cNvPr>
          <p:cNvSpPr/>
          <p:nvPr/>
        </p:nvSpPr>
        <p:spPr>
          <a:xfrm>
            <a:off x="510316" y="6039176"/>
            <a:ext cx="1095842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r>
              <a:rPr lang="uz-Cyrl-UZ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Internetga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qilishning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defRPr/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takrorlanmas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manzilni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ifodalaydi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875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43768" y="122832"/>
            <a:ext cx="11237912" cy="12311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</a:t>
            </a:r>
            <a:r>
              <a:rPr lang="en-US" sz="4000" kern="0" spc="300" dirty="0" err="1"/>
              <a:t>Jadvaldagi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Internetga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oid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so‘zlarni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izohlab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bering</a:t>
            </a:r>
            <a:r>
              <a:rPr lang="en-US" sz="4000" kern="0" spc="300" dirty="0"/>
              <a:t> (57-bet):</a:t>
            </a:r>
            <a:endParaRPr lang="ru-RU" sz="4000" kern="0" spc="3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ABC9C-6061-4364-8A09-F89725EA2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5" t="30744" r="9773" b="46665"/>
          <a:stretch/>
        </p:blipFill>
        <p:spPr>
          <a:xfrm>
            <a:off x="510319" y="1622015"/>
            <a:ext cx="11171361" cy="1806985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D1366C5-4C27-4AEF-8AF3-BDD3121CEE63}"/>
              </a:ext>
            </a:extLst>
          </p:cNvPr>
          <p:cNvSpPr/>
          <p:nvPr/>
        </p:nvSpPr>
        <p:spPr>
          <a:xfrm>
            <a:off x="5605458" y="4692040"/>
            <a:ext cx="6076222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0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ru-RU" sz="3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 — </a:t>
            </a:r>
            <a:r>
              <a:rPr lang="en-US" sz="30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3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televizorlar</a:t>
            </a:r>
            <a:r>
              <a:rPr lang="en-US" sz="3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imkoniyatlarini</a:t>
            </a:r>
            <a:r>
              <a:rPr lang="en-US" sz="3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kengaytirib</a:t>
            </a:r>
            <a:r>
              <a:rPr lang="en-US" sz="3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internetga</a:t>
            </a:r>
            <a:r>
              <a:rPr lang="en-US" sz="3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ulanish</a:t>
            </a:r>
            <a:r>
              <a:rPr lang="en-US" sz="3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imkonini</a:t>
            </a:r>
            <a:r>
              <a:rPr lang="en-US" sz="3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0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Смарт ТВ и его операционные системы">
            <a:extLst>
              <a:ext uri="{FF2B5EF4-FFF2-40B4-BE49-F238E27FC236}">
                <a16:creationId xmlns:a16="http://schemas.microsoft.com/office/drawing/2014/main" id="{41B1D163-1E06-42B4-B450-4653D546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92" y="3429000"/>
            <a:ext cx="4642111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234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12F447-79DE-4CAE-85AE-C991FEC85D00}"/>
              </a:ext>
            </a:extLst>
          </p:cNvPr>
          <p:cNvSpPr/>
          <p:nvPr/>
        </p:nvSpPr>
        <p:spPr>
          <a:xfrm>
            <a:off x="5209308" y="1983277"/>
            <a:ext cx="638694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Internetning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WWW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xizmatidan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dasturlar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chiqilgan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40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brauzer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(Browser) deb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“Browser”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inglizcha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ko‘rishni</a:t>
            </a:r>
            <a:r>
              <a:rPr lang="en-US" sz="3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ta’minlash</a:t>
            </a:r>
            <a:r>
              <a:rPr lang="en-US" sz="3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ko‘rsatish</a:t>
            </a:r>
            <a:r>
              <a:rPr lang="en-US" sz="3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ma’nosini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E22161A-C81E-4C80-B44B-4F39AF9A92B5}"/>
              </a:ext>
            </a:extLst>
          </p:cNvPr>
          <p:cNvSpPr txBox="1">
            <a:spLocks/>
          </p:cNvSpPr>
          <p:nvPr/>
        </p:nvSpPr>
        <p:spPr>
          <a:xfrm>
            <a:off x="477044" y="292552"/>
            <a:ext cx="11237912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WEB-BRAUZERLAR</a:t>
            </a:r>
            <a:endParaRPr lang="ru-RU" sz="4000" kern="0" spc="3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4E09A3-20C8-4D98-B5F5-093477D9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" y="2156459"/>
            <a:ext cx="4921904" cy="35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06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E22161A-C81E-4C80-B44B-4F39AF9A92B5}"/>
              </a:ext>
            </a:extLst>
          </p:cNvPr>
          <p:cNvSpPr txBox="1">
            <a:spLocks/>
          </p:cNvSpPr>
          <p:nvPr/>
        </p:nvSpPr>
        <p:spPr>
          <a:xfrm>
            <a:off x="477044" y="292552"/>
            <a:ext cx="11237912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WEB-BRAUZERLAR</a:t>
            </a:r>
            <a:endParaRPr lang="ru-RU" sz="4000" kern="0" spc="300" dirty="0"/>
          </a:p>
        </p:txBody>
      </p:sp>
      <p:pic>
        <p:nvPicPr>
          <p:cNvPr id="4100" name="Picture 4" descr="Opera — Википедия">
            <a:extLst>
              <a:ext uri="{FF2B5EF4-FFF2-40B4-BE49-F238E27FC236}">
                <a16:creationId xmlns:a16="http://schemas.microsoft.com/office/drawing/2014/main" id="{53851531-BC82-49F3-BFE7-CE250259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93" y="4502725"/>
            <a:ext cx="1402819" cy="137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etscape Navigator / Легендарный веб-браузер">
            <a:extLst>
              <a:ext uri="{FF2B5EF4-FFF2-40B4-BE49-F238E27FC236}">
                <a16:creationId xmlns:a16="http://schemas.microsoft.com/office/drawing/2014/main" id="{DB3EE6BF-840D-4561-99FB-761072F3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96" y="172305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oogle Chrome — Википедия">
            <a:extLst>
              <a:ext uri="{FF2B5EF4-FFF2-40B4-BE49-F238E27FC236}">
                <a16:creationId xmlns:a16="http://schemas.microsoft.com/office/drawing/2014/main" id="{1C3B801B-A2D1-4387-90B8-FDFC5E07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01" y="4384223"/>
            <a:ext cx="1567599" cy="15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irefox PNG логотип скачать бесплатно">
            <a:extLst>
              <a:ext uri="{FF2B5EF4-FFF2-40B4-BE49-F238E27FC236}">
                <a16:creationId xmlns:a16="http://schemas.microsoft.com/office/drawing/2014/main" id="{FA6A1BFE-3C31-41EA-8069-B33A9FB1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09" y="4337897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nternet Explorer логотип скачать бесплатно PNG">
            <a:extLst>
              <a:ext uri="{FF2B5EF4-FFF2-40B4-BE49-F238E27FC236}">
                <a16:creationId xmlns:a16="http://schemas.microsoft.com/office/drawing/2014/main" id="{A95D7E01-7525-4CC5-B990-45537DBA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34" y="169233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Which is the first web browser? - PickMore">
            <a:extLst>
              <a:ext uri="{FF2B5EF4-FFF2-40B4-BE49-F238E27FC236}">
                <a16:creationId xmlns:a16="http://schemas.microsoft.com/office/drawing/2014/main" id="{99A1DEA0-B1E0-4CB9-84D1-245F95EA1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26" y="1733550"/>
            <a:ext cx="1801521" cy="17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3B235F0-9443-4A5C-BBEB-13BA978D1B5C}"/>
              </a:ext>
            </a:extLst>
          </p:cNvPr>
          <p:cNvSpPr/>
          <p:nvPr/>
        </p:nvSpPr>
        <p:spPr>
          <a:xfrm>
            <a:off x="886339" y="3614936"/>
            <a:ext cx="297250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NCSA Mosaic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1CBEA7D-C77A-4D19-A80C-78A5B71FBB5B}"/>
              </a:ext>
            </a:extLst>
          </p:cNvPr>
          <p:cNvSpPr/>
          <p:nvPr/>
        </p:nvSpPr>
        <p:spPr>
          <a:xfrm>
            <a:off x="4257323" y="3663014"/>
            <a:ext cx="3233658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Netscape Navigator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9C6A7C5-7946-4674-9AD5-873975C82540}"/>
              </a:ext>
            </a:extLst>
          </p:cNvPr>
          <p:cNvSpPr/>
          <p:nvPr/>
        </p:nvSpPr>
        <p:spPr>
          <a:xfrm>
            <a:off x="4425309" y="6137758"/>
            <a:ext cx="297250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Mozilla Firefox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CE53459-9514-4099-AA8C-3BC74C58F5D1}"/>
              </a:ext>
            </a:extLst>
          </p:cNvPr>
          <p:cNvSpPr/>
          <p:nvPr/>
        </p:nvSpPr>
        <p:spPr>
          <a:xfrm>
            <a:off x="7855747" y="6137758"/>
            <a:ext cx="297250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Chrome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6B0D1D6-6877-4611-B2B5-C58EDA0684AE}"/>
              </a:ext>
            </a:extLst>
          </p:cNvPr>
          <p:cNvSpPr/>
          <p:nvPr/>
        </p:nvSpPr>
        <p:spPr>
          <a:xfrm>
            <a:off x="644748" y="6052397"/>
            <a:ext cx="297250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6CA8977-0B25-46BD-A986-0D4E2C4E01B5}"/>
              </a:ext>
            </a:extLst>
          </p:cNvPr>
          <p:cNvSpPr/>
          <p:nvPr/>
        </p:nvSpPr>
        <p:spPr>
          <a:xfrm>
            <a:off x="7873356" y="3679053"/>
            <a:ext cx="297250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Explorer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137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12F447-79DE-4CAE-85AE-C991FEC85D00}"/>
              </a:ext>
            </a:extLst>
          </p:cNvPr>
          <p:cNvSpPr/>
          <p:nvPr/>
        </p:nvSpPr>
        <p:spPr>
          <a:xfrm>
            <a:off x="3603241" y="2144966"/>
            <a:ext cx="83542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Web-­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brauzer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1990-yilda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CERN 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Yadroviy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Tadqiqotlar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Kengashi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xodimi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Berners-Li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chiqilgan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Wide Web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he World Wide Web Was Almost Known as “The Mesh” | Smart News |  Smithsonian Magazine">
            <a:extLst>
              <a:ext uri="{FF2B5EF4-FFF2-40B4-BE49-F238E27FC236}">
                <a16:creationId xmlns:a16="http://schemas.microsoft.com/office/drawing/2014/main" id="{E90B113E-385B-4C2D-B808-A5C93CDFB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96" y="2030732"/>
            <a:ext cx="3057525" cy="229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exus Logo для Андроид - скачать APK">
            <a:extLst>
              <a:ext uri="{FF2B5EF4-FFF2-40B4-BE49-F238E27FC236}">
                <a16:creationId xmlns:a16="http://schemas.microsoft.com/office/drawing/2014/main" id="{08B23BE8-1BB5-4E1C-B4CF-CFDF3E2E3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92" y="4809084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25E4002-6C88-4E7E-AB04-0CF111EC5175}"/>
              </a:ext>
            </a:extLst>
          </p:cNvPr>
          <p:cNvSpPr txBox="1">
            <a:spLocks/>
          </p:cNvSpPr>
          <p:nvPr/>
        </p:nvSpPr>
        <p:spPr>
          <a:xfrm>
            <a:off x="477044" y="292552"/>
            <a:ext cx="11237912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WEB-BRAUZERLAR</a:t>
            </a:r>
            <a:endParaRPr lang="ru-RU" sz="4000" kern="0" spc="300" dirty="0"/>
          </a:p>
        </p:txBody>
      </p:sp>
    </p:spTree>
    <p:extLst>
      <p:ext uri="{BB962C8B-B14F-4D97-AF65-F5344CB8AC3E}">
        <p14:creationId xmlns:p14="http://schemas.microsoft.com/office/powerpoint/2010/main" val="16946052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77044" y="354210"/>
            <a:ext cx="1123791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Web</a:t>
            </a:r>
            <a:r>
              <a:rPr lang="ru-RU" sz="4000" kern="0" spc="300" dirty="0"/>
              <a:t>-</a:t>
            </a:r>
            <a:r>
              <a:rPr lang="en-US" sz="4000" kern="0" spc="300" dirty="0"/>
              <a:t>­</a:t>
            </a:r>
            <a:r>
              <a:rPr lang="en-US" sz="4000" kern="0" spc="300" dirty="0" err="1"/>
              <a:t>brauzerlarning</a:t>
            </a:r>
            <a:r>
              <a:rPr lang="en-US" sz="4000" kern="0" spc="300" dirty="0"/>
              <a:t> </a:t>
            </a:r>
            <a:r>
              <a:rPr lang="en-US" sz="4000" kern="0" spc="300" dirty="0" err="1"/>
              <a:t>imkoniyatlari</a:t>
            </a:r>
            <a:r>
              <a:rPr lang="en-US" sz="4000" kern="0" spc="300" dirty="0"/>
              <a:t> </a:t>
            </a:r>
            <a:endParaRPr lang="ru-RU" sz="4000" kern="0" spc="3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352D41-84DC-4D83-8DCD-A0F78EB833B3}"/>
              </a:ext>
            </a:extLst>
          </p:cNvPr>
          <p:cNvSpPr/>
          <p:nvPr/>
        </p:nvSpPr>
        <p:spPr>
          <a:xfrm>
            <a:off x="477044" y="4132707"/>
            <a:ext cx="32835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sahifalarni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xotiraga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yuklash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ko‘rsatish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DF1B25-9221-46F7-8841-49832B86ABFF}"/>
              </a:ext>
            </a:extLst>
          </p:cNvPr>
          <p:cNvSpPr/>
          <p:nvPr/>
        </p:nvSpPr>
        <p:spPr>
          <a:xfrm>
            <a:off x="4059380" y="1858748"/>
            <a:ext cx="34774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sahifani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diskka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qo‘yish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72A00C0-79BD-40DB-BCE4-10F5F6DEBBAD}"/>
              </a:ext>
            </a:extLst>
          </p:cNvPr>
          <p:cNvSpPr/>
          <p:nvPr/>
        </p:nvSpPr>
        <p:spPr>
          <a:xfrm>
            <a:off x="8118768" y="3901875"/>
            <a:ext cx="32835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WWWdagi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manzili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sahifani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chaqirish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WEB-сервер Ubuntu - Gerhaus">
            <a:extLst>
              <a:ext uri="{FF2B5EF4-FFF2-40B4-BE49-F238E27FC236}">
                <a16:creationId xmlns:a16="http://schemas.microsoft.com/office/drawing/2014/main" id="{A4DCBD38-D2ED-4CDC-8E23-D33D6813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41" y="1827298"/>
            <a:ext cx="3789932" cy="22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992EDC-1537-4D81-9A12-A15A4DA23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919" y="1388527"/>
            <a:ext cx="2619375" cy="1743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025A1D-BDAE-425F-A97D-B41B8C132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5427" r="15887" b="4952"/>
          <a:stretch/>
        </p:blipFill>
        <p:spPr>
          <a:xfrm>
            <a:off x="8319018" y="2881790"/>
            <a:ext cx="1441373" cy="9389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D9C4DC-95FA-4233-856C-AA6291F7E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62" y="3691889"/>
            <a:ext cx="2353111" cy="23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752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77044" y="354210"/>
            <a:ext cx="1123791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Internet Explorer dasturi </a:t>
            </a:r>
            <a:r>
              <a:rPr lang="en-US" sz="4000" kern="0" spc="300" dirty="0" err="1"/>
              <a:t>interfeysi</a:t>
            </a:r>
            <a:endParaRPr lang="ru-RU" sz="4000" kern="0" spc="3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851144-0102-46FB-9184-44A63CC72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68" t="7049" r="21137" b="34538"/>
          <a:stretch/>
        </p:blipFill>
        <p:spPr>
          <a:xfrm>
            <a:off x="2396836" y="1537855"/>
            <a:ext cx="7398327" cy="47832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4F16C7-7AC9-484F-98A9-4599A175AD34}"/>
              </a:ext>
            </a:extLst>
          </p:cNvPr>
          <p:cNvSpPr/>
          <p:nvPr/>
        </p:nvSpPr>
        <p:spPr>
          <a:xfrm>
            <a:off x="3338945" y="4059382"/>
            <a:ext cx="5527964" cy="1981200"/>
          </a:xfrm>
          <a:prstGeom prst="rect">
            <a:avLst/>
          </a:prstGeom>
          <a:solidFill>
            <a:srgbClr val="F1F1F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49DF0D-6A2F-4552-9707-6402D6DDC58F}"/>
              </a:ext>
            </a:extLst>
          </p:cNvPr>
          <p:cNvSpPr/>
          <p:nvPr/>
        </p:nvSpPr>
        <p:spPr>
          <a:xfrm>
            <a:off x="-483851" y="2071433"/>
            <a:ext cx="3283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Manzillar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7E60B15-EE8F-4479-96FE-CA72C7F25438}"/>
              </a:ext>
            </a:extLst>
          </p:cNvPr>
          <p:cNvCxnSpPr>
            <a:cxnSpLocks/>
          </p:cNvCxnSpPr>
          <p:nvPr/>
        </p:nvCxnSpPr>
        <p:spPr>
          <a:xfrm flipV="1">
            <a:off x="2262753" y="1999283"/>
            <a:ext cx="1472339" cy="302982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2692FAE-C1EC-4195-8044-AD295E641C3F}"/>
              </a:ext>
            </a:extLst>
          </p:cNvPr>
          <p:cNvSpPr/>
          <p:nvPr/>
        </p:nvSpPr>
        <p:spPr>
          <a:xfrm>
            <a:off x="0" y="4840253"/>
            <a:ext cx="2410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36C2300-A3CC-490A-942C-BFDB8C748BE7}"/>
              </a:ext>
            </a:extLst>
          </p:cNvPr>
          <p:cNvCxnSpPr>
            <a:cxnSpLocks/>
          </p:cNvCxnSpPr>
          <p:nvPr/>
        </p:nvCxnSpPr>
        <p:spPr>
          <a:xfrm flipV="1">
            <a:off x="2267273" y="4982475"/>
            <a:ext cx="1472339" cy="302982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0984E35-E881-4C71-AED6-048A02863FEE}"/>
              </a:ext>
            </a:extLst>
          </p:cNvPr>
          <p:cNvSpPr/>
          <p:nvPr/>
        </p:nvSpPr>
        <p:spPr>
          <a:xfrm>
            <a:off x="9685265" y="3273037"/>
            <a:ext cx="2410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9C2A47C-0ED0-437D-B801-C60B0B8BEAFA}"/>
              </a:ext>
            </a:extLst>
          </p:cNvPr>
          <p:cNvSpPr/>
          <p:nvPr/>
        </p:nvSpPr>
        <p:spPr>
          <a:xfrm>
            <a:off x="9685266" y="1989877"/>
            <a:ext cx="2410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Uskunalar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paneli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60943E5-DD3B-4FAF-B576-EB709A49D0D7}"/>
              </a:ext>
            </a:extLst>
          </p:cNvPr>
          <p:cNvSpPr/>
          <p:nvPr/>
        </p:nvSpPr>
        <p:spPr>
          <a:xfrm>
            <a:off x="-1" y="3042205"/>
            <a:ext cx="2410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Tanlanganlar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B4F5E08-9B67-4ECF-BEAE-9C5E63F60259}"/>
              </a:ext>
            </a:extLst>
          </p:cNvPr>
          <p:cNvCxnSpPr>
            <a:cxnSpLocks/>
          </p:cNvCxnSpPr>
          <p:nvPr/>
        </p:nvCxnSpPr>
        <p:spPr>
          <a:xfrm flipV="1">
            <a:off x="2262752" y="2636160"/>
            <a:ext cx="736170" cy="668097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8720220-F493-43A9-B99C-9DCB5A79C111}"/>
              </a:ext>
            </a:extLst>
          </p:cNvPr>
          <p:cNvCxnSpPr>
            <a:cxnSpLocks/>
          </p:cNvCxnSpPr>
          <p:nvPr/>
        </p:nvCxnSpPr>
        <p:spPr>
          <a:xfrm flipH="1" flipV="1">
            <a:off x="9174997" y="2071433"/>
            <a:ext cx="913108" cy="333942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BA4C81E-B996-4740-8599-E57894303FEC}"/>
              </a:ext>
            </a:extLst>
          </p:cNvPr>
          <p:cNvCxnSpPr>
            <a:cxnSpLocks/>
          </p:cNvCxnSpPr>
          <p:nvPr/>
        </p:nvCxnSpPr>
        <p:spPr>
          <a:xfrm flipH="1" flipV="1">
            <a:off x="7309213" y="2003510"/>
            <a:ext cx="2575300" cy="1483266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8059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77044" y="354210"/>
            <a:ext cx="1123791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pc="300" dirty="0"/>
              <a:t> Chrome dasturi </a:t>
            </a:r>
            <a:r>
              <a:rPr lang="en-US" sz="4000" kern="0" spc="300" dirty="0" err="1"/>
              <a:t>interfeysi</a:t>
            </a:r>
            <a:endParaRPr lang="ru-RU" sz="4000" kern="0" spc="3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9BA240-8C14-4243-85F8-8EDC1CDBC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65" t="9071" r="23863" b="10485"/>
          <a:stretch/>
        </p:blipFill>
        <p:spPr>
          <a:xfrm>
            <a:off x="3177154" y="1502299"/>
            <a:ext cx="5099162" cy="5150930"/>
          </a:xfrm>
          <a:prstGeom prst="rect">
            <a:avLst/>
          </a:prstGeom>
          <a:ln>
            <a:solidFill>
              <a:srgbClr val="660033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8220C4-E6DC-467F-AC44-A21515333136}"/>
              </a:ext>
            </a:extLst>
          </p:cNvPr>
          <p:cNvSpPr/>
          <p:nvPr/>
        </p:nvSpPr>
        <p:spPr>
          <a:xfrm>
            <a:off x="-483851" y="2071433"/>
            <a:ext cx="3283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Manzillar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973D47B-5183-46D2-9EB0-77B05BDDE25B}"/>
              </a:ext>
            </a:extLst>
          </p:cNvPr>
          <p:cNvCxnSpPr>
            <a:cxnSpLocks/>
          </p:cNvCxnSpPr>
          <p:nvPr/>
        </p:nvCxnSpPr>
        <p:spPr>
          <a:xfrm flipV="1">
            <a:off x="2262753" y="1989877"/>
            <a:ext cx="2045776" cy="312388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9F558B-FF29-4BE5-968C-F52530F1F604}"/>
              </a:ext>
            </a:extLst>
          </p:cNvPr>
          <p:cNvSpPr/>
          <p:nvPr/>
        </p:nvSpPr>
        <p:spPr>
          <a:xfrm>
            <a:off x="0" y="4840253"/>
            <a:ext cx="2410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D11CE2C-29A6-4FC4-991A-670EF7E54713}"/>
              </a:ext>
            </a:extLst>
          </p:cNvPr>
          <p:cNvCxnSpPr>
            <a:cxnSpLocks/>
          </p:cNvCxnSpPr>
          <p:nvPr/>
        </p:nvCxnSpPr>
        <p:spPr>
          <a:xfrm flipV="1">
            <a:off x="2267273" y="5205773"/>
            <a:ext cx="1219846" cy="79684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4D89ACF-98DB-451A-B98E-1996DB9D0BAB}"/>
              </a:ext>
            </a:extLst>
          </p:cNvPr>
          <p:cNvSpPr/>
          <p:nvPr/>
        </p:nvSpPr>
        <p:spPr>
          <a:xfrm>
            <a:off x="-1" y="3553743"/>
            <a:ext cx="2410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Tanlanganlar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03CDDC1-47A2-490F-8CE9-68B411BE4D9A}"/>
              </a:ext>
            </a:extLst>
          </p:cNvPr>
          <p:cNvCxnSpPr>
            <a:cxnSpLocks/>
          </p:cNvCxnSpPr>
          <p:nvPr/>
        </p:nvCxnSpPr>
        <p:spPr>
          <a:xfrm flipV="1">
            <a:off x="2278473" y="2405375"/>
            <a:ext cx="1673595" cy="1244513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DE03293-C10B-4658-BFBD-714677CBA3AB}"/>
              </a:ext>
            </a:extLst>
          </p:cNvPr>
          <p:cNvSpPr/>
          <p:nvPr/>
        </p:nvSpPr>
        <p:spPr>
          <a:xfrm>
            <a:off x="8827733" y="3092078"/>
            <a:ext cx="2410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O‘tkazgichlar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D91EA8C-239A-48D9-A884-FEB40976C367}"/>
              </a:ext>
            </a:extLst>
          </p:cNvPr>
          <p:cNvSpPr/>
          <p:nvPr/>
        </p:nvSpPr>
        <p:spPr>
          <a:xfrm>
            <a:off x="8679167" y="1678185"/>
            <a:ext cx="2410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Sozlash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49F26BDC-74A8-424C-A142-D2A7044D504A}"/>
              </a:ext>
            </a:extLst>
          </p:cNvPr>
          <p:cNvCxnSpPr>
            <a:cxnSpLocks/>
          </p:cNvCxnSpPr>
          <p:nvPr/>
        </p:nvCxnSpPr>
        <p:spPr>
          <a:xfrm flipH="1">
            <a:off x="8276316" y="1931411"/>
            <a:ext cx="1052372" cy="72099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D429F3E1-CD82-4EE6-A557-E34BC4A8FE5E}"/>
              </a:ext>
            </a:extLst>
          </p:cNvPr>
          <p:cNvCxnSpPr>
            <a:cxnSpLocks/>
          </p:cNvCxnSpPr>
          <p:nvPr/>
        </p:nvCxnSpPr>
        <p:spPr>
          <a:xfrm flipH="1">
            <a:off x="8239934" y="3330847"/>
            <a:ext cx="802845" cy="1024177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1486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20150</TotalTime>
  <Words>297</Words>
  <Application>Microsoft Office PowerPoint</Application>
  <PresentationFormat>Широкоэкранный</PresentationFormat>
  <Paragraphs>59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 T</dc:creator>
  <cp:lastModifiedBy>User</cp:lastModifiedBy>
  <cp:revision>811</cp:revision>
  <dcterms:created xsi:type="dcterms:W3CDTF">2020-09-03T11:25:49Z</dcterms:created>
  <dcterms:modified xsi:type="dcterms:W3CDTF">2020-12-04T10:40:25Z</dcterms:modified>
</cp:coreProperties>
</file>