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376" r:id="rId3"/>
    <p:sldId id="378" r:id="rId4"/>
    <p:sldId id="380" r:id="rId5"/>
    <p:sldId id="383" r:id="rId6"/>
    <p:sldId id="382" r:id="rId7"/>
    <p:sldId id="300" r:id="rId8"/>
    <p:sldId id="351" r:id="rId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660066"/>
    <a:srgbClr val="6600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246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6369" y="2734704"/>
            <a:ext cx="9830653" cy="797884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en-US" sz="40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xmlns="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pp Store: Конвертер Систем Счисления">
            <a:extLst>
              <a:ext uri="{FF2B5EF4-FFF2-40B4-BE49-F238E27FC236}">
                <a16:creationId xmlns:a16="http://schemas.microsoft.com/office/drawing/2014/main" xmlns="" id="{8F713B72-2D26-433D-868D-F9DD68B03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463" y="4504663"/>
            <a:ext cx="2080287" cy="208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2C8FAF2-1C9C-4E82-9BFF-DA37D9FE5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1105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(35-bet):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263E5A14-7F3A-4631-9727-923979D94393}"/>
              </a:ext>
            </a:extLst>
          </p:cNvPr>
          <p:cNvSpPr/>
          <p:nvPr/>
        </p:nvSpPr>
        <p:spPr>
          <a:xfrm>
            <a:off x="762000" y="2274219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a) 10111101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A834AE91-853B-4DD6-AD28-3A3FEAA0E80A}"/>
              </a:ext>
            </a:extLst>
          </p:cNvPr>
          <p:cNvSpPr/>
          <p:nvPr/>
        </p:nvSpPr>
        <p:spPr>
          <a:xfrm>
            <a:off x="361950" y="3383465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e) 1190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DD281A74-B74B-4123-8863-DF01408920E4}"/>
              </a:ext>
            </a:extLst>
          </p:cNvPr>
          <p:cNvSpPr/>
          <p:nvPr/>
        </p:nvSpPr>
        <p:spPr>
          <a:xfrm>
            <a:off x="598804" y="4550175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h) 11011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71BF5D7C-4897-42FD-B082-5076FAE7F131}"/>
              </a:ext>
            </a:extLst>
          </p:cNvPr>
          <p:cNvSpPr/>
          <p:nvPr/>
        </p:nvSpPr>
        <p:spPr>
          <a:xfrm>
            <a:off x="6096000" y="4540967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DAB9A027-9896-455B-9D44-4B8EA993F28D}"/>
              </a:ext>
            </a:extLst>
          </p:cNvPr>
          <p:cNvSpPr/>
          <p:nvPr/>
        </p:nvSpPr>
        <p:spPr>
          <a:xfrm>
            <a:off x="6096000" y="3445151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54D71648-0F46-4269-8865-4CFC0D515937}"/>
              </a:ext>
            </a:extLst>
          </p:cNvPr>
          <p:cNvSpPr/>
          <p:nvPr/>
        </p:nvSpPr>
        <p:spPr>
          <a:xfrm>
            <a:off x="6096000" y="2274219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89315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MUSTAHKAMLASH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2981325" y="1495424"/>
            <a:ext cx="6229350" cy="942975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381000" y="2609849"/>
            <a:ext cx="4362450" cy="942975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Pozitsiyali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7467600" y="2609850"/>
            <a:ext cx="4362450" cy="942975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Pozitsiyali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4743450" y="4319594"/>
            <a:ext cx="3381219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8448832" y="4337972"/>
            <a:ext cx="3016208" cy="749046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1066798" y="5738816"/>
            <a:ext cx="2990851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726961" y="4319592"/>
            <a:ext cx="3330690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">
            <a:extLst>
              <a:ext uri="{FF2B5EF4-FFF2-40B4-BE49-F238E27FC236}">
                <a16:creationId xmlns:a16="http://schemas.microsoft.com/office/drawing/2014/main" xmlns="" id="{D2E28880-D286-43EB-9B4A-4E880774D952}"/>
              </a:ext>
            </a:extLst>
          </p:cNvPr>
          <p:cNvSpPr/>
          <p:nvPr/>
        </p:nvSpPr>
        <p:spPr>
          <a:xfrm>
            <a:off x="4743449" y="5738815"/>
            <a:ext cx="2990851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xmlns="" id="{87065841-D5B4-45D8-ABDB-D7FE99D0FC8A}"/>
              </a:ext>
            </a:extLst>
          </p:cNvPr>
          <p:cNvCxnSpPr>
            <a:stCxn id="2" idx="1"/>
            <a:endCxn id="6" idx="0"/>
          </p:cNvCxnSpPr>
          <p:nvPr/>
        </p:nvCxnSpPr>
        <p:spPr>
          <a:xfrm flipH="1">
            <a:off x="2562225" y="1966912"/>
            <a:ext cx="419100" cy="64293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6D1AD1A8-D2A0-459A-AE24-CD91820D99AA}"/>
              </a:ext>
            </a:extLst>
          </p:cNvPr>
          <p:cNvCxnSpPr>
            <a:cxnSpLocks/>
            <a:stCxn id="2" idx="3"/>
            <a:endCxn id="7" idx="0"/>
          </p:cNvCxnSpPr>
          <p:nvPr/>
        </p:nvCxnSpPr>
        <p:spPr>
          <a:xfrm>
            <a:off x="9210675" y="1966912"/>
            <a:ext cx="438150" cy="64293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xmlns="" id="{2CEE53B7-066A-4132-B2E0-6D6E9049657B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9648825" y="3552825"/>
            <a:ext cx="308111" cy="785147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3B1659FE-3463-4E62-B4C9-CE82BFF54AF4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2392306" y="3548065"/>
            <a:ext cx="167200" cy="771527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7ECBE583-A8E7-463B-A219-3E65D64439F1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4743450" y="3081337"/>
            <a:ext cx="1690610" cy="1238257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уступ 36">
            <a:extLst>
              <a:ext uri="{FF2B5EF4-FFF2-40B4-BE49-F238E27FC236}">
                <a16:creationId xmlns:a16="http://schemas.microsoft.com/office/drawing/2014/main" xmlns="" id="{091F5BD2-A0E6-4364-B40C-E2D28A8174AC}"/>
              </a:ext>
            </a:extLst>
          </p:cNvPr>
          <p:cNvCxnSpPr>
            <a:cxnSpLocks/>
            <a:endCxn id="12" idx="0"/>
          </p:cNvCxnSpPr>
          <p:nvPr/>
        </p:nvCxnSpPr>
        <p:spPr>
          <a:xfrm rot="5400000">
            <a:off x="2289403" y="3820886"/>
            <a:ext cx="2190751" cy="1645108"/>
          </a:xfrm>
          <a:prstGeom prst="bentConnector3">
            <a:avLst>
              <a:gd name="adj1" fmla="val 82885"/>
            </a:avLst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: уступ 42">
            <a:extLst>
              <a:ext uri="{FF2B5EF4-FFF2-40B4-BE49-F238E27FC236}">
                <a16:creationId xmlns:a16="http://schemas.microsoft.com/office/drawing/2014/main" xmlns="" id="{D06F4856-30D7-4E38-A663-6A0E4F079CB7}"/>
              </a:ext>
            </a:extLst>
          </p:cNvPr>
          <p:cNvCxnSpPr>
            <a:endCxn id="14" idx="0"/>
          </p:cNvCxnSpPr>
          <p:nvPr/>
        </p:nvCxnSpPr>
        <p:spPr>
          <a:xfrm rot="16200000" flipH="1">
            <a:off x="4230772" y="3730712"/>
            <a:ext cx="2190750" cy="1825455"/>
          </a:xfrm>
          <a:prstGeom prst="bentConnector3">
            <a:avLst>
              <a:gd name="adj1" fmla="val 83518"/>
            </a:avLst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xmlns="" id="{7E057A94-C9D8-46B1-88F2-63CF470A3FB5}"/>
              </a:ext>
            </a:extLst>
          </p:cNvPr>
          <p:cNvSpPr/>
          <p:nvPr/>
        </p:nvSpPr>
        <p:spPr>
          <a:xfrm>
            <a:off x="4797962" y="4349344"/>
            <a:ext cx="872965" cy="737019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50EA3A45-25FD-4067-BD62-1C907DF748B9}"/>
              </a:ext>
            </a:extLst>
          </p:cNvPr>
          <p:cNvSpPr/>
          <p:nvPr/>
        </p:nvSpPr>
        <p:spPr>
          <a:xfrm>
            <a:off x="779906" y="4334582"/>
            <a:ext cx="872965" cy="737019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345D0F64-0BFE-4E01-A862-CB48BD8AB28D}"/>
              </a:ext>
            </a:extLst>
          </p:cNvPr>
          <p:cNvSpPr/>
          <p:nvPr/>
        </p:nvSpPr>
        <p:spPr>
          <a:xfrm>
            <a:off x="8520715" y="4334889"/>
            <a:ext cx="872965" cy="737019"/>
          </a:xfrm>
          <a:prstGeom prst="round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6429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45" grpId="0" animBg="1"/>
      <p:bldP spid="47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4A4BFCFE-37DC-4DF7-9F4E-919EB428C0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0"/>
          <a:stretch/>
        </p:blipFill>
        <p:spPr>
          <a:xfrm>
            <a:off x="6310860" y="3537679"/>
            <a:ext cx="5366478" cy="315277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263E5A14-7F3A-4631-9727-923979D94393}"/>
              </a:ext>
            </a:extLst>
          </p:cNvPr>
          <p:cNvSpPr/>
          <p:nvPr/>
        </p:nvSpPr>
        <p:spPr>
          <a:xfrm>
            <a:off x="514662" y="2222600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b) 23511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A834AE91-853B-4DD6-AD28-3A3FEAA0E80A}"/>
              </a:ext>
            </a:extLst>
          </p:cNvPr>
          <p:cNvSpPr/>
          <p:nvPr/>
        </p:nvSpPr>
        <p:spPr>
          <a:xfrm>
            <a:off x="361950" y="3383465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f) A90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DD281A74-B74B-4123-8863-DF01408920E4}"/>
              </a:ext>
            </a:extLst>
          </p:cNvPr>
          <p:cNvSpPr/>
          <p:nvPr/>
        </p:nvSpPr>
        <p:spPr>
          <a:xfrm>
            <a:off x="361950" y="4509934"/>
            <a:ext cx="41656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i) DED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1A5920-E353-4CB8-A19E-991AF66EBA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49"/>
          <a:stretch/>
        </p:blipFill>
        <p:spPr>
          <a:xfrm>
            <a:off x="6310860" y="1323975"/>
            <a:ext cx="5366478" cy="2213704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DDCD71B-AC2F-4B05-8066-31D496DDFC1D}"/>
              </a:ext>
            </a:extLst>
          </p:cNvPr>
          <p:cNvSpPr/>
          <p:nvPr/>
        </p:nvSpPr>
        <p:spPr>
          <a:xfrm>
            <a:off x="8491928" y="5484020"/>
            <a:ext cx="944381" cy="94438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A9FAF3F4-2DB0-4137-9F82-1B3772F5D908}"/>
              </a:ext>
            </a:extLst>
          </p:cNvPr>
          <p:cNvSpPr/>
          <p:nvPr/>
        </p:nvSpPr>
        <p:spPr>
          <a:xfrm>
            <a:off x="6740577" y="2323593"/>
            <a:ext cx="944381" cy="94438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840F5C93-43B7-4029-B980-C3C023679565}"/>
              </a:ext>
            </a:extLst>
          </p:cNvPr>
          <p:cNvSpPr/>
          <p:nvPr/>
        </p:nvSpPr>
        <p:spPr>
          <a:xfrm>
            <a:off x="10323226" y="2428526"/>
            <a:ext cx="944381" cy="94438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8FD98650-2AC7-4B0D-8940-104718CD5DA8}"/>
              </a:ext>
            </a:extLst>
          </p:cNvPr>
          <p:cNvSpPr/>
          <p:nvPr/>
        </p:nvSpPr>
        <p:spPr>
          <a:xfrm>
            <a:off x="6096000" y="4540967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C4C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EC6F0411-E68D-4711-8DD4-BE9807EAB667}"/>
              </a:ext>
            </a:extLst>
          </p:cNvPr>
          <p:cNvSpPr/>
          <p:nvPr/>
        </p:nvSpPr>
        <p:spPr>
          <a:xfrm>
            <a:off x="6096000" y="3445151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51D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F4808F1D-B313-41A0-AA28-46FEF4D4FE4F}"/>
              </a:ext>
            </a:extLst>
          </p:cNvPr>
          <p:cNvSpPr/>
          <p:nvPr/>
        </p:nvSpPr>
        <p:spPr>
          <a:xfrm>
            <a:off x="6096000" y="2274219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12664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DA1C07AC-FE7D-4581-9BBA-9D75CE614C12}"/>
              </a:ext>
            </a:extLst>
          </p:cNvPr>
          <p:cNvSpPr txBox="1">
            <a:spLocks/>
          </p:cNvSpPr>
          <p:nvPr/>
        </p:nvSpPr>
        <p:spPr>
          <a:xfrm>
            <a:off x="477044" y="222069"/>
            <a:ext cx="11237912" cy="8309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alt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alt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(35-bet):</a:t>
            </a:r>
            <a:endParaRPr lang="ru-RU" alt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6546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  <p:bldP spid="14" grpId="0" animBg="1"/>
      <p:bldP spid="14" grpId="1" animBg="1"/>
      <p:bldP spid="15" grpId="0" animBg="1"/>
      <p:bldP spid="17" grpId="0" animBg="1"/>
      <p:bldP spid="23" grpId="0" animBg="1"/>
      <p:bldP spid="24" grpId="0" animBg="1"/>
      <p:bldP spid="25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FD3E351-05CD-485D-9AB5-D1E46017C3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60" t="16145" r="13068" b="11092"/>
          <a:stretch/>
        </p:blipFill>
        <p:spPr>
          <a:xfrm>
            <a:off x="568035" y="1351685"/>
            <a:ext cx="107913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819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BF479EB-5E01-4825-9D88-E9185ED90A8A}"/>
              </a:ext>
            </a:extLst>
          </p:cNvPr>
          <p:cNvSpPr/>
          <p:nvPr/>
        </p:nvSpPr>
        <p:spPr>
          <a:xfrm>
            <a:off x="526473" y="1498845"/>
            <a:ext cx="113191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Sakkizlik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72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ko‘paytmani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8D13867C-5FF1-48A2-B53E-E3BC69F0FD59}"/>
              </a:ext>
            </a:extLst>
          </p:cNvPr>
          <p:cNvSpPr/>
          <p:nvPr/>
        </p:nvSpPr>
        <p:spPr>
          <a:xfrm>
            <a:off x="8728363" y="3775408"/>
            <a:ext cx="3274291" cy="808273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en-US" sz="30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5</a:t>
            </a:r>
            <a:r>
              <a:rPr lang="en-US" sz="30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000" b="1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442</a:t>
            </a:r>
            <a:r>
              <a:rPr lang="en-US" sz="3000" b="1" spc="6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72">
            <a:extLst>
              <a:ext uri="{FF2B5EF4-FFF2-40B4-BE49-F238E27FC236}">
                <a16:creationId xmlns:a16="http://schemas.microsoft.com/office/drawing/2014/main" xmlns="" id="{5FA7A850-C114-40E1-B83B-569F3FEC7389}"/>
              </a:ext>
            </a:extLst>
          </p:cNvPr>
          <p:cNvSpPr txBox="1"/>
          <p:nvPr/>
        </p:nvSpPr>
        <p:spPr>
          <a:xfrm>
            <a:off x="9795676" y="2095851"/>
            <a:ext cx="135096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F355073-17C1-49F1-B5C7-F4459B0539DB}"/>
              </a:ext>
            </a:extLst>
          </p:cNvPr>
          <p:cNvSpPr/>
          <p:nvPr/>
        </p:nvSpPr>
        <p:spPr>
          <a:xfrm>
            <a:off x="9888537" y="2602330"/>
            <a:ext cx="659155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B400248-90BA-4D5C-A463-0730C610F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432" y="2288276"/>
            <a:ext cx="322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altLang="en-US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9C079F7-2840-4E66-BC51-FFA979287DEC}"/>
              </a:ext>
            </a:extLst>
          </p:cNvPr>
          <p:cNvCxnSpPr>
            <a:cxnSpLocks/>
          </p:cNvCxnSpPr>
          <p:nvPr/>
        </p:nvCxnSpPr>
        <p:spPr>
          <a:xfrm>
            <a:off x="9474432" y="3107094"/>
            <a:ext cx="10732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77D5E0D-E2F2-42FD-B07E-294247A9FF5D}"/>
              </a:ext>
            </a:extLst>
          </p:cNvPr>
          <p:cNvSpPr/>
          <p:nvPr/>
        </p:nvSpPr>
        <p:spPr>
          <a:xfrm>
            <a:off x="9474432" y="3115017"/>
            <a:ext cx="841840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3737E51B-762D-4F9F-80E7-E21BB9B9C721}"/>
              </a:ext>
            </a:extLst>
          </p:cNvPr>
          <p:cNvSpPr/>
          <p:nvPr/>
        </p:nvSpPr>
        <p:spPr>
          <a:xfrm>
            <a:off x="10067157" y="3125342"/>
            <a:ext cx="658813" cy="55399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48703B9B-987B-43B0-B1E7-C1B7DB351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30616"/>
              </p:ext>
            </p:extLst>
          </p:nvPr>
        </p:nvGraphicFramePr>
        <p:xfrm>
          <a:off x="304001" y="2549236"/>
          <a:ext cx="8128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xmlns="" val="236925481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4723367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412676633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7747370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405443045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77600202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97695538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9467369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41571402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123220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199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5781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0501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3577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410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7330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4561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0143434"/>
                  </a:ext>
                </a:extLst>
              </a:tr>
            </a:tbl>
          </a:graphicData>
        </a:graphic>
      </p:graphicFrame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50D88A80-AEE7-4903-8416-E9655B65CFFA}"/>
              </a:ext>
            </a:extLst>
          </p:cNvPr>
          <p:cNvSpPr/>
          <p:nvPr/>
        </p:nvSpPr>
        <p:spPr>
          <a:xfrm>
            <a:off x="5292438" y="2586680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xmlns="" id="{5F334BF9-F969-4F27-B7B0-DC5575818C1E}"/>
              </a:ext>
            </a:extLst>
          </p:cNvPr>
          <p:cNvSpPr/>
          <p:nvPr/>
        </p:nvSpPr>
        <p:spPr>
          <a:xfrm>
            <a:off x="6899564" y="3040268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04C51474-0A45-46C9-838D-BFF43935372C}"/>
              </a:ext>
            </a:extLst>
          </p:cNvPr>
          <p:cNvSpPr/>
          <p:nvPr/>
        </p:nvSpPr>
        <p:spPr>
          <a:xfrm>
            <a:off x="4502727" y="3490509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xmlns="" id="{765B5CDB-40BC-43E1-B1F0-08C0A0DDB82E}"/>
              </a:ext>
            </a:extLst>
          </p:cNvPr>
          <p:cNvSpPr/>
          <p:nvPr/>
        </p:nvSpPr>
        <p:spPr>
          <a:xfrm>
            <a:off x="2036619" y="3963003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D189742F-FD83-43CD-8833-CF9F4CAB8862}"/>
              </a:ext>
            </a:extLst>
          </p:cNvPr>
          <p:cNvSpPr/>
          <p:nvPr/>
        </p:nvSpPr>
        <p:spPr>
          <a:xfrm>
            <a:off x="2854037" y="3052328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xmlns="" id="{918DA47F-2ED6-4F9D-997F-415F70B8920E}"/>
              </a:ext>
            </a:extLst>
          </p:cNvPr>
          <p:cNvSpPr/>
          <p:nvPr/>
        </p:nvSpPr>
        <p:spPr>
          <a:xfrm>
            <a:off x="6082145" y="3967331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xmlns="" id="{0B4AAD0A-09F4-400A-8A81-453EA3B1C5B0}"/>
              </a:ext>
            </a:extLst>
          </p:cNvPr>
          <p:cNvSpPr/>
          <p:nvPr/>
        </p:nvSpPr>
        <p:spPr>
          <a:xfrm>
            <a:off x="3661417" y="4408705"/>
            <a:ext cx="581891" cy="377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81582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/>
      <p:bldP spid="13" grpId="0"/>
      <p:bldP spid="14" grpId="0"/>
      <p:bldP spid="18" grpId="0"/>
      <p:bldP spid="32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выбрать компьютер для ученика - Бобёр.ру">
            <a:extLst>
              <a:ext uri="{FF2B5EF4-FFF2-40B4-BE49-F238E27FC236}">
                <a16:creationId xmlns:a16="http://schemas.microsoft.com/office/drawing/2014/main" xmlns="" id="{48A05128-173C-4A43-B71F-1FFEDC6E8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388"/>
            <a:ext cx="12192000" cy="553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28B4121-27B0-4293-A378-4E62D1BEA4D9}"/>
              </a:ext>
            </a:extLst>
          </p:cNvPr>
          <p:cNvSpPr/>
          <p:nvPr/>
        </p:nvSpPr>
        <p:spPr>
          <a:xfrm>
            <a:off x="2496704" y="1181010"/>
            <a:ext cx="7412182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O‘tkazishlarni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Cyrl-UZ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5-bet).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4AC23F91-4343-4786-8DFE-3E485FDFEA2A}"/>
              </a:ext>
            </a:extLst>
          </p:cNvPr>
          <p:cNvSpPr/>
          <p:nvPr/>
        </p:nvSpPr>
        <p:spPr>
          <a:xfrm>
            <a:off x="3856759" y="2081126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b) 1102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7ED233C-ABBD-4CC2-A679-5F4F0FDF7423}"/>
              </a:ext>
            </a:extLst>
          </p:cNvPr>
          <p:cNvSpPr/>
          <p:nvPr/>
        </p:nvSpPr>
        <p:spPr>
          <a:xfrm>
            <a:off x="3856759" y="2917879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f) 122122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2085CB0-C9CE-4F6C-B792-B7F3D70D9F6C}"/>
              </a:ext>
            </a:extLst>
          </p:cNvPr>
          <p:cNvSpPr/>
          <p:nvPr/>
        </p:nvSpPr>
        <p:spPr>
          <a:xfrm>
            <a:off x="3856759" y="3740114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i) 4152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" name="Трехмерная модель 2" descr="Жилой дом">
                <a:extLst>
                  <a:ext uri="{FF2B5EF4-FFF2-40B4-BE49-F238E27FC236}">
                    <a16:creationId xmlns:a16="http://schemas.microsoft.com/office/drawing/2014/main" id="{3D21B63B-4B8E-47D8-A968-505E63C056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6369855"/>
                  </p:ext>
                </p:extLst>
              </p:nvPr>
            </p:nvGraphicFramePr>
            <p:xfrm>
              <a:off x="4481826" y="1807659"/>
              <a:ext cx="3228345" cy="324267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228345" cy="3242678"/>
                    </a:xfrm>
                    <a:prstGeom prst="rect">
                      <a:avLst/>
                    </a:prstGeom>
                  </am3d:spPr>
                  <am3d:camera>
                    <am3d:pos x="0" y="0" z="7586223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97732" d="1000000"/>
                    <am3d:preTrans dx="0" dy="-14437568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4186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 descr="Жилой дом">
                <a:extLst>
                  <a:ext uri="{FF2B5EF4-FFF2-40B4-BE49-F238E27FC236}">
                    <a16:creationId xmlns:a16="http://schemas.microsoft.com/office/drawing/2014/main" xmlns="" xmlns:am3d="http://schemas.microsoft.com/office/drawing/2017/model3d" id="{3D21B63B-4B8E-47D8-A968-505E63C056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81826" y="1807659"/>
                <a:ext cx="3228345" cy="324267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 descr="Дом">
            <a:extLst>
              <a:ext uri="{FF2B5EF4-FFF2-40B4-BE49-F238E27FC236}">
                <a16:creationId xmlns:a16="http://schemas.microsoft.com/office/drawing/2014/main" xmlns="" id="{8311AFB8-0E3B-4336-BECA-A4A8198C3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54174" y="1729217"/>
            <a:ext cx="3555102" cy="3555102"/>
          </a:xfrm>
          <a:prstGeom prst="rect">
            <a:avLst/>
          </a:prstGeom>
        </p:spPr>
      </p:pic>
      <p:pic>
        <p:nvPicPr>
          <p:cNvPr id="9" name="Рисунок 8" descr="Круги со стрелками">
            <a:extLst>
              <a:ext uri="{FF2B5EF4-FFF2-40B4-BE49-F238E27FC236}">
                <a16:creationId xmlns:a16="http://schemas.microsoft.com/office/drawing/2014/main" xmlns="" id="{C45DBED7-8C06-4FD5-8B9F-C38BD628D4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85220" y="2163932"/>
            <a:ext cx="4317167" cy="431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11909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9296</TotalTime>
  <Words>257</Words>
  <Application>Microsoft Office PowerPoint</Application>
  <PresentationFormat>Широкоэкранный</PresentationFormat>
  <Paragraphs>111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Учетная запись Майкрософт</cp:lastModifiedBy>
  <cp:revision>368</cp:revision>
  <dcterms:created xsi:type="dcterms:W3CDTF">2020-09-03T11:25:49Z</dcterms:created>
  <dcterms:modified xsi:type="dcterms:W3CDTF">2020-10-12T07:33:36Z</dcterms:modified>
</cp:coreProperties>
</file>