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376" r:id="rId3"/>
    <p:sldId id="378" r:id="rId4"/>
    <p:sldId id="380" r:id="rId5"/>
    <p:sldId id="383" r:id="rId6"/>
    <p:sldId id="382" r:id="rId7"/>
    <p:sldId id="300" r:id="rId8"/>
    <p:sldId id="351" r:id="rId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0066"/>
    <a:srgbClr val="6600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54E3C6B-CF63-468C-87C7-4E9EEF676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AA518A-C608-44D1-BFA8-12AE5F8DA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34B6E5-581F-4F8F-8AB9-7CE855250DC9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230331CD-2BC5-4CF3-BBEB-589AB100D9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71A741DD-54EC-4474-82EF-AD1FFC8A8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D04121-5026-432F-875E-195D1999D2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A755312-82DF-4AA9-BFFF-FD628643C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296FAF-E0AE-4FE8-8A6E-C258A87F1E7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98937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xmlns="" id="{70EF6BFB-4024-41B9-8DB1-9496D158B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xmlns="" id="{4498BEA6-3EFD-492B-87A7-4AC1CCB02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xmlns="" id="{FA8F567B-BF30-4757-9DDD-A536C5ED9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65FDD0-463B-4F05-965F-F7B8B3C3329F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246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2E2EB2-A663-466A-BCFF-A8F05E555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4AA45A-BF13-4BC7-8813-CAEF890B4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A7092B-3C71-417D-99BD-674C8F40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3142-0E50-4CF7-9F9D-1E5F716866D0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FFDA25-36B8-46E6-A1EC-54F3AF04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4A57B-2A99-46E8-AA60-A3FED2FC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E43FF-38C6-42D1-BA9F-8EAD10CF2FF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7260114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296D9C-3B0D-4DC3-AD23-1D666A6D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BCF684-C8F5-426A-A2D3-846BA4CA9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C13CF6-9C4D-4BC9-845B-554903F3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9FCA-6819-4865-96FA-2EEC2D658822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4498FC-F557-44A8-BEC1-599D815D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63956B-06BE-4BE3-9756-66BC2384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5C2B3-F6AF-4713-B668-5346813E8B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5873596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51B8CBD-25FC-4B8F-B8E4-2723B1910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15D9B8-EFDD-4832-A596-91A59FA94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F18AE4-1973-4F73-8003-30F2039A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5032-A759-4568-A650-7D5611EDDFD3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5B80E8-BBE3-4E0B-92EE-20308B02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CC9D20-7EA2-480F-B77A-6B83DF8F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DCB4C-759F-4408-8918-D8AFDE7FEF0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7019168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00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4"/>
            <a:ext cx="10363201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15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5824338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3"/>
            <a:ext cx="10920095" cy="619232"/>
          </a:xfrm>
        </p:spPr>
        <p:txBody>
          <a:bodyPr lIns="0" tIns="0" rIns="0" bIns="0"/>
          <a:lstStyle>
            <a:lvl1pPr>
              <a:defRPr sz="40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xmlns="" id="{984634D1-F00E-4B65-9F87-2B7017BB74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xmlns="" id="{EACB35A7-2430-4BF7-BE3A-0EE0D36EC5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50F1B7-61C0-4D30-BE93-04806B9CDA38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43AD37EC-3DE0-48B1-851D-1B27C50B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A68BCCE9-C0EE-43C1-8A45-B5F9BDBEE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29215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9F6945-8744-4884-BA86-263BDA4C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482717-D4D2-4F34-B044-926F91E96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E38AC9-3E80-453B-A13B-19725366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026C-F346-48FE-8969-6C5B7ABE3C00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287452-3534-452B-94E6-61DEC24F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249F45-E7E0-4A3C-9654-7E644B99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0C058-67FA-47CB-A14C-334E2DDFF07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329531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EDBDA-126F-43A1-860F-8A73CC27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AFDE12-72BF-441C-ABC8-E0A50BEEC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A0EA84-32C0-4F82-8A02-88595968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BAFB-D82D-402E-860B-078814EB7085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E5EE5E-2682-4DDF-83BC-30591033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7EC988-E6F6-4396-95DA-EA9DE25E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AFBB-E13A-4B43-962F-8D3721D0FBD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26448107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987C3D-52D3-42BE-BE2D-5A0B61AA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27DFA5-05F9-4C74-B21A-AE4C5391C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E2D4D2F-DDD0-446A-8B7A-F3122615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C6B48183-1280-4491-911C-E648F705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ABBC-3DF7-4D40-99A3-B751E01DB60F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CE7CBC9-8295-4FF2-9F06-8BBBD086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5ABC888-79DB-42ED-972C-B43EEB18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FFF2B-462C-4BCF-82A9-4A577F0FB95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8549318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C0CBE-1A37-4E73-98AC-B93E2C74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83AF70-AC96-4D06-ACBA-37D6F334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564D61-6572-495C-87B3-66697B66E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F21C902-D1C4-4F87-8A52-1D4C073D7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963A8C-3C02-43EC-8936-FFA804AC7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72E3CBDD-2CE7-4B9E-A71D-16AD1656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DF3A-AE16-4F67-808D-B9AA0506FD1A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5CDC79D3-1AAE-4D94-A9EC-A588585A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1ED658DD-841D-42E5-A636-6019587F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50EA-C1D1-4378-9AF5-4C1309B7D49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7691797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3D8C8-55C5-4F20-8A0B-3D06C4C7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ABA16945-44C1-4338-A853-440B8364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8DAF-E03F-41D7-9E1D-20E39ED98793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565E3541-F5A1-47FC-AF8F-048B89E9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74408C41-5085-42DF-8425-4D8C0BB4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675D-D85B-44DE-9D9E-43CC4E0AF9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2335179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251BFB15-F45B-45F7-9DE2-D2DA8FC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FAB8-011D-45FE-AC6F-23D3171A8E44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C44C5C5-15F0-4E56-AAC3-870B1871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381536AD-57A2-49F9-A4BE-BDA84D97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01DB4-477C-4D19-8161-8906B917A5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2367634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A71A04-13FE-49CB-A651-06C771C9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092BF1-F8F9-49FC-8F30-85EFBF5B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1465A8-BF54-4A05-9D0E-5A6F395A7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189A356-4EE7-461B-920F-F9A36669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A280-FD99-45D8-8C76-E819B9AFE911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B8A905B-4056-49C0-9DCA-169774C2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71D722E-4C85-4ED6-B49C-D3D7629D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8276A-DE40-4DA7-A6D9-10B378FFD2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936389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F772C9-1087-4F81-A263-A70D3212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E64C6B2-632E-4108-96FD-85F976AAF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1B72C1-4725-40B8-A9B3-E07CF04E2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C1CA815-5FE2-4EB9-B189-EEC60FD8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9AFE-87B0-4A58-B940-A27ECA91F010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2CAD942-4245-4531-9727-2B4976CA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AA554FF-827C-44B1-BC43-DC24ABF8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7A809-EBD9-412D-87CD-48E209C472E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283599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C9AC8FED-B469-446E-B99B-B8697DAF3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80600FED-575E-4CA7-9D4A-AF15BA107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74C3D0-D951-4D74-B7C1-77EF141BB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E1AB21-66E1-4C29-8BA2-512A88883F75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6037FA-5B51-41F2-AD54-AE301998D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CA9C9B-94D3-4638-B526-E3686F31B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09208E2-7C82-484B-AF6A-4F16635AA65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ransition spd="slow">
    <p:wipe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175"/>
            <a:ext cx="12192000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426369" y="2734704"/>
            <a:ext cx="9830653" cy="797884"/>
          </a:xfrm>
          <a:prstGeom prst="rect">
            <a:avLst/>
          </a:prstGeom>
        </p:spPr>
        <p:txBody>
          <a:bodyPr wrap="square" lIns="0" tIns="28168" rIns="0" bIns="0">
            <a:spAutoFit/>
          </a:bodyPr>
          <a:lstStyle/>
          <a:p>
            <a:pPr marL="37131" algn="ctr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Amaliy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Arial"/>
                <a:cs typeface="Arial"/>
              </a:rPr>
              <a:t>mashg‘ulot</a:t>
            </a:r>
            <a:endParaRPr lang="en-US" sz="4000" i="1" spc="1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089025" y="2332038"/>
            <a:ext cx="674688" cy="19224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089025" y="4662488"/>
            <a:ext cx="674688" cy="19224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73137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 dirty="0">
              <a:latin typeface="+mn-l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73137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894888" y="598488"/>
            <a:ext cx="1565275" cy="801687"/>
          </a:xfrm>
          <a:prstGeom prst="rect">
            <a:avLst/>
          </a:prstGeom>
        </p:spPr>
        <p:txBody>
          <a:bodyPr lIns="0" tIns="32012" rIns="0" bIns="0">
            <a:spAutoFit/>
          </a:bodyPr>
          <a:lstStyle/>
          <a:p>
            <a:pPr eaLnBrk="1" fontAlgn="auto" hangingPunct="1">
              <a:spcBef>
                <a:spcPts val="252"/>
              </a:spcBef>
              <a:spcAft>
                <a:spcPts val="0"/>
              </a:spcAft>
              <a:defRPr/>
            </a:pPr>
            <a:r>
              <a:rPr lang="en-US" sz="5000" b="1" spc="2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001" b="1" spc="20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001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2117725" y="431800"/>
            <a:ext cx="7399338" cy="1320800"/>
          </a:xfrm>
          <a:prstGeom prst="rect">
            <a:avLst/>
          </a:prstGeom>
        </p:spPr>
        <p:txBody>
          <a:bodyPr lIns="0" tIns="2949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5647" algn="ctr" defTabSz="1846555" eaLnBrk="1" fontAlgn="auto" hangingPunct="1">
              <a:spcBef>
                <a:spcPts val="231"/>
              </a:spcBef>
              <a:spcAft>
                <a:spcPts val="0"/>
              </a:spcAft>
              <a:defRPr/>
            </a:pPr>
            <a:r>
              <a:rPr lang="en-US" sz="4191" kern="0" cap="all" spc="-61" dirty="0" err="1">
                <a:solidFill>
                  <a:sysClr val="window" lastClr="FFFFFF"/>
                </a:solidFill>
              </a:rPr>
              <a:t>Informatika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va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axborot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texnologiyalari</a:t>
            </a:r>
            <a:endParaRPr lang="en-US" sz="4191" kern="0" cap="all" spc="10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3775CBE-21CF-425D-ABFB-41180DA5A377}"/>
              </a:ext>
            </a:extLst>
          </p:cNvPr>
          <p:cNvSpPr/>
          <p:nvPr/>
        </p:nvSpPr>
        <p:spPr>
          <a:xfrm>
            <a:off x="1725613" y="1101725"/>
            <a:ext cx="26987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B178D85C-EB66-41A7-A3BD-6CA192A25BC2}"/>
              </a:ext>
            </a:extLst>
          </p:cNvPr>
          <p:cNvSpPr/>
          <p:nvPr/>
        </p:nvSpPr>
        <p:spPr>
          <a:xfrm>
            <a:off x="1725613" y="1274763"/>
            <a:ext cx="26987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B1AC9C4C-06A4-42C7-B853-E49E57991666}"/>
              </a:ext>
            </a:extLst>
          </p:cNvPr>
          <p:cNvSpPr/>
          <p:nvPr/>
        </p:nvSpPr>
        <p:spPr>
          <a:xfrm>
            <a:off x="1219200" y="1101725"/>
            <a:ext cx="26988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AA74AE73-2CC7-4164-A38A-9C32CF275CE9}"/>
              </a:ext>
            </a:extLst>
          </p:cNvPr>
          <p:cNvSpPr/>
          <p:nvPr/>
        </p:nvSpPr>
        <p:spPr>
          <a:xfrm>
            <a:off x="1219200" y="1274763"/>
            <a:ext cx="26988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GIF by National Geographic Channel">
            <a:extLst>
              <a:ext uri="{FF2B5EF4-FFF2-40B4-BE49-F238E27FC236}">
                <a16:creationId xmlns:a16="http://schemas.microsoft.com/office/drawing/2014/main" xmlns="" id="{179ABAAC-62E7-470D-9A4D-DFDF6AF7BF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7" y="558567"/>
            <a:ext cx="1888860" cy="10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pp Store: Конвертер Систем Счисления">
            <a:extLst>
              <a:ext uri="{FF2B5EF4-FFF2-40B4-BE49-F238E27FC236}">
                <a16:creationId xmlns:a16="http://schemas.microsoft.com/office/drawing/2014/main" xmlns="" id="{8F713B72-2D26-433D-868D-F9DD68B0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63" y="4504663"/>
            <a:ext cx="2080287" cy="20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2C8FAF2-1C9C-4E82-9BFF-DA37D9FE5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4" y="1522098"/>
            <a:ext cx="111105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O‘tkazishni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(35-bet):</a:t>
            </a:r>
            <a:endParaRPr lang="ru-RU" alt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63E5A14-7F3A-4631-9727-923979D94393}"/>
              </a:ext>
            </a:extLst>
          </p:cNvPr>
          <p:cNvSpPr/>
          <p:nvPr/>
        </p:nvSpPr>
        <p:spPr>
          <a:xfrm>
            <a:off x="762000" y="2274219"/>
            <a:ext cx="4165600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a) 10111101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A834AE91-853B-4DD6-AD28-3A3FEAA0E80A}"/>
              </a:ext>
            </a:extLst>
          </p:cNvPr>
          <p:cNvSpPr/>
          <p:nvPr/>
        </p:nvSpPr>
        <p:spPr>
          <a:xfrm>
            <a:off x="361950" y="3383465"/>
            <a:ext cx="4165600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e) 1190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DD281A74-B74B-4123-8863-DF01408920E4}"/>
              </a:ext>
            </a:extLst>
          </p:cNvPr>
          <p:cNvSpPr/>
          <p:nvPr/>
        </p:nvSpPr>
        <p:spPr>
          <a:xfrm>
            <a:off x="598804" y="4550175"/>
            <a:ext cx="4165600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h) 11011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71BF5D7C-4897-42FD-B082-5076FAE7F131}"/>
              </a:ext>
            </a:extLst>
          </p:cNvPr>
          <p:cNvSpPr/>
          <p:nvPr/>
        </p:nvSpPr>
        <p:spPr>
          <a:xfrm>
            <a:off x="6096000" y="4540967"/>
            <a:ext cx="4251642" cy="5539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DAB9A027-9896-455B-9D44-4B8EA993F28D}"/>
              </a:ext>
            </a:extLst>
          </p:cNvPr>
          <p:cNvSpPr/>
          <p:nvPr/>
        </p:nvSpPr>
        <p:spPr>
          <a:xfrm>
            <a:off x="6096000" y="3445151"/>
            <a:ext cx="4251642" cy="5539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54D71648-0F46-4269-8865-4CFC0D515937}"/>
              </a:ext>
            </a:extLst>
          </p:cNvPr>
          <p:cNvSpPr/>
          <p:nvPr/>
        </p:nvSpPr>
        <p:spPr>
          <a:xfrm>
            <a:off x="6096000" y="2274219"/>
            <a:ext cx="4251642" cy="5539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9315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MUSTAHKAMLASH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2E28880-D286-43EB-9B4A-4E880774D952}"/>
              </a:ext>
            </a:extLst>
          </p:cNvPr>
          <p:cNvSpPr/>
          <p:nvPr/>
        </p:nvSpPr>
        <p:spPr>
          <a:xfrm>
            <a:off x="2981325" y="1495424"/>
            <a:ext cx="6229350" cy="942975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sistemalari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xmlns="" id="{D2E28880-D286-43EB-9B4A-4E880774D952}"/>
              </a:ext>
            </a:extLst>
          </p:cNvPr>
          <p:cNvSpPr/>
          <p:nvPr/>
        </p:nvSpPr>
        <p:spPr>
          <a:xfrm>
            <a:off x="381000" y="2609849"/>
            <a:ext cx="4362450" cy="942975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Pozitsiyali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sistemalari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1">
            <a:extLst>
              <a:ext uri="{FF2B5EF4-FFF2-40B4-BE49-F238E27FC236}">
                <a16:creationId xmlns:a16="http://schemas.microsoft.com/office/drawing/2014/main" xmlns="" id="{D2E28880-D286-43EB-9B4A-4E880774D952}"/>
              </a:ext>
            </a:extLst>
          </p:cNvPr>
          <p:cNvSpPr/>
          <p:nvPr/>
        </p:nvSpPr>
        <p:spPr>
          <a:xfrm>
            <a:off x="7467600" y="2609850"/>
            <a:ext cx="4362450" cy="942975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Pozitsiyali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sistemalari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1">
            <a:extLst>
              <a:ext uri="{FF2B5EF4-FFF2-40B4-BE49-F238E27FC236}">
                <a16:creationId xmlns:a16="http://schemas.microsoft.com/office/drawing/2014/main" xmlns="" id="{D2E28880-D286-43EB-9B4A-4E880774D952}"/>
              </a:ext>
            </a:extLst>
          </p:cNvPr>
          <p:cNvSpPr/>
          <p:nvPr/>
        </p:nvSpPr>
        <p:spPr>
          <a:xfrm>
            <a:off x="4743450" y="4319594"/>
            <a:ext cx="3381219" cy="785807"/>
          </a:xfrm>
          <a:prstGeom prst="roundRect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1">
            <a:extLst>
              <a:ext uri="{FF2B5EF4-FFF2-40B4-BE49-F238E27FC236}">
                <a16:creationId xmlns:a16="http://schemas.microsoft.com/office/drawing/2014/main" xmlns="" id="{D2E28880-D286-43EB-9B4A-4E880774D952}"/>
              </a:ext>
            </a:extLst>
          </p:cNvPr>
          <p:cNvSpPr/>
          <p:nvPr/>
        </p:nvSpPr>
        <p:spPr>
          <a:xfrm>
            <a:off x="8448832" y="4337972"/>
            <a:ext cx="3016208" cy="749046"/>
          </a:xfrm>
          <a:prstGeom prst="roundRect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">
            <a:extLst>
              <a:ext uri="{FF2B5EF4-FFF2-40B4-BE49-F238E27FC236}">
                <a16:creationId xmlns:a16="http://schemas.microsoft.com/office/drawing/2014/main" xmlns="" id="{D2E28880-D286-43EB-9B4A-4E880774D952}"/>
              </a:ext>
            </a:extLst>
          </p:cNvPr>
          <p:cNvSpPr/>
          <p:nvPr/>
        </p:nvSpPr>
        <p:spPr>
          <a:xfrm>
            <a:off x="1066798" y="5738816"/>
            <a:ext cx="2990851" cy="785807"/>
          </a:xfrm>
          <a:prstGeom prst="roundRect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Sakkizlik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">
            <a:extLst>
              <a:ext uri="{FF2B5EF4-FFF2-40B4-BE49-F238E27FC236}">
                <a16:creationId xmlns:a16="http://schemas.microsoft.com/office/drawing/2014/main" xmlns="" id="{D2E28880-D286-43EB-9B4A-4E880774D952}"/>
              </a:ext>
            </a:extLst>
          </p:cNvPr>
          <p:cNvSpPr/>
          <p:nvPr/>
        </p:nvSpPr>
        <p:spPr>
          <a:xfrm>
            <a:off x="726961" y="4319592"/>
            <a:ext cx="3330690" cy="785807"/>
          </a:xfrm>
          <a:prstGeom prst="roundRect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O‘nlik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xmlns="" id="{D2E28880-D286-43EB-9B4A-4E880774D952}"/>
              </a:ext>
            </a:extLst>
          </p:cNvPr>
          <p:cNvSpPr/>
          <p:nvPr/>
        </p:nvSpPr>
        <p:spPr>
          <a:xfrm>
            <a:off x="4743449" y="5738815"/>
            <a:ext cx="2990851" cy="785807"/>
          </a:xfrm>
          <a:prstGeom prst="roundRect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oltilik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87065841-D5B4-45D8-ABDB-D7FE99D0FC8A}"/>
              </a:ext>
            </a:extLst>
          </p:cNvPr>
          <p:cNvCxnSpPr>
            <a:stCxn id="2" idx="1"/>
            <a:endCxn id="6" idx="0"/>
          </p:cNvCxnSpPr>
          <p:nvPr/>
        </p:nvCxnSpPr>
        <p:spPr>
          <a:xfrm flipH="1">
            <a:off x="2562225" y="1966912"/>
            <a:ext cx="419100" cy="64293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6D1AD1A8-D2A0-459A-AE24-CD91820D99AA}"/>
              </a:ext>
            </a:extLst>
          </p:cNvPr>
          <p:cNvCxnSpPr>
            <a:cxnSpLocks/>
            <a:stCxn id="2" idx="3"/>
            <a:endCxn id="7" idx="0"/>
          </p:cNvCxnSpPr>
          <p:nvPr/>
        </p:nvCxnSpPr>
        <p:spPr>
          <a:xfrm>
            <a:off x="9210675" y="1966912"/>
            <a:ext cx="438150" cy="64293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2CEE53B7-066A-4132-B2E0-6D6E9049657B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9648825" y="3552825"/>
            <a:ext cx="308111" cy="785147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3B1659FE-3463-4E62-B4C9-CE82BFF54AF4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392306" y="3548065"/>
            <a:ext cx="167200" cy="771527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7ECBE583-A8E7-463B-A219-3E65D64439F1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>
            <a:off x="4743450" y="3081337"/>
            <a:ext cx="1690610" cy="1238257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xmlns="" id="{091F5BD2-A0E6-4364-B40C-E2D28A8174AC}"/>
              </a:ext>
            </a:extLst>
          </p:cNvPr>
          <p:cNvCxnSpPr>
            <a:cxnSpLocks/>
            <a:endCxn id="12" idx="0"/>
          </p:cNvCxnSpPr>
          <p:nvPr/>
        </p:nvCxnSpPr>
        <p:spPr>
          <a:xfrm rot="5400000">
            <a:off x="2289403" y="3820886"/>
            <a:ext cx="2190751" cy="1645108"/>
          </a:xfrm>
          <a:prstGeom prst="bentConnector3">
            <a:avLst>
              <a:gd name="adj1" fmla="val 82885"/>
            </a:avLst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: уступ 42">
            <a:extLst>
              <a:ext uri="{FF2B5EF4-FFF2-40B4-BE49-F238E27FC236}">
                <a16:creationId xmlns:a16="http://schemas.microsoft.com/office/drawing/2014/main" xmlns="" id="{D06F4856-30D7-4E38-A663-6A0E4F079CB7}"/>
              </a:ext>
            </a:extLst>
          </p:cNvPr>
          <p:cNvCxnSpPr>
            <a:endCxn id="14" idx="0"/>
          </p:cNvCxnSpPr>
          <p:nvPr/>
        </p:nvCxnSpPr>
        <p:spPr>
          <a:xfrm rot="16200000" flipH="1">
            <a:off x="4230772" y="3730712"/>
            <a:ext cx="2190750" cy="1825455"/>
          </a:xfrm>
          <a:prstGeom prst="bentConnector3">
            <a:avLst>
              <a:gd name="adj1" fmla="val 83518"/>
            </a:avLst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7E057A94-C9D8-46B1-88F2-63CF470A3FB5}"/>
              </a:ext>
            </a:extLst>
          </p:cNvPr>
          <p:cNvSpPr/>
          <p:nvPr/>
        </p:nvSpPr>
        <p:spPr>
          <a:xfrm>
            <a:off x="4797962" y="4349344"/>
            <a:ext cx="872965" cy="73701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50EA3A45-25FD-4067-BD62-1C907DF748B9}"/>
              </a:ext>
            </a:extLst>
          </p:cNvPr>
          <p:cNvSpPr/>
          <p:nvPr/>
        </p:nvSpPr>
        <p:spPr>
          <a:xfrm>
            <a:off x="779906" y="4334582"/>
            <a:ext cx="872965" cy="737019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345D0F64-0BFE-4E01-A862-CB48BD8AB28D}"/>
              </a:ext>
            </a:extLst>
          </p:cNvPr>
          <p:cNvSpPr/>
          <p:nvPr/>
        </p:nvSpPr>
        <p:spPr>
          <a:xfrm>
            <a:off x="8520715" y="4334889"/>
            <a:ext cx="872965" cy="737019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429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45" grpId="0" animBg="1"/>
      <p:bldP spid="47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A4BFCFE-37DC-4DF7-9F4E-919EB428C0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0"/>
          <a:stretch/>
        </p:blipFill>
        <p:spPr>
          <a:xfrm>
            <a:off x="6310860" y="3537679"/>
            <a:ext cx="5366478" cy="315277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63E5A14-7F3A-4631-9727-923979D94393}"/>
              </a:ext>
            </a:extLst>
          </p:cNvPr>
          <p:cNvSpPr/>
          <p:nvPr/>
        </p:nvSpPr>
        <p:spPr>
          <a:xfrm>
            <a:off x="514662" y="2222600"/>
            <a:ext cx="4165600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b) 23511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A834AE91-853B-4DD6-AD28-3A3FEAA0E80A}"/>
              </a:ext>
            </a:extLst>
          </p:cNvPr>
          <p:cNvSpPr/>
          <p:nvPr/>
        </p:nvSpPr>
        <p:spPr>
          <a:xfrm>
            <a:off x="361950" y="3383465"/>
            <a:ext cx="4165600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f) A90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DD281A74-B74B-4123-8863-DF01408920E4}"/>
              </a:ext>
            </a:extLst>
          </p:cNvPr>
          <p:cNvSpPr/>
          <p:nvPr/>
        </p:nvSpPr>
        <p:spPr>
          <a:xfrm>
            <a:off x="361950" y="4509934"/>
            <a:ext cx="4165600" cy="687388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i) DED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51A5920-E353-4CB8-A19E-991AF66EB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49"/>
          <a:stretch/>
        </p:blipFill>
        <p:spPr>
          <a:xfrm>
            <a:off x="6310860" y="1323975"/>
            <a:ext cx="5366478" cy="2213704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8DDCD71B-AC2F-4B05-8066-31D496DDFC1D}"/>
              </a:ext>
            </a:extLst>
          </p:cNvPr>
          <p:cNvSpPr/>
          <p:nvPr/>
        </p:nvSpPr>
        <p:spPr>
          <a:xfrm>
            <a:off x="8491928" y="5484020"/>
            <a:ext cx="944381" cy="9443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A9FAF3F4-2DB0-4137-9F82-1B3772F5D908}"/>
              </a:ext>
            </a:extLst>
          </p:cNvPr>
          <p:cNvSpPr/>
          <p:nvPr/>
        </p:nvSpPr>
        <p:spPr>
          <a:xfrm>
            <a:off x="6740577" y="2323593"/>
            <a:ext cx="944381" cy="9443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840F5C93-43B7-4029-B980-C3C023679565}"/>
              </a:ext>
            </a:extLst>
          </p:cNvPr>
          <p:cNvSpPr/>
          <p:nvPr/>
        </p:nvSpPr>
        <p:spPr>
          <a:xfrm>
            <a:off x="10323226" y="2428526"/>
            <a:ext cx="944381" cy="9443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8FD98650-2AC7-4B0D-8940-104718CD5DA8}"/>
              </a:ext>
            </a:extLst>
          </p:cNvPr>
          <p:cNvSpPr/>
          <p:nvPr/>
        </p:nvSpPr>
        <p:spPr>
          <a:xfrm>
            <a:off x="6096000" y="4540967"/>
            <a:ext cx="4251642" cy="5539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C4C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EC6F0411-E68D-4711-8DD4-BE9807EAB667}"/>
              </a:ext>
            </a:extLst>
          </p:cNvPr>
          <p:cNvSpPr/>
          <p:nvPr/>
        </p:nvSpPr>
        <p:spPr>
          <a:xfrm>
            <a:off x="6096000" y="3445151"/>
            <a:ext cx="4251642" cy="5539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51D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F4808F1D-B313-41A0-AA28-46FEF4D4FE4F}"/>
              </a:ext>
            </a:extLst>
          </p:cNvPr>
          <p:cNvSpPr/>
          <p:nvPr/>
        </p:nvSpPr>
        <p:spPr>
          <a:xfrm>
            <a:off x="6096000" y="2274219"/>
            <a:ext cx="4251642" cy="5539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12664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DA1C07AC-FE7D-4581-9BBA-9D75CE614C12}"/>
              </a:ext>
            </a:extLst>
          </p:cNvPr>
          <p:cNvSpPr txBox="1">
            <a:spLocks/>
          </p:cNvSpPr>
          <p:nvPr/>
        </p:nvSpPr>
        <p:spPr>
          <a:xfrm>
            <a:off x="477044" y="222069"/>
            <a:ext cx="11237912" cy="830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altLang="ru-RU" sz="5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O‘tkazishni</a:t>
            </a:r>
            <a:r>
              <a:rPr lang="en-US" altLang="ru-R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altLang="ru-RU" sz="5400" dirty="0">
                <a:latin typeface="Arial" panose="020B0604020202020204" pitchFamily="34" charset="0"/>
                <a:cs typeface="Arial" panose="020B0604020202020204" pitchFamily="34" charset="0"/>
              </a:rPr>
              <a:t> (35-bet):</a:t>
            </a:r>
            <a:endParaRPr lang="ru-RU" alt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546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14" grpId="0" animBg="1"/>
      <p:bldP spid="14" grpId="1" animBg="1"/>
      <p:bldP spid="15" grpId="0" animBg="1"/>
      <p:bldP spid="17" grpId="0" animBg="1"/>
      <p:bldP spid="23" grpId="0" animBg="1"/>
      <p:bldP spid="24" grpId="0" animBg="1"/>
      <p:bldP spid="25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FD3E351-05CD-485D-9AB5-D1E46017C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0" t="16145" r="13068" b="11092"/>
          <a:stretch/>
        </p:blipFill>
        <p:spPr>
          <a:xfrm>
            <a:off x="568035" y="1351685"/>
            <a:ext cx="107913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819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BF479EB-5E01-4825-9D88-E9185ED90A8A}"/>
              </a:ext>
            </a:extLst>
          </p:cNvPr>
          <p:cNvSpPr/>
          <p:nvPr/>
        </p:nvSpPr>
        <p:spPr>
          <a:xfrm>
            <a:off x="526473" y="1498845"/>
            <a:ext cx="113191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Sakkizlik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72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ko‘paytmani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8D13867C-5FF1-48A2-B53E-E3BC69F0FD59}"/>
              </a:ext>
            </a:extLst>
          </p:cNvPr>
          <p:cNvSpPr/>
          <p:nvPr/>
        </p:nvSpPr>
        <p:spPr>
          <a:xfrm>
            <a:off x="8728363" y="3775408"/>
            <a:ext cx="3274291" cy="80827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30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 5</a:t>
            </a:r>
            <a:r>
              <a:rPr lang="en-US" sz="30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000" b="1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442</a:t>
            </a:r>
            <a:r>
              <a:rPr lang="en-US" sz="3000" b="1" spc="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72">
            <a:extLst>
              <a:ext uri="{FF2B5EF4-FFF2-40B4-BE49-F238E27FC236}">
                <a16:creationId xmlns:a16="http://schemas.microsoft.com/office/drawing/2014/main" xmlns="" id="{5FA7A850-C114-40E1-B83B-569F3FEC7389}"/>
              </a:ext>
            </a:extLst>
          </p:cNvPr>
          <p:cNvSpPr txBox="1"/>
          <p:nvPr/>
        </p:nvSpPr>
        <p:spPr>
          <a:xfrm>
            <a:off x="9795676" y="2095851"/>
            <a:ext cx="13509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F355073-17C1-49F1-B5C7-F4459B0539DB}"/>
              </a:ext>
            </a:extLst>
          </p:cNvPr>
          <p:cNvSpPr/>
          <p:nvPr/>
        </p:nvSpPr>
        <p:spPr>
          <a:xfrm>
            <a:off x="9888537" y="2602330"/>
            <a:ext cx="659155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B400248-90BA-4D5C-A463-0730C610F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4432" y="2288276"/>
            <a:ext cx="3222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altLang="en-US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9C079F7-2840-4E66-BC51-FFA979287DEC}"/>
              </a:ext>
            </a:extLst>
          </p:cNvPr>
          <p:cNvCxnSpPr>
            <a:cxnSpLocks/>
          </p:cNvCxnSpPr>
          <p:nvPr/>
        </p:nvCxnSpPr>
        <p:spPr>
          <a:xfrm>
            <a:off x="9474432" y="3107094"/>
            <a:ext cx="10732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77D5E0D-E2F2-42FD-B07E-294247A9FF5D}"/>
              </a:ext>
            </a:extLst>
          </p:cNvPr>
          <p:cNvSpPr/>
          <p:nvPr/>
        </p:nvSpPr>
        <p:spPr>
          <a:xfrm>
            <a:off x="9474432" y="3115017"/>
            <a:ext cx="84184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737E51B-762D-4F9F-80E7-E21BB9B9C721}"/>
              </a:ext>
            </a:extLst>
          </p:cNvPr>
          <p:cNvSpPr/>
          <p:nvPr/>
        </p:nvSpPr>
        <p:spPr>
          <a:xfrm>
            <a:off x="10067157" y="3125342"/>
            <a:ext cx="658813" cy="55399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48703B9B-987B-43B0-B1E7-C1B7DB351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30616"/>
              </p:ext>
            </p:extLst>
          </p:nvPr>
        </p:nvGraphicFramePr>
        <p:xfrm>
          <a:off x="304001" y="2549236"/>
          <a:ext cx="8128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236925481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4723367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41267663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7747370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405443045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77600202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97695538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9467369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4157140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123220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9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578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0501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3577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4103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733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4561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0143434"/>
                  </a:ext>
                </a:extLst>
              </a:tr>
            </a:tbl>
          </a:graphicData>
        </a:graphic>
      </p:graphicFrame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50D88A80-AEE7-4903-8416-E9655B65CFFA}"/>
              </a:ext>
            </a:extLst>
          </p:cNvPr>
          <p:cNvSpPr/>
          <p:nvPr/>
        </p:nvSpPr>
        <p:spPr>
          <a:xfrm>
            <a:off x="5292438" y="2586680"/>
            <a:ext cx="581891" cy="377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xmlns="" id="{5F334BF9-F969-4F27-B7B0-DC5575818C1E}"/>
              </a:ext>
            </a:extLst>
          </p:cNvPr>
          <p:cNvSpPr/>
          <p:nvPr/>
        </p:nvSpPr>
        <p:spPr>
          <a:xfrm>
            <a:off x="6899564" y="3040268"/>
            <a:ext cx="581891" cy="377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04C51474-0A45-46C9-838D-BFF43935372C}"/>
              </a:ext>
            </a:extLst>
          </p:cNvPr>
          <p:cNvSpPr/>
          <p:nvPr/>
        </p:nvSpPr>
        <p:spPr>
          <a:xfrm>
            <a:off x="4502727" y="3490509"/>
            <a:ext cx="581891" cy="377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765B5CDB-40BC-43E1-B1F0-08C0A0DDB82E}"/>
              </a:ext>
            </a:extLst>
          </p:cNvPr>
          <p:cNvSpPr/>
          <p:nvPr/>
        </p:nvSpPr>
        <p:spPr>
          <a:xfrm>
            <a:off x="2036619" y="3963003"/>
            <a:ext cx="581891" cy="377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D189742F-FD83-43CD-8833-CF9F4CAB8862}"/>
              </a:ext>
            </a:extLst>
          </p:cNvPr>
          <p:cNvSpPr/>
          <p:nvPr/>
        </p:nvSpPr>
        <p:spPr>
          <a:xfrm>
            <a:off x="2854037" y="3052328"/>
            <a:ext cx="581891" cy="377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xmlns="" id="{918DA47F-2ED6-4F9D-997F-415F70B8920E}"/>
              </a:ext>
            </a:extLst>
          </p:cNvPr>
          <p:cNvSpPr/>
          <p:nvPr/>
        </p:nvSpPr>
        <p:spPr>
          <a:xfrm>
            <a:off x="6082145" y="3967331"/>
            <a:ext cx="581891" cy="377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0B4AAD0A-09F4-400A-8A81-453EA3B1C5B0}"/>
              </a:ext>
            </a:extLst>
          </p:cNvPr>
          <p:cNvSpPr/>
          <p:nvPr/>
        </p:nvSpPr>
        <p:spPr>
          <a:xfrm>
            <a:off x="3661417" y="4408705"/>
            <a:ext cx="581891" cy="377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158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3" grpId="0"/>
      <p:bldP spid="14" grpId="0"/>
      <p:bldP spid="18" grpId="0"/>
      <p:bldP spid="32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выбрать компьютер для ученика - Бобёр.ру">
            <a:extLst>
              <a:ext uri="{FF2B5EF4-FFF2-40B4-BE49-F238E27FC236}">
                <a16:creationId xmlns:a16="http://schemas.microsoft.com/office/drawing/2014/main" xmlns="" id="{48A05128-173C-4A43-B71F-1FFEDC6E8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388"/>
            <a:ext cx="12192000" cy="55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9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dirty="0" err="1"/>
              <a:t>Mustaqil</a:t>
            </a:r>
            <a:r>
              <a:rPr lang="en-US" sz="5000" kern="0" dirty="0"/>
              <a:t> </a:t>
            </a:r>
            <a:r>
              <a:rPr lang="en-US" sz="5000" kern="0" dirty="0" err="1"/>
              <a:t>bajarish</a:t>
            </a:r>
            <a:r>
              <a:rPr lang="en-US" sz="5000" kern="0" dirty="0"/>
              <a:t> </a:t>
            </a:r>
            <a:r>
              <a:rPr lang="en-US" sz="5000" kern="0" dirty="0" err="1"/>
              <a:t>uchun</a:t>
            </a:r>
            <a:r>
              <a:rPr lang="en-US" sz="5000" kern="0" dirty="0"/>
              <a:t> </a:t>
            </a:r>
            <a:r>
              <a:rPr lang="en-US" sz="5000" kern="0" dirty="0" err="1"/>
              <a:t>topshiriqlar</a:t>
            </a:r>
            <a:r>
              <a:rPr lang="en-US" sz="5000" kern="0" dirty="0"/>
              <a:t>:</a:t>
            </a:r>
            <a:endParaRPr lang="ru-RU" sz="5000" kern="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C28B4121-27B0-4293-A378-4E62D1BEA4D9}"/>
              </a:ext>
            </a:extLst>
          </p:cNvPr>
          <p:cNvSpPr/>
          <p:nvPr/>
        </p:nvSpPr>
        <p:spPr>
          <a:xfrm>
            <a:off x="2496704" y="1181010"/>
            <a:ext cx="7412182" cy="1620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O‘tkazishlarni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z-Cyrl-UZ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5-bet).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4AC23F91-4343-4786-8DFE-3E485FDFEA2A}"/>
              </a:ext>
            </a:extLst>
          </p:cNvPr>
          <p:cNvSpPr/>
          <p:nvPr/>
        </p:nvSpPr>
        <p:spPr>
          <a:xfrm>
            <a:off x="3856759" y="2081126"/>
            <a:ext cx="4165600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b) 1102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A7ED233C-ABBD-4CC2-A679-5F4F0FDF7423}"/>
              </a:ext>
            </a:extLst>
          </p:cNvPr>
          <p:cNvSpPr/>
          <p:nvPr/>
        </p:nvSpPr>
        <p:spPr>
          <a:xfrm>
            <a:off x="3856759" y="2917879"/>
            <a:ext cx="4165600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f) 122122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22085CB0-C9CE-4F6C-B792-B7F3D70D9F6C}"/>
              </a:ext>
            </a:extLst>
          </p:cNvPr>
          <p:cNvSpPr/>
          <p:nvPr/>
        </p:nvSpPr>
        <p:spPr>
          <a:xfrm>
            <a:off x="3856759" y="3740114"/>
            <a:ext cx="4165600" cy="6873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i) 4152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→? 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A5D17B2-85C6-4C5F-A30D-038D39400231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o‘nlik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tasvirlash</a:t>
            </a:r>
            <a:endParaRPr lang="ru-RU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" name="Трехмерная модель 2" descr="Жилой дом">
                <a:extLst>
                  <a:ext uri="{FF2B5EF4-FFF2-40B4-BE49-F238E27FC236}">
                    <a16:creationId xmlns:a16="http://schemas.microsoft.com/office/drawing/2014/main" id="{3D21B63B-4B8E-47D8-A968-505E63C056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6369855"/>
                  </p:ext>
                </p:extLst>
              </p:nvPr>
            </p:nvGraphicFramePr>
            <p:xfrm>
              <a:off x="4481826" y="1807659"/>
              <a:ext cx="3228345" cy="324267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228345" cy="3242678"/>
                    </a:xfrm>
                    <a:prstGeom prst="rect">
                      <a:avLst/>
                    </a:prstGeom>
                  </am3d:spPr>
                  <am3d:camera>
                    <am3d:pos x="0" y="0" z="758622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97732" d="1000000"/>
                    <am3d:preTrans dx="0" dy="-1443756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Трехмерная модель 2" descr="Жилой дом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3D21B63B-4B8E-47D8-A968-505E63C056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1826" y="1807659"/>
                <a:ext cx="3228345" cy="3242678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 descr="Дом">
            <a:extLst>
              <a:ext uri="{FF2B5EF4-FFF2-40B4-BE49-F238E27FC236}">
                <a16:creationId xmlns:a16="http://schemas.microsoft.com/office/drawing/2014/main" xmlns="" id="{8311AFB8-0E3B-4336-BECA-A4A8198C3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54174" y="1729217"/>
            <a:ext cx="3555102" cy="3555102"/>
          </a:xfrm>
          <a:prstGeom prst="rect">
            <a:avLst/>
          </a:prstGeom>
        </p:spPr>
      </p:pic>
      <p:pic>
        <p:nvPicPr>
          <p:cNvPr id="9" name="Рисунок 8" descr="Круги со стрелками">
            <a:extLst>
              <a:ext uri="{FF2B5EF4-FFF2-40B4-BE49-F238E27FC236}">
                <a16:creationId xmlns:a16="http://schemas.microsoft.com/office/drawing/2014/main" xmlns="" id="{C45DBED7-8C06-4FD5-8B9F-C38BD628D4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85220" y="2163932"/>
            <a:ext cx="4317167" cy="43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11909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9296</TotalTime>
  <Words>257</Words>
  <Application>Microsoft Office PowerPoint</Application>
  <PresentationFormat>Широкоэкранный</PresentationFormat>
  <Paragraphs>111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 T</dc:creator>
  <cp:lastModifiedBy>Учетная запись Майкрософт</cp:lastModifiedBy>
  <cp:revision>368</cp:revision>
  <dcterms:created xsi:type="dcterms:W3CDTF">2020-09-03T11:25:49Z</dcterms:created>
  <dcterms:modified xsi:type="dcterms:W3CDTF">2020-10-12T07:33:36Z</dcterms:modified>
</cp:coreProperties>
</file>