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375" r:id="rId3"/>
    <p:sldId id="351" r:id="rId4"/>
    <p:sldId id="364" r:id="rId5"/>
    <p:sldId id="377" r:id="rId6"/>
    <p:sldId id="376" r:id="rId7"/>
    <p:sldId id="379" r:id="rId8"/>
    <p:sldId id="300" r:id="rId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5F5F5"/>
    <a:srgbClr val="660066"/>
    <a:srgbClr val="660033"/>
    <a:srgbClr val="00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54E3C6B-CF63-468C-87C7-4E9EEF676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AA518A-C608-44D1-BFA8-12AE5F8DAD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34B6E5-581F-4F8F-8AB9-7CE855250DC9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30331CD-2BC5-4CF3-BBEB-589AB100D9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1A741DD-54EC-4474-82EF-AD1FFC8A8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D04121-5026-432F-875E-195D1999D2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755312-82DF-4AA9-BFFF-FD628643C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F296FAF-E0AE-4FE8-8A6E-C258A87F1E7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98937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70EF6BFB-4024-41B9-8DB1-9496D158B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4498BEA6-3EFD-492B-87A7-4AC1CCB02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FA8F567B-BF30-4757-9DDD-A536C5ED9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65FDD0-463B-4F05-965F-F7B8B3C3329F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E2EB2-A663-466A-BCFF-A8F05E555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4AA45A-BF13-4BC7-8813-CAEF890B4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7092B-3C71-417D-99BD-674C8F40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3142-0E50-4CF7-9F9D-1E5F716866D0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FDA25-36B8-46E6-A1EC-54F3AF04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4A57B-2A99-46E8-AA60-A3FED2FC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E43FF-38C6-42D1-BA9F-8EAD10CF2FF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7260114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96D9C-3B0D-4DC3-AD23-1D666A6D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BCF684-C8F5-426A-A2D3-846BA4CA9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13CF6-9C4D-4BC9-845B-554903F3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9FCA-6819-4865-96FA-2EEC2D658822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498FC-F557-44A8-BEC1-599D815D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3956B-06BE-4BE3-9756-66BC2384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5C2B3-F6AF-4713-B668-5346813E8B9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5873596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1B8CBD-25FC-4B8F-B8E4-2723B1910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15D9B8-EFDD-4832-A596-91A59FA94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18AE4-1973-4F73-8003-30F2039A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5032-A759-4568-A650-7D5611EDDFD3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5B80E8-BBE3-4E0B-92EE-20308B02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C9D20-7EA2-480F-B77A-6B83DF8F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DCB4C-759F-4408-8918-D8AFDE7FEF0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7019168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00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4"/>
            <a:ext cx="10363201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15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5824338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3"/>
            <a:ext cx="10920095" cy="619232"/>
          </a:xfrm>
        </p:spPr>
        <p:txBody>
          <a:bodyPr lIns="0" tIns="0" rIns="0" bIns="0"/>
          <a:lstStyle>
            <a:lvl1pPr>
              <a:defRPr sz="40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984634D1-F00E-4B65-9F87-2B7017BB74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EACB35A7-2430-4BF7-BE3A-0EE0D36EC5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50F1B7-61C0-4D30-BE93-04806B9CDA38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3AD37EC-3DE0-48B1-851D-1B27C50B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A68BCCE9-C0EE-43C1-8A45-B5F9BDBEEF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29215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F6945-8744-4884-BA86-263BDA4C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82717-D4D2-4F34-B044-926F91E96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38AC9-3E80-453B-A13B-19725366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D026C-F346-48FE-8969-6C5B7ABE3C00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87452-3534-452B-94E6-61DEC24F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49F45-E7E0-4A3C-9654-7E644B99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0C058-67FA-47CB-A14C-334E2DDFF07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3295316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EDBDA-126F-43A1-860F-8A73CC27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AFDE12-72BF-441C-ABC8-E0A50BEEC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0EA84-32C0-4F82-8A02-88595968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BAFB-D82D-402E-860B-078814EB7085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5EE5E-2682-4DDF-83BC-30591033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7EC988-E6F6-4396-95DA-EA9DE25E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3AFBB-E13A-4B43-962F-8D3721D0FBD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26448107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87C3D-52D3-42BE-BE2D-5A0B61AA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7DFA5-05F9-4C74-B21A-AE4C5391C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2D4D2F-DDD0-446A-8B7A-F3122615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6B48183-1280-4491-911C-E648F705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ABBC-3DF7-4D40-99A3-B751E01DB60F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CE7CBC9-8295-4FF2-9F06-8BBBD086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5ABC888-79DB-42ED-972C-B43EEB18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FFF2B-462C-4BCF-82A9-4A577F0FB95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8549318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C0CBE-1A37-4E73-98AC-B93E2C74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83AF70-AC96-4D06-ACBA-37D6F334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564D61-6572-495C-87B3-66697B66E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21C902-D1C4-4F87-8A52-1D4C073D7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963A8C-3C02-43EC-8936-FFA804AC7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2E3CBDD-2CE7-4B9E-A71D-16AD1656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DF3A-AE16-4F67-808D-B9AA0506FD1A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DC79D3-1AAE-4D94-A9EC-A588585A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ED658DD-841D-42E5-A636-6019587F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B50EA-C1D1-4378-9AF5-4C1309B7D49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7691797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3D8C8-55C5-4F20-8A0B-3D06C4C7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ABA16945-44C1-4338-A853-440B8364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8DAF-E03F-41D7-9E1D-20E39ED98793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65E3541-F5A1-47FC-AF8F-048B89E9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4408C41-5085-42DF-8425-4D8C0BB4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675D-D85B-44DE-9D9E-43CC4E0AF9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2335179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251BFB15-F45B-45F7-9DE2-D2DA8FC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FAB8-011D-45FE-AC6F-23D3171A8E44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C44C5C5-15F0-4E56-AAC3-870B1871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81536AD-57A2-49F9-A4BE-BDA84D97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01DB4-477C-4D19-8161-8906B917A5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2367634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71A04-13FE-49CB-A651-06C771C9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092BF1-F8F9-49FC-8F30-85EFBF5B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1465A8-BF54-4A05-9D0E-5A6F395A7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189A356-4EE7-461B-920F-F9A36669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A280-FD99-45D8-8C76-E819B9AFE911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B8A905B-4056-49C0-9DCA-169774C2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71D722E-4C85-4ED6-B49C-D3D7629D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8276A-DE40-4DA7-A6D9-10B378FFD2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936389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772C9-1087-4F81-A263-A70D3212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64C6B2-632E-4108-96FD-85F976AAF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B72C1-4725-40B8-A9B3-E07CF04E2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C1CA815-5FE2-4EB9-B189-EEC60FD8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9AFE-87B0-4A58-B940-A27ECA91F010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2CAD942-4245-4531-9727-2B4976CA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AA554FF-827C-44B1-BC43-DC24ABF8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7A809-EBD9-412D-87CD-48E209C472E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283599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C9AC8FED-B469-446E-B99B-B8697DAF3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80600FED-575E-4CA7-9D4A-AF15BA107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74C3D0-D951-4D74-B7C1-77EF141BB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E1AB21-66E1-4C29-8BA2-512A88883F75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6037FA-5B51-41F2-AD54-AE301998D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A9C9B-94D3-4638-B526-E3686F31B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09208E2-7C82-484B-AF6A-4F16635AA65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ransition spd="slow">
    <p:wipe dir="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175"/>
            <a:ext cx="12192000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50197" y="2347913"/>
            <a:ext cx="9830653" cy="2080287"/>
          </a:xfrm>
          <a:prstGeom prst="rect">
            <a:avLst/>
          </a:prstGeom>
        </p:spPr>
        <p:txBody>
          <a:bodyPr wrap="square" lIns="0" tIns="28168" rIns="0" bIns="0">
            <a:spAutoFit/>
          </a:bodyPr>
          <a:lstStyle/>
          <a:p>
            <a:pPr marL="37131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sz="5000" b="1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50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5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BIR SANOQ SISTEMASIDAGI </a:t>
            </a:r>
          </a:p>
          <a:p>
            <a:pPr marL="37131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          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SONLARNI 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BOSHQA SANOQ </a:t>
            </a:r>
          </a:p>
          <a:p>
            <a:pPr marL="37131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         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SISTEMASIDA 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TASVIRLASH</a:t>
            </a:r>
            <a:endParaRPr lang="en-US" sz="4000" i="1" spc="1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089025" y="2332038"/>
            <a:ext cx="674688" cy="19224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089025" y="4662488"/>
            <a:ext cx="674688" cy="19224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31375" y="647700"/>
            <a:ext cx="1852613" cy="7921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 dirty="0">
              <a:latin typeface="+mn-lt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731375" y="647700"/>
            <a:ext cx="1852613" cy="7921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894888" y="598488"/>
            <a:ext cx="1565275" cy="801687"/>
          </a:xfrm>
          <a:prstGeom prst="rect">
            <a:avLst/>
          </a:prstGeom>
        </p:spPr>
        <p:txBody>
          <a:bodyPr lIns="0" tIns="32012" rIns="0" bIns="0">
            <a:spAutoFit/>
          </a:bodyPr>
          <a:lstStyle/>
          <a:p>
            <a:pPr eaLnBrk="1" fontAlgn="auto" hangingPunct="1">
              <a:spcBef>
                <a:spcPts val="252"/>
              </a:spcBef>
              <a:spcAft>
                <a:spcPts val="0"/>
              </a:spcAft>
              <a:defRPr/>
            </a:pPr>
            <a:r>
              <a:rPr lang="en-US" sz="5000" b="1" spc="2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4001" b="1" spc="20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001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2117725" y="431800"/>
            <a:ext cx="7399338" cy="1320800"/>
          </a:xfrm>
          <a:prstGeom prst="rect">
            <a:avLst/>
          </a:prstGeom>
        </p:spPr>
        <p:txBody>
          <a:bodyPr lIns="0" tIns="2949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5647" algn="ctr" defTabSz="1846555" eaLnBrk="1" fontAlgn="auto" hangingPunct="1">
              <a:spcBef>
                <a:spcPts val="231"/>
              </a:spcBef>
              <a:spcAft>
                <a:spcPts val="0"/>
              </a:spcAft>
              <a:defRPr/>
            </a:pPr>
            <a:r>
              <a:rPr lang="en-US" sz="4191" kern="0" cap="all" spc="-61" dirty="0" err="1">
                <a:solidFill>
                  <a:sysClr val="window" lastClr="FFFFFF"/>
                </a:solidFill>
              </a:rPr>
              <a:t>Informatika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va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axborot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texnologiyalari</a:t>
            </a:r>
            <a:endParaRPr lang="en-US" sz="4191" kern="0" cap="all" spc="10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3775CBE-21CF-425D-ABFB-41180DA5A377}"/>
              </a:ext>
            </a:extLst>
          </p:cNvPr>
          <p:cNvSpPr/>
          <p:nvPr/>
        </p:nvSpPr>
        <p:spPr>
          <a:xfrm>
            <a:off x="1725613" y="1101725"/>
            <a:ext cx="26987" cy="144463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B178D85C-EB66-41A7-A3BD-6CA192A25BC2}"/>
              </a:ext>
            </a:extLst>
          </p:cNvPr>
          <p:cNvSpPr/>
          <p:nvPr/>
        </p:nvSpPr>
        <p:spPr>
          <a:xfrm>
            <a:off x="1725613" y="1274763"/>
            <a:ext cx="26987" cy="10001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B1AC9C4C-06A4-42C7-B853-E49E57991666}"/>
              </a:ext>
            </a:extLst>
          </p:cNvPr>
          <p:cNvSpPr/>
          <p:nvPr/>
        </p:nvSpPr>
        <p:spPr>
          <a:xfrm>
            <a:off x="1219200" y="1101725"/>
            <a:ext cx="26988" cy="144463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AA74AE73-2CC7-4164-A38A-9C32CF275CE9}"/>
              </a:ext>
            </a:extLst>
          </p:cNvPr>
          <p:cNvSpPr/>
          <p:nvPr/>
        </p:nvSpPr>
        <p:spPr>
          <a:xfrm>
            <a:off x="1219200" y="1274763"/>
            <a:ext cx="26988" cy="10001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GIF by National Geographic Channel">
            <a:extLst>
              <a:ext uri="{FF2B5EF4-FFF2-40B4-BE49-F238E27FC236}">
                <a16:creationId xmlns:a16="http://schemas.microsoft.com/office/drawing/2014/main" id="{179ABAAC-62E7-470D-9A4D-DFDF6AF7BF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7" y="558567"/>
            <a:ext cx="1888860" cy="106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pp Store: Конвертер Систем Счисления">
            <a:extLst>
              <a:ext uri="{FF2B5EF4-FFF2-40B4-BE49-F238E27FC236}">
                <a16:creationId xmlns:a16="http://schemas.microsoft.com/office/drawing/2014/main" id="{8F713B72-2D26-433D-868D-F9DD68B0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63" y="4504663"/>
            <a:ext cx="2080287" cy="20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5D430FD-A4B0-460D-B701-CE9AA8B18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4" y="1522098"/>
            <a:ext cx="111105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hisoblashni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bajarishda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triada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tetrada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kodidan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foy­dalaning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(3</a:t>
            </a:r>
            <a:r>
              <a:rPr lang="ru-RU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-bet):</a:t>
            </a:r>
            <a:endParaRPr lang="ru-RU" alt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F9E654B-CBF8-4908-B5E9-63D998D7BC01}"/>
              </a:ext>
            </a:extLst>
          </p:cNvPr>
          <p:cNvSpPr/>
          <p:nvPr/>
        </p:nvSpPr>
        <p:spPr>
          <a:xfrm>
            <a:off x="1118022" y="2524931"/>
            <a:ext cx="3709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143</a:t>
            </a:r>
            <a:r>
              <a: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– 57</a:t>
            </a:r>
            <a:r>
              <a: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6DE83E2-011E-41AA-9245-2C52C3267C5A}"/>
              </a:ext>
            </a:extLst>
          </p:cNvPr>
          <p:cNvSpPr/>
          <p:nvPr/>
        </p:nvSpPr>
        <p:spPr>
          <a:xfrm>
            <a:off x="1087462" y="4366585"/>
            <a:ext cx="269903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spc="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r>
              <a: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– F</a:t>
            </a:r>
            <a:r>
              <a: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3000" dirty="0">
              <a:solidFill>
                <a:srgbClr val="FF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A2B1FA-3F11-4F5F-8C72-10D0EF403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82" t="19842" r="18864" b="69100"/>
          <a:stretch/>
        </p:blipFill>
        <p:spPr>
          <a:xfrm>
            <a:off x="1413163" y="3235492"/>
            <a:ext cx="8451273" cy="10413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349784-9A81-4DF1-9FBF-F29BE46F7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18" t="63002" r="16364" b="15539"/>
          <a:stretch/>
        </p:blipFill>
        <p:spPr>
          <a:xfrm>
            <a:off x="1468582" y="4933499"/>
            <a:ext cx="8506690" cy="1845782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91401FF-DD3C-471A-925B-A4F0FB129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487" y="2505612"/>
            <a:ext cx="2768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= 001 100 011 </a:t>
            </a:r>
            <a:endParaRPr lang="ru-RU" alt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21D0CEC-9914-46F7-9A23-17CF04589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091" y="2515270"/>
            <a:ext cx="216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101 111 </a:t>
            </a:r>
            <a:endParaRPr lang="ru-RU" alt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9B7C0086-9B7A-4A05-9953-09EAAA179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202" y="2524930"/>
            <a:ext cx="1902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=110 100 </a:t>
            </a:r>
            <a:endParaRPr lang="ru-RU" alt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05CBCED-ACF8-43F9-9323-143C5B9A0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3653" y="4399923"/>
            <a:ext cx="26071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= 1010 0101 </a:t>
            </a:r>
            <a:endParaRPr lang="ru-RU" alt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6DFC9BF-C574-4EBA-B80F-72BC28C8E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737" y="4399923"/>
            <a:ext cx="1445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1111 </a:t>
            </a:r>
            <a:endParaRPr lang="ru-RU" alt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5B167717-77EC-47E9-AF7D-5C2991380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5898" y="4407627"/>
            <a:ext cx="27193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1001 0110 </a:t>
            </a:r>
            <a:endParaRPr lang="ru-RU" alt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F9D53E3E-E4F0-4142-8AFF-9123C4DF49A9}"/>
              </a:ext>
            </a:extLst>
          </p:cNvPr>
          <p:cNvSpPr/>
          <p:nvPr/>
        </p:nvSpPr>
        <p:spPr>
          <a:xfrm>
            <a:off x="10065284" y="2527852"/>
            <a:ext cx="3709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=64</a:t>
            </a:r>
            <a:r>
              <a:rPr lang="en-US" sz="3200" b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A3EC4F4C-82E5-4D55-B515-998E45FA5D76}"/>
              </a:ext>
            </a:extLst>
          </p:cNvPr>
          <p:cNvSpPr/>
          <p:nvPr/>
        </p:nvSpPr>
        <p:spPr>
          <a:xfrm>
            <a:off x="9610231" y="4421946"/>
            <a:ext cx="278020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spc="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=96</a:t>
            </a:r>
            <a:r>
              <a:rPr lang="en-US" sz="3200" b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3000" dirty="0">
              <a:solidFill>
                <a:srgbClr val="7030A0"/>
              </a:solidFill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21898566-69F2-4D85-BE14-292DF0042BAD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dirty="0"/>
              <a:t>TAKRORLASH</a:t>
            </a:r>
            <a:endParaRPr lang="ru-RU" sz="5000" kern="0" dirty="0"/>
          </a:p>
        </p:txBody>
      </p:sp>
    </p:spTree>
    <p:extLst>
      <p:ext uri="{BB962C8B-B14F-4D97-AF65-F5344CB8AC3E}">
        <p14:creationId xmlns:p14="http://schemas.microsoft.com/office/powerpoint/2010/main" val="11659516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8" grpId="0"/>
      <p:bldP spid="51" grpId="0"/>
      <p:bldP spid="52" grpId="0"/>
      <p:bldP spid="58" grpId="0"/>
      <p:bldP spid="60" grpId="0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o‘nlik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tasvirlash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ED4DD43-2234-4DFE-9A33-A48D85266F79}"/>
              </a:ext>
            </a:extLst>
          </p:cNvPr>
          <p:cNvSpPr/>
          <p:nvPr/>
        </p:nvSpPr>
        <p:spPr>
          <a:xfrm>
            <a:off x="3054350" y="1510110"/>
            <a:ext cx="1905577" cy="6873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3000" b="1" dirty="0">
                <a:latin typeface="Arial" panose="020B0604020202020204" pitchFamily="34" charset="0"/>
                <a:cs typeface="Arial" panose="020B0604020202020204" pitchFamily="34" charset="0"/>
              </a:rPr>
              <a:t>7085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:a16="http://schemas.microsoft.com/office/drawing/2014/main" id="{8A782FF8-7ECF-41EE-8998-CAAC89A65613}"/>
              </a:ext>
            </a:extLst>
          </p:cNvPr>
          <p:cNvSpPr/>
          <p:nvPr/>
        </p:nvSpPr>
        <p:spPr>
          <a:xfrm>
            <a:off x="216694" y="1490066"/>
            <a:ext cx="2837656" cy="986434"/>
          </a:xfrm>
          <a:prstGeom prst="wedgeRoundRectCallout">
            <a:avLst>
              <a:gd name="adj1" fmla="val 60398"/>
              <a:gd name="adj2" fmla="val 4564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Ixcham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:a16="http://schemas.microsoft.com/office/drawing/2014/main" id="{04696FB7-CC66-4414-A852-43B46E0E1B70}"/>
              </a:ext>
            </a:extLst>
          </p:cNvPr>
          <p:cNvSpPr/>
          <p:nvPr/>
        </p:nvSpPr>
        <p:spPr>
          <a:xfrm>
            <a:off x="9372600" y="1460003"/>
            <a:ext cx="2393158" cy="986434"/>
          </a:xfrm>
          <a:prstGeom prst="wedgeRoundRectCallout">
            <a:avLst>
              <a:gd name="adj1" fmla="val -61393"/>
              <a:gd name="adj2" fmla="val 702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Yoyiq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72ED7FB-73F4-46EC-ACC4-775C5D070B94}"/>
              </a:ext>
            </a:extLst>
          </p:cNvPr>
          <p:cNvSpPr/>
          <p:nvPr/>
        </p:nvSpPr>
        <p:spPr>
          <a:xfrm>
            <a:off x="2708275" y="2791409"/>
            <a:ext cx="2431761" cy="6873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1011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860D3FF-ADDC-4657-8B07-B70AA0FB15ED}"/>
              </a:ext>
            </a:extLst>
          </p:cNvPr>
          <p:cNvSpPr/>
          <p:nvPr/>
        </p:nvSpPr>
        <p:spPr>
          <a:xfrm>
            <a:off x="3297687" y="4624288"/>
            <a:ext cx="1418901" cy="6873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7AB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46CA175-00BE-4723-A6E4-42ACD29A68C8}"/>
              </a:ext>
            </a:extLst>
          </p:cNvPr>
          <p:cNvSpPr/>
          <p:nvPr/>
        </p:nvSpPr>
        <p:spPr>
          <a:xfrm>
            <a:off x="2708275" y="3516807"/>
            <a:ext cx="4343689" cy="6873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= 1•8+1•2+1•1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53C8D3BF-FBF5-402E-827E-12637208C5D0}"/>
              </a:ext>
            </a:extLst>
          </p:cNvPr>
          <p:cNvSpPr/>
          <p:nvPr/>
        </p:nvSpPr>
        <p:spPr>
          <a:xfrm>
            <a:off x="1635523" y="5384105"/>
            <a:ext cx="5416442" cy="6873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= 7•256+10•16+11•1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22D0C7B-8CA1-4B19-820B-896EA2490089}"/>
              </a:ext>
            </a:extLst>
          </p:cNvPr>
          <p:cNvCxnSpPr>
            <a:cxnSpLocks/>
          </p:cNvCxnSpPr>
          <p:nvPr/>
        </p:nvCxnSpPr>
        <p:spPr>
          <a:xfrm>
            <a:off x="0" y="2642591"/>
            <a:ext cx="12192000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A07E32A-D150-4ACA-BB3A-05FC35DE8A29}"/>
              </a:ext>
            </a:extLst>
          </p:cNvPr>
          <p:cNvCxnSpPr>
            <a:cxnSpLocks/>
          </p:cNvCxnSpPr>
          <p:nvPr/>
        </p:nvCxnSpPr>
        <p:spPr>
          <a:xfrm>
            <a:off x="0" y="4414241"/>
            <a:ext cx="12192000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0E5F055-EEC5-4438-BCAB-E58C953F8C94}"/>
              </a:ext>
            </a:extLst>
          </p:cNvPr>
          <p:cNvSpPr/>
          <p:nvPr/>
        </p:nvSpPr>
        <p:spPr>
          <a:xfrm>
            <a:off x="4184073" y="1503434"/>
            <a:ext cx="5438198" cy="6873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uz-Cyrl-UZ" sz="3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•10</a:t>
            </a:r>
            <a:r>
              <a:rPr lang="uz-Cyrl-UZ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uz-Cyrl-UZ" sz="3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•10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+8•10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uz-Cyrl-UZ" sz="3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•10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DF7CBDD-AA9A-4F80-89F6-9F09C59F0170}"/>
              </a:ext>
            </a:extLst>
          </p:cNvPr>
          <p:cNvSpPr/>
          <p:nvPr/>
        </p:nvSpPr>
        <p:spPr>
          <a:xfrm>
            <a:off x="4355777" y="2773973"/>
            <a:ext cx="4163868" cy="6873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= 1•2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uz-Cyrl-UZ" sz="3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•2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+1•2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+1•2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B7CFBC7-ED64-480A-9263-8273A881BDC3}"/>
              </a:ext>
            </a:extLst>
          </p:cNvPr>
          <p:cNvSpPr/>
          <p:nvPr/>
        </p:nvSpPr>
        <p:spPr>
          <a:xfrm>
            <a:off x="4283329" y="4667178"/>
            <a:ext cx="4236316" cy="6873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= 7•16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+A•16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+B•16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EA71BEB-5E85-48A3-AAD2-A19EB1670E04}"/>
              </a:ext>
            </a:extLst>
          </p:cNvPr>
          <p:cNvSpPr/>
          <p:nvPr/>
        </p:nvSpPr>
        <p:spPr>
          <a:xfrm>
            <a:off x="5986859" y="3509628"/>
            <a:ext cx="1418901" cy="6873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556777A-96A6-4236-9144-C620B18466D4}"/>
              </a:ext>
            </a:extLst>
          </p:cNvPr>
          <p:cNvSpPr/>
          <p:nvPr/>
        </p:nvSpPr>
        <p:spPr>
          <a:xfrm>
            <a:off x="5986859" y="5367122"/>
            <a:ext cx="4643184" cy="6873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uz-Cyrl-UZ" sz="3000" b="1" dirty="0">
                <a:latin typeface="Arial" panose="020B0604020202020204" pitchFamily="34" charset="0"/>
                <a:cs typeface="Arial" panose="020B0604020202020204" pitchFamily="34" charset="0"/>
              </a:rPr>
              <a:t>1792+160+11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= 1963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tudent Girl PNG &amp; Download Transparent Student Girl PNG Images for Free -  NicePNG">
            <a:extLst>
              <a:ext uri="{FF2B5EF4-FFF2-40B4-BE49-F238E27FC236}">
                <a16:creationId xmlns:a16="http://schemas.microsoft.com/office/drawing/2014/main" id="{43AF0CE6-75A6-4A52-8C71-9792C9BA5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" y="3087685"/>
            <a:ext cx="2360305" cy="30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119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7" grpId="0" animBg="1"/>
      <p:bldP spid="23" grpId="0" animBg="1"/>
      <p:bldP spid="24" grpId="0" animBg="1"/>
      <p:bldP spid="12" grpId="0"/>
      <p:bldP spid="13" grpId="0"/>
      <p:bldP spid="1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6C7300-DF57-464B-A09A-AD1AD3991E68}"/>
              </a:ext>
            </a:extLst>
          </p:cNvPr>
          <p:cNvSpPr/>
          <p:nvPr/>
        </p:nvSpPr>
        <p:spPr>
          <a:xfrm>
            <a:off x="438150" y="1812522"/>
            <a:ext cx="114871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pozitsiyali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manfiymas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o‘nlik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sistemasiga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ixcham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ko‘rinishidan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yoyiq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ko‘rinishga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natijasini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erak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C24706BF-C242-4449-BD1A-3A74DDCE1027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o‘nlik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tasvirlash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13A097D-39EA-4FAE-82E5-4C3DD5981650}"/>
              </a:ext>
            </a:extLst>
          </p:cNvPr>
          <p:cNvSpPr/>
          <p:nvPr/>
        </p:nvSpPr>
        <p:spPr>
          <a:xfrm>
            <a:off x="438150" y="4701726"/>
            <a:ext cx="11315700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k-1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… a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0p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•p</a:t>
            </a:r>
            <a:r>
              <a:rPr lang="en-US" sz="40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+ a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k-1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•p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k-1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+ a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•p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6C1C395-11A4-4F14-A08B-A888484B053C}"/>
              </a:ext>
            </a:extLst>
          </p:cNvPr>
          <p:cNvCxnSpPr>
            <a:cxnSpLocks/>
          </p:cNvCxnSpPr>
          <p:nvPr/>
        </p:nvCxnSpPr>
        <p:spPr>
          <a:xfrm>
            <a:off x="1149927" y="4807527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4053552-F312-469C-AD18-DF15DAAB42C5}"/>
              </a:ext>
            </a:extLst>
          </p:cNvPr>
          <p:cNvSpPr/>
          <p:nvPr/>
        </p:nvSpPr>
        <p:spPr>
          <a:xfrm>
            <a:off x="1670050" y="2554212"/>
            <a:ext cx="927100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6C7300-DF57-464B-A09A-AD1AD3991E68}"/>
              </a:ext>
            </a:extLst>
          </p:cNvPr>
          <p:cNvSpPr/>
          <p:nvPr/>
        </p:nvSpPr>
        <p:spPr>
          <a:xfrm>
            <a:off x="5143499" y="1729544"/>
            <a:ext cx="6634667" cy="472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O‘nlik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manfiymas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b="1" spc="3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asosli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sistemasiga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qoldiqli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bo‘linmalaridan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dan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bo‘lguncha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ketma-­ket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qoldiqli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qoldiqlar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o‘ngdan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chapga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3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000" b="1" spc="3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E32929-CC7F-486E-A69F-5825DD8DE90D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O‘nlik sanoq sistemasidagi butun sonni </a:t>
            </a:r>
          </a:p>
          <a:p>
            <a:pPr algn="ctr">
              <a:defRPr/>
            </a:pP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 sanoq sistemasida tasvirlash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B9CE90F-0077-4CA4-AA96-16201CD8D795}"/>
              </a:ext>
            </a:extLst>
          </p:cNvPr>
          <p:cNvSpPr/>
          <p:nvPr/>
        </p:nvSpPr>
        <p:spPr>
          <a:xfrm>
            <a:off x="0" y="1729544"/>
            <a:ext cx="4838700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→ ?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CB38620-A7E3-43C6-9C67-2C795E1316D5}"/>
              </a:ext>
            </a:extLst>
          </p:cNvPr>
          <p:cNvSpPr/>
          <p:nvPr/>
        </p:nvSpPr>
        <p:spPr>
          <a:xfrm>
            <a:off x="1016000" y="2535163"/>
            <a:ext cx="927100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9EC39F6-7AF5-4FA7-A921-D9EB26303EC7}"/>
              </a:ext>
            </a:extLst>
          </p:cNvPr>
          <p:cNvCxnSpPr>
            <a:cxnSpLocks/>
          </p:cNvCxnSpPr>
          <p:nvPr/>
        </p:nvCxnSpPr>
        <p:spPr>
          <a:xfrm>
            <a:off x="1809750" y="2632001"/>
            <a:ext cx="0" cy="85414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E7D35AE-3D69-45D4-8E86-AACC4E751F9A}"/>
              </a:ext>
            </a:extLst>
          </p:cNvPr>
          <p:cNvCxnSpPr>
            <a:cxnSpLocks/>
          </p:cNvCxnSpPr>
          <p:nvPr/>
        </p:nvCxnSpPr>
        <p:spPr>
          <a:xfrm flipH="1">
            <a:off x="1809750" y="3059075"/>
            <a:ext cx="104775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52F87DE-6AE2-4918-92CA-BDB93C8465A3}"/>
              </a:ext>
            </a:extLst>
          </p:cNvPr>
          <p:cNvSpPr/>
          <p:nvPr/>
        </p:nvSpPr>
        <p:spPr>
          <a:xfrm>
            <a:off x="1016000" y="3153043"/>
            <a:ext cx="927100" cy="37151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A321266-F6EE-4E3B-B7FB-CC35270EB683}"/>
              </a:ext>
            </a:extLst>
          </p:cNvPr>
          <p:cNvCxnSpPr>
            <a:cxnSpLocks/>
          </p:cNvCxnSpPr>
          <p:nvPr/>
        </p:nvCxnSpPr>
        <p:spPr>
          <a:xfrm flipH="1">
            <a:off x="1162050" y="3524554"/>
            <a:ext cx="66675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0CDC62E-15D7-44B2-A837-ADD679E3AA31}"/>
              </a:ext>
            </a:extLst>
          </p:cNvPr>
          <p:cNvSpPr/>
          <p:nvPr/>
        </p:nvSpPr>
        <p:spPr>
          <a:xfrm>
            <a:off x="1130300" y="3663083"/>
            <a:ext cx="927100" cy="371511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9BA5CA4-C7B2-47A1-B305-F8E2E10B040A}"/>
              </a:ext>
            </a:extLst>
          </p:cNvPr>
          <p:cNvSpPr/>
          <p:nvPr/>
        </p:nvSpPr>
        <p:spPr>
          <a:xfrm>
            <a:off x="939801" y="2921738"/>
            <a:ext cx="425450" cy="274674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31528D3-D826-440B-8B08-A56A402234E5}"/>
              </a:ext>
            </a:extLst>
          </p:cNvPr>
          <p:cNvSpPr/>
          <p:nvPr/>
        </p:nvSpPr>
        <p:spPr>
          <a:xfrm>
            <a:off x="2511425" y="3065363"/>
            <a:ext cx="927100" cy="6873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BD97E159-6904-4A57-BFB7-7F3E7ACB59FA}"/>
              </a:ext>
            </a:extLst>
          </p:cNvPr>
          <p:cNvSpPr/>
          <p:nvPr/>
        </p:nvSpPr>
        <p:spPr>
          <a:xfrm>
            <a:off x="2520950" y="3610243"/>
            <a:ext cx="927100" cy="6040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0407C70-C266-42A1-97C7-66E1F1445545}"/>
              </a:ext>
            </a:extLst>
          </p:cNvPr>
          <p:cNvSpPr/>
          <p:nvPr/>
        </p:nvSpPr>
        <p:spPr>
          <a:xfrm>
            <a:off x="1854200" y="3618521"/>
            <a:ext cx="571502" cy="457275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C1EEFAC-F374-4971-BA2E-38520F854023}"/>
              </a:ext>
            </a:extLst>
          </p:cNvPr>
          <p:cNvCxnSpPr>
            <a:cxnSpLocks/>
          </p:cNvCxnSpPr>
          <p:nvPr/>
        </p:nvCxnSpPr>
        <p:spPr>
          <a:xfrm>
            <a:off x="2641600" y="3203501"/>
            <a:ext cx="0" cy="85414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38634B7-32A3-4014-A0EE-A63C594F1859}"/>
              </a:ext>
            </a:extLst>
          </p:cNvPr>
          <p:cNvCxnSpPr>
            <a:cxnSpLocks/>
          </p:cNvCxnSpPr>
          <p:nvPr/>
        </p:nvCxnSpPr>
        <p:spPr>
          <a:xfrm flipH="1">
            <a:off x="2641600" y="3630575"/>
            <a:ext cx="104775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158AAE0-4C6D-437D-BFFE-75EBA99A269B}"/>
              </a:ext>
            </a:extLst>
          </p:cNvPr>
          <p:cNvCxnSpPr>
            <a:cxnSpLocks/>
          </p:cNvCxnSpPr>
          <p:nvPr/>
        </p:nvCxnSpPr>
        <p:spPr>
          <a:xfrm flipH="1">
            <a:off x="1800225" y="4150067"/>
            <a:ext cx="66675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E119413A-9A6E-4AFE-9A07-A1D769054DF0}"/>
              </a:ext>
            </a:extLst>
          </p:cNvPr>
          <p:cNvSpPr/>
          <p:nvPr/>
        </p:nvSpPr>
        <p:spPr>
          <a:xfrm>
            <a:off x="1701801" y="4229111"/>
            <a:ext cx="927100" cy="371511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BE27FE7A-E1BF-4601-A263-5D3E692B7AF9}"/>
              </a:ext>
            </a:extLst>
          </p:cNvPr>
          <p:cNvSpPr/>
          <p:nvPr/>
        </p:nvSpPr>
        <p:spPr>
          <a:xfrm>
            <a:off x="1693863" y="3378540"/>
            <a:ext cx="473075" cy="27108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AE062A8-E5A1-4CBA-87C4-6A8CE90F52B5}"/>
              </a:ext>
            </a:extLst>
          </p:cNvPr>
          <p:cNvSpPr/>
          <p:nvPr/>
        </p:nvSpPr>
        <p:spPr>
          <a:xfrm>
            <a:off x="1803403" y="3103170"/>
            <a:ext cx="723897" cy="57698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3DA97308-5311-4328-8E01-27C69B32A9D9}"/>
              </a:ext>
            </a:extLst>
          </p:cNvPr>
          <p:cNvSpPr/>
          <p:nvPr/>
        </p:nvSpPr>
        <p:spPr>
          <a:xfrm>
            <a:off x="2560639" y="4767456"/>
            <a:ext cx="927100" cy="371511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142A4674-F701-4B84-8FC2-6993BD7CFF65}"/>
              </a:ext>
            </a:extLst>
          </p:cNvPr>
          <p:cNvSpPr/>
          <p:nvPr/>
        </p:nvSpPr>
        <p:spPr>
          <a:xfrm>
            <a:off x="2522539" y="3973291"/>
            <a:ext cx="425450" cy="27467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5D54A01-7F0F-45D6-8643-E088F0BD9466}"/>
              </a:ext>
            </a:extLst>
          </p:cNvPr>
          <p:cNvSpPr/>
          <p:nvPr/>
        </p:nvSpPr>
        <p:spPr>
          <a:xfrm>
            <a:off x="3389312" y="3568553"/>
            <a:ext cx="927100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D4CFB44-1B6E-4BC4-B298-E2633817FB40}"/>
              </a:ext>
            </a:extLst>
          </p:cNvPr>
          <p:cNvSpPr/>
          <p:nvPr/>
        </p:nvSpPr>
        <p:spPr>
          <a:xfrm>
            <a:off x="2527300" y="4124289"/>
            <a:ext cx="927100" cy="6040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8F0CA6AC-9940-409F-B5BF-00F08D644A64}"/>
              </a:ext>
            </a:extLst>
          </p:cNvPr>
          <p:cNvCxnSpPr>
            <a:cxnSpLocks/>
          </p:cNvCxnSpPr>
          <p:nvPr/>
        </p:nvCxnSpPr>
        <p:spPr>
          <a:xfrm>
            <a:off x="3448050" y="3722993"/>
            <a:ext cx="0" cy="85414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6C8136F0-92F6-4C49-871C-82633517073D}"/>
              </a:ext>
            </a:extLst>
          </p:cNvPr>
          <p:cNvCxnSpPr>
            <a:cxnSpLocks/>
          </p:cNvCxnSpPr>
          <p:nvPr/>
        </p:nvCxnSpPr>
        <p:spPr>
          <a:xfrm flipH="1">
            <a:off x="3448050" y="4150067"/>
            <a:ext cx="104775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7FA4F3EF-0C19-493F-8CC0-6D05256112C9}"/>
              </a:ext>
            </a:extLst>
          </p:cNvPr>
          <p:cNvCxnSpPr>
            <a:cxnSpLocks/>
          </p:cNvCxnSpPr>
          <p:nvPr/>
        </p:nvCxnSpPr>
        <p:spPr>
          <a:xfrm flipH="1">
            <a:off x="2690814" y="4642619"/>
            <a:ext cx="66675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FA4218F-1388-4846-9BF6-A552835B0B42}"/>
              </a:ext>
            </a:extLst>
          </p:cNvPr>
          <p:cNvSpPr/>
          <p:nvPr/>
        </p:nvSpPr>
        <p:spPr>
          <a:xfrm>
            <a:off x="3382963" y="4229111"/>
            <a:ext cx="927100" cy="37151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9089346-BF84-421E-A466-4FF906A7AE41}"/>
              </a:ext>
            </a:extLst>
          </p:cNvPr>
          <p:cNvSpPr/>
          <p:nvPr/>
        </p:nvSpPr>
        <p:spPr>
          <a:xfrm>
            <a:off x="3487739" y="4150067"/>
            <a:ext cx="703261" cy="4925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42DFA299-E81B-4B73-96E2-6B7E340E0184}"/>
              </a:ext>
            </a:extLst>
          </p:cNvPr>
          <p:cNvSpPr/>
          <p:nvPr/>
        </p:nvSpPr>
        <p:spPr>
          <a:xfrm>
            <a:off x="2647951" y="4721044"/>
            <a:ext cx="703261" cy="4925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A43D4406-2053-4C46-B02E-F74A29EBC2BF}"/>
              </a:ext>
            </a:extLst>
          </p:cNvPr>
          <p:cNvSpPr/>
          <p:nvPr/>
        </p:nvSpPr>
        <p:spPr>
          <a:xfrm>
            <a:off x="1181102" y="3597867"/>
            <a:ext cx="703261" cy="4925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B61D6BC-AB5C-4DA5-8791-BAFCF028B252}"/>
              </a:ext>
            </a:extLst>
          </p:cNvPr>
          <p:cNvSpPr/>
          <p:nvPr/>
        </p:nvSpPr>
        <p:spPr>
          <a:xfrm>
            <a:off x="1773238" y="4184384"/>
            <a:ext cx="703261" cy="4925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Соединитель: изогнутый 70">
            <a:extLst>
              <a:ext uri="{FF2B5EF4-FFF2-40B4-BE49-F238E27FC236}">
                <a16:creationId xmlns:a16="http://schemas.microsoft.com/office/drawing/2014/main" id="{9C0B0E96-1FC0-4DBF-A7C5-315FD2E629EF}"/>
              </a:ext>
            </a:extLst>
          </p:cNvPr>
          <p:cNvCxnSpPr>
            <a:cxnSpLocks/>
          </p:cNvCxnSpPr>
          <p:nvPr/>
        </p:nvCxnSpPr>
        <p:spPr>
          <a:xfrm rot="5400000" flipH="1">
            <a:off x="2371850" y="3365517"/>
            <a:ext cx="552200" cy="2306637"/>
          </a:xfrm>
          <a:prstGeom prst="curvedConnector3">
            <a:avLst>
              <a:gd name="adj1" fmla="val -13454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59FF53AF-F9FF-422B-82F9-2C5AB848A0E3}"/>
              </a:ext>
            </a:extLst>
          </p:cNvPr>
          <p:cNvSpPr/>
          <p:nvPr/>
        </p:nvSpPr>
        <p:spPr>
          <a:xfrm>
            <a:off x="228600" y="5823552"/>
            <a:ext cx="4838700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→ 1011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366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8" grpId="0" animBg="1"/>
      <p:bldP spid="16" grpId="0" animBg="1"/>
      <p:bldP spid="19" grpId="0" animBg="1"/>
      <p:bldP spid="20" grpId="0" animBg="1"/>
      <p:bldP spid="21" grpId="0" animBg="1"/>
      <p:bldP spid="22" grpId="0"/>
      <p:bldP spid="23" grpId="0" animBg="1"/>
      <p:bldP spid="28" grpId="0" animBg="1"/>
      <p:bldP spid="29" grpId="0"/>
      <p:bldP spid="15" grpId="0"/>
      <p:bldP spid="53" grpId="0" animBg="1"/>
      <p:bldP spid="54" grpId="0"/>
      <p:bldP spid="55" grpId="0" animBg="1"/>
      <p:bldP spid="56" grpId="0"/>
      <p:bldP spid="61" grpId="0" animBg="1"/>
      <p:bldP spid="18" grpId="0" animBg="1"/>
      <p:bldP spid="67" grpId="0" animBg="1"/>
      <p:bldP spid="68" grpId="0" animBg="1"/>
      <p:bldP spid="69" grpId="0" animBg="1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topshirirqlar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2C8FAF2-1C9C-4E82-9BFF-DA37D9FE5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4" y="1522098"/>
            <a:ext cx="111105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O‘tkazishni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(35-bet):</a:t>
            </a:r>
            <a:endParaRPr lang="ru-RU" alt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63E5A14-7F3A-4631-9727-923979D94393}"/>
              </a:ext>
            </a:extLst>
          </p:cNvPr>
          <p:cNvSpPr/>
          <p:nvPr/>
        </p:nvSpPr>
        <p:spPr>
          <a:xfrm>
            <a:off x="762000" y="2274219"/>
            <a:ext cx="4165600" cy="6873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b) 1110000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→? 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834AE91-853B-4DD6-AD28-3A3FEAA0E80A}"/>
              </a:ext>
            </a:extLst>
          </p:cNvPr>
          <p:cNvSpPr/>
          <p:nvPr/>
        </p:nvSpPr>
        <p:spPr>
          <a:xfrm>
            <a:off x="361950" y="3383465"/>
            <a:ext cx="4165600" cy="6873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f) 909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→? 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B9A027-9896-455B-9D44-4B8EA993F28D}"/>
              </a:ext>
            </a:extLst>
          </p:cNvPr>
          <p:cNvSpPr/>
          <p:nvPr/>
        </p:nvSpPr>
        <p:spPr>
          <a:xfrm>
            <a:off x="6096000" y="3445151"/>
            <a:ext cx="4251642" cy="5539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4D71648-0F46-4269-8865-4CFC0D515937}"/>
              </a:ext>
            </a:extLst>
          </p:cNvPr>
          <p:cNvSpPr/>
          <p:nvPr/>
        </p:nvSpPr>
        <p:spPr>
          <a:xfrm>
            <a:off x="6096000" y="2274219"/>
            <a:ext cx="4251642" cy="5539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1053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5CDA0B-A913-42A8-9AC7-DF761A7EE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4" y="212577"/>
            <a:ext cx="1060449" cy="1060449"/>
          </a:xfrm>
          <a:prstGeom prst="rect">
            <a:avLst/>
          </a:prstGeom>
        </p:spPr>
      </p:pic>
      <p:pic>
        <p:nvPicPr>
          <p:cNvPr id="2052" name="Picture 4" descr="экзамен учиться усердно работать усердно, ребенок, прямо, студент PNG и  вектор для бесплатной загрузки">
            <a:extLst>
              <a:ext uri="{FF2B5EF4-FFF2-40B4-BE49-F238E27FC236}">
                <a16:creationId xmlns:a16="http://schemas.microsoft.com/office/drawing/2014/main" id="{C4B4B17A-A301-4135-84A5-C8B9DB020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57" y="4070853"/>
            <a:ext cx="4281842" cy="26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D281A74-B74B-4123-8863-DF01408920E4}"/>
              </a:ext>
            </a:extLst>
          </p:cNvPr>
          <p:cNvSpPr/>
          <p:nvPr/>
        </p:nvSpPr>
        <p:spPr>
          <a:xfrm>
            <a:off x="598804" y="4550175"/>
            <a:ext cx="4165600" cy="6873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i) 13021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→? 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1BF5D7C-4897-42FD-B082-5076FAE7F131}"/>
              </a:ext>
            </a:extLst>
          </p:cNvPr>
          <p:cNvSpPr/>
          <p:nvPr/>
        </p:nvSpPr>
        <p:spPr>
          <a:xfrm>
            <a:off x="6096000" y="4540967"/>
            <a:ext cx="4251642" cy="5539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89315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A69CB5D-40B6-4CA6-9EA8-BD4285017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49"/>
          <a:stretch/>
        </p:blipFill>
        <p:spPr>
          <a:xfrm>
            <a:off x="2808882" y="3992505"/>
            <a:ext cx="2795979" cy="115335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MUSTAHKAMLASH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: скругленные углы 1">
            <a:extLst>
              <a:ext uri="{FF2B5EF4-FFF2-40B4-BE49-F238E27FC236}">
                <a16:creationId xmlns:a16="http://schemas.microsoft.com/office/drawing/2014/main" id="{D2E28880-D286-43EB-9B4A-4E880774D952}"/>
              </a:ext>
            </a:extLst>
          </p:cNvPr>
          <p:cNvSpPr/>
          <p:nvPr/>
        </p:nvSpPr>
        <p:spPr>
          <a:xfrm>
            <a:off x="4473213" y="1697123"/>
            <a:ext cx="3381219" cy="785807"/>
          </a:xfrm>
          <a:prstGeom prst="roundRect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">
            <a:extLst>
              <a:ext uri="{FF2B5EF4-FFF2-40B4-BE49-F238E27FC236}">
                <a16:creationId xmlns:a16="http://schemas.microsoft.com/office/drawing/2014/main" id="{D2E28880-D286-43EB-9B4A-4E880774D952}"/>
              </a:ext>
            </a:extLst>
          </p:cNvPr>
          <p:cNvSpPr/>
          <p:nvPr/>
        </p:nvSpPr>
        <p:spPr>
          <a:xfrm>
            <a:off x="498075" y="3155331"/>
            <a:ext cx="3277745" cy="785807"/>
          </a:xfrm>
          <a:prstGeom prst="roundRect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Sakkizlik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">
            <a:extLst>
              <a:ext uri="{FF2B5EF4-FFF2-40B4-BE49-F238E27FC236}">
                <a16:creationId xmlns:a16="http://schemas.microsoft.com/office/drawing/2014/main" id="{D2E28880-D286-43EB-9B4A-4E880774D952}"/>
              </a:ext>
            </a:extLst>
          </p:cNvPr>
          <p:cNvSpPr/>
          <p:nvPr/>
        </p:nvSpPr>
        <p:spPr>
          <a:xfrm>
            <a:off x="471603" y="1696455"/>
            <a:ext cx="3330690" cy="785807"/>
          </a:xfrm>
          <a:prstGeom prst="roundRect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O‘nlik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">
            <a:extLst>
              <a:ext uri="{FF2B5EF4-FFF2-40B4-BE49-F238E27FC236}">
                <a16:creationId xmlns:a16="http://schemas.microsoft.com/office/drawing/2014/main" id="{D2E28880-D286-43EB-9B4A-4E880774D952}"/>
              </a:ext>
            </a:extLst>
          </p:cNvPr>
          <p:cNvSpPr/>
          <p:nvPr/>
        </p:nvSpPr>
        <p:spPr>
          <a:xfrm>
            <a:off x="4473213" y="3155331"/>
            <a:ext cx="3381219" cy="785807"/>
          </a:xfrm>
          <a:prstGeom prst="roundRect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oltilik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7E057A94-C9D8-46B1-88F2-63CF470A3FB5}"/>
              </a:ext>
            </a:extLst>
          </p:cNvPr>
          <p:cNvSpPr/>
          <p:nvPr/>
        </p:nvSpPr>
        <p:spPr>
          <a:xfrm>
            <a:off x="4527725" y="1712137"/>
            <a:ext cx="872965" cy="73701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0EA3A45-25FD-4067-BD62-1C907DF748B9}"/>
              </a:ext>
            </a:extLst>
          </p:cNvPr>
          <p:cNvSpPr/>
          <p:nvPr/>
        </p:nvSpPr>
        <p:spPr>
          <a:xfrm>
            <a:off x="597990" y="1706964"/>
            <a:ext cx="872965" cy="737019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E595635-CC08-4101-BCC2-6B2536A18DFD}"/>
              </a:ext>
            </a:extLst>
          </p:cNvPr>
          <p:cNvCxnSpPr>
            <a:cxnSpLocks/>
          </p:cNvCxnSpPr>
          <p:nvPr/>
        </p:nvCxnSpPr>
        <p:spPr>
          <a:xfrm>
            <a:off x="3780885" y="2176797"/>
            <a:ext cx="692328" cy="0"/>
          </a:xfrm>
          <a:prstGeom prst="straightConnector1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3DB2A54-9E04-480C-8727-8A1C149042B7}"/>
              </a:ext>
            </a:extLst>
          </p:cNvPr>
          <p:cNvCxnSpPr>
            <a:cxnSpLocks/>
          </p:cNvCxnSpPr>
          <p:nvPr/>
        </p:nvCxnSpPr>
        <p:spPr>
          <a:xfrm flipH="1">
            <a:off x="3802293" y="1933551"/>
            <a:ext cx="637815" cy="0"/>
          </a:xfrm>
          <a:prstGeom prst="straightConnector1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D9C04D6-D766-479D-9C46-EB16747399BC}"/>
              </a:ext>
            </a:extLst>
          </p:cNvPr>
          <p:cNvCxnSpPr>
            <a:cxnSpLocks/>
          </p:cNvCxnSpPr>
          <p:nvPr/>
        </p:nvCxnSpPr>
        <p:spPr>
          <a:xfrm flipV="1">
            <a:off x="2143415" y="2423078"/>
            <a:ext cx="0" cy="731585"/>
          </a:xfrm>
          <a:prstGeom prst="straightConnector1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400FBE99-324F-4245-9383-429CEFCDF013}"/>
              </a:ext>
            </a:extLst>
          </p:cNvPr>
          <p:cNvCxnSpPr>
            <a:cxnSpLocks/>
          </p:cNvCxnSpPr>
          <p:nvPr/>
        </p:nvCxnSpPr>
        <p:spPr>
          <a:xfrm>
            <a:off x="2461013" y="2468813"/>
            <a:ext cx="0" cy="731586"/>
          </a:xfrm>
          <a:prstGeom prst="straightConnector1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3FC66A1B-B0CF-47C2-9E98-D241CE2AC4DF}"/>
              </a:ext>
            </a:extLst>
          </p:cNvPr>
          <p:cNvCxnSpPr>
            <a:cxnSpLocks/>
          </p:cNvCxnSpPr>
          <p:nvPr/>
        </p:nvCxnSpPr>
        <p:spPr>
          <a:xfrm>
            <a:off x="3803965" y="2414592"/>
            <a:ext cx="937296" cy="740071"/>
          </a:xfrm>
          <a:prstGeom prst="straightConnector1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458166EE-2DD4-48F9-A59B-0F1466D6EE81}"/>
              </a:ext>
            </a:extLst>
          </p:cNvPr>
          <p:cNvCxnSpPr>
            <a:cxnSpLocks/>
          </p:cNvCxnSpPr>
          <p:nvPr/>
        </p:nvCxnSpPr>
        <p:spPr>
          <a:xfrm flipH="1" flipV="1">
            <a:off x="3609879" y="2504578"/>
            <a:ext cx="863334" cy="695821"/>
          </a:xfrm>
          <a:prstGeom prst="straightConnector1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B421F73-37CE-4F84-91B9-BE29F6AB67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0"/>
          <a:stretch/>
        </p:blipFill>
        <p:spPr>
          <a:xfrm>
            <a:off x="2817620" y="5122937"/>
            <a:ext cx="2795979" cy="1642621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827392EC-0F1F-45F1-A79A-9094AC1E6E22}"/>
              </a:ext>
            </a:extLst>
          </p:cNvPr>
          <p:cNvSpPr/>
          <p:nvPr/>
        </p:nvSpPr>
        <p:spPr>
          <a:xfrm>
            <a:off x="3032513" y="4518079"/>
            <a:ext cx="492030" cy="4920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35BB783A-FFD2-4AFD-B9DC-0FBB183E3C32}"/>
              </a:ext>
            </a:extLst>
          </p:cNvPr>
          <p:cNvSpPr/>
          <p:nvPr/>
        </p:nvSpPr>
        <p:spPr>
          <a:xfrm>
            <a:off x="4886071" y="4546866"/>
            <a:ext cx="492030" cy="4920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66799A-4FBA-490F-BD1E-46F61A7EE7A0}"/>
              </a:ext>
            </a:extLst>
          </p:cNvPr>
          <p:cNvSpPr/>
          <p:nvPr/>
        </p:nvSpPr>
        <p:spPr>
          <a:xfrm>
            <a:off x="3956893" y="6124315"/>
            <a:ext cx="492030" cy="4920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F9504E-0320-413E-A2B4-3A0962ED261F}"/>
              </a:ext>
            </a:extLst>
          </p:cNvPr>
          <p:cNvSpPr txBox="1"/>
          <p:nvPr/>
        </p:nvSpPr>
        <p:spPr>
          <a:xfrm>
            <a:off x="3881618" y="6093331"/>
            <a:ext cx="667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7E79F2-1C07-4500-A36C-F47B28FA1A99}"/>
              </a:ext>
            </a:extLst>
          </p:cNvPr>
          <p:cNvSpPr txBox="1"/>
          <p:nvPr/>
        </p:nvSpPr>
        <p:spPr>
          <a:xfrm>
            <a:off x="4833943" y="4512525"/>
            <a:ext cx="667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1028" name="Picture 4" descr="12 проверенных способов использовать инфографику на уроке | Мел">
            <a:extLst>
              <a:ext uri="{FF2B5EF4-FFF2-40B4-BE49-F238E27FC236}">
                <a16:creationId xmlns:a16="http://schemas.microsoft.com/office/drawing/2014/main" id="{5EC43810-CF7E-4EDF-9C39-3B4ADE68A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25" y="1730351"/>
            <a:ext cx="3234689" cy="22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464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45" grpId="0" animBg="1"/>
      <p:bldP spid="47" grpId="0" animBg="1"/>
      <p:bldP spid="40" grpId="0" animBg="1"/>
      <p:bldP spid="41" grpId="0" animBg="1"/>
      <p:bldP spid="42" grpId="0" animBg="1"/>
      <p:bldP spid="2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9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dirty="0" err="1"/>
              <a:t>Mustaqil</a:t>
            </a:r>
            <a:r>
              <a:rPr lang="en-US" sz="5000" kern="0" dirty="0"/>
              <a:t> </a:t>
            </a:r>
            <a:r>
              <a:rPr lang="en-US" sz="5000" kern="0" dirty="0" err="1"/>
              <a:t>bajarish</a:t>
            </a:r>
            <a:r>
              <a:rPr lang="en-US" sz="5000" kern="0" dirty="0"/>
              <a:t> </a:t>
            </a:r>
            <a:r>
              <a:rPr lang="en-US" sz="5000" kern="0" dirty="0" err="1"/>
              <a:t>uchun</a:t>
            </a:r>
            <a:r>
              <a:rPr lang="en-US" sz="5000" kern="0" dirty="0"/>
              <a:t> </a:t>
            </a:r>
            <a:r>
              <a:rPr lang="en-US" sz="5000" kern="0" dirty="0" err="1"/>
              <a:t>topshiriqlar</a:t>
            </a:r>
            <a:r>
              <a:rPr lang="en-US" sz="5000" kern="0" dirty="0"/>
              <a:t>:</a:t>
            </a:r>
            <a:endParaRPr lang="ru-RU" sz="5000" kern="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28B4121-27B0-4293-A378-4E62D1BEA4D9}"/>
              </a:ext>
            </a:extLst>
          </p:cNvPr>
          <p:cNvSpPr/>
          <p:nvPr/>
        </p:nvSpPr>
        <p:spPr>
          <a:xfrm>
            <a:off x="4648200" y="1421314"/>
            <a:ext cx="7217787" cy="1620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Фаворит&quot; - Компьютерная графика">
            <a:extLst>
              <a:ext uri="{FF2B5EF4-FFF2-40B4-BE49-F238E27FC236}">
                <a16:creationId xmlns:a16="http://schemas.microsoft.com/office/drawing/2014/main" id="{7430D447-7E10-4B25-8760-992AD1067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3" y="1784407"/>
            <a:ext cx="3975100" cy="458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2E51CD-66B6-491C-AB9C-EC9FE98A7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504" y="2866310"/>
            <a:ext cx="105771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O‘tkazishni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(35-bet):</a:t>
            </a:r>
            <a:endParaRPr lang="ru-RU" alt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952424-6E00-4C9D-9AAE-B168F313AADB}"/>
              </a:ext>
            </a:extLst>
          </p:cNvPr>
          <p:cNvSpPr/>
          <p:nvPr/>
        </p:nvSpPr>
        <p:spPr>
          <a:xfrm>
            <a:off x="5727700" y="3618431"/>
            <a:ext cx="3965617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a) 10111101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→? 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34A7DBF-91CE-40C1-9D60-EC1090742577}"/>
              </a:ext>
            </a:extLst>
          </p:cNvPr>
          <p:cNvSpPr/>
          <p:nvPr/>
        </p:nvSpPr>
        <p:spPr>
          <a:xfrm>
            <a:off x="5327650" y="4727677"/>
            <a:ext cx="3965617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e) 1190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→? 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D2ED0F1-962C-49EE-9C13-634F62745EE6}"/>
              </a:ext>
            </a:extLst>
          </p:cNvPr>
          <p:cNvSpPr/>
          <p:nvPr/>
        </p:nvSpPr>
        <p:spPr>
          <a:xfrm>
            <a:off x="5564504" y="5894387"/>
            <a:ext cx="3965617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h) 11011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→? 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" name="Трехмерная модель 2" descr="Флажок установлен">
                <a:extLst>
                  <a:ext uri="{FF2B5EF4-FFF2-40B4-BE49-F238E27FC236}">
                    <a16:creationId xmlns:a16="http://schemas.microsoft.com/office/drawing/2014/main" id="{FF602922-2F9B-48D5-A953-04D27C018D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8713232"/>
                  </p:ext>
                </p:extLst>
              </p:nvPr>
            </p:nvGraphicFramePr>
            <p:xfrm>
              <a:off x="4648200" y="1496698"/>
              <a:ext cx="1105395" cy="9353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105395" cy="935350"/>
                    </a:xfrm>
                    <a:prstGeom prst="rect">
                      <a:avLst/>
                    </a:prstGeom>
                  </am3d:spPr>
                  <am3d:camera>
                    <am3d:pos x="0" y="0" z="6525422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25885" d="1000000"/>
                    <am3d:preTrans dx="-6292458" dy="-15031105" dz="-3897974"/>
                    <am3d:scale>
                      <am3d:sx n="1000000" d="1000000"/>
                      <am3d:sy n="1000000" d="1000000"/>
                      <am3d:sz n="1000000" d="1000000"/>
                    </am3d:scale>
                    <am3d:rot ax="-96664" ay="192947" az="-5424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42117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Трехмерная модель 2" descr="Флажок установлен">
                <a:extLst>
                  <a:ext uri="{FF2B5EF4-FFF2-40B4-BE49-F238E27FC236}">
                    <a16:creationId xmlns:a16="http://schemas.microsoft.com/office/drawing/2014/main" id="{FF602922-2F9B-48D5-A953-04D27C018D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8200" y="1496698"/>
                <a:ext cx="1105395" cy="935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3" name="Трехмерная модель 12" descr="Флажок установлен">
                <a:extLst>
                  <a:ext uri="{FF2B5EF4-FFF2-40B4-BE49-F238E27FC236}">
                    <a16:creationId xmlns:a16="http://schemas.microsoft.com/office/drawing/2014/main" id="{33018589-9AA9-466E-A5AA-65AC7986B8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9501866"/>
                  </p:ext>
                </p:extLst>
              </p:nvPr>
            </p:nvGraphicFramePr>
            <p:xfrm>
              <a:off x="4622305" y="2623878"/>
              <a:ext cx="1105395" cy="9353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105395" cy="935350"/>
                    </a:xfrm>
                    <a:prstGeom prst="rect">
                      <a:avLst/>
                    </a:prstGeom>
                  </am3d:spPr>
                  <am3d:camera>
                    <am3d:pos x="0" y="0" z="6525422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25885" d="1000000"/>
                    <am3d:preTrans dx="-6292458" dy="-15031105" dz="-3897974"/>
                    <am3d:scale>
                      <am3d:sx n="1000000" d="1000000"/>
                      <am3d:sy n="1000000" d="1000000"/>
                      <am3d:sz n="1000000" d="1000000"/>
                    </am3d:scale>
                    <am3d:rot ax="-96664" ay="192947" az="-5424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42117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Трехмерная модель 12" descr="Флажок установлен">
                <a:extLst>
                  <a:ext uri="{FF2B5EF4-FFF2-40B4-BE49-F238E27FC236}">
                    <a16:creationId xmlns:a16="http://schemas.microsoft.com/office/drawing/2014/main" id="{33018589-9AA9-466E-A5AA-65AC7986B8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2305" y="2623878"/>
                <a:ext cx="1105395" cy="9353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7861</TotalTime>
  <Words>329</Words>
  <Application>Microsoft Office PowerPoint</Application>
  <PresentationFormat>Широкоэкранный</PresentationFormat>
  <Paragraphs>78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 T</dc:creator>
  <cp:lastModifiedBy>Пользователь</cp:lastModifiedBy>
  <cp:revision>363</cp:revision>
  <dcterms:created xsi:type="dcterms:W3CDTF">2020-09-03T11:25:49Z</dcterms:created>
  <dcterms:modified xsi:type="dcterms:W3CDTF">2020-10-12T11:57:04Z</dcterms:modified>
</cp:coreProperties>
</file>