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370" r:id="rId3"/>
    <p:sldId id="371" r:id="rId4"/>
    <p:sldId id="372" r:id="rId5"/>
    <p:sldId id="364" r:id="rId6"/>
    <p:sldId id="373" r:id="rId7"/>
    <p:sldId id="369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50197" y="2811608"/>
            <a:ext cx="9763125" cy="797884"/>
          </a:xfrm>
          <a:prstGeom prst="rect">
            <a:avLst/>
          </a:prstGeom>
        </p:spPr>
        <p:txBody>
          <a:bodyPr lIns="0" tIns="28168" rIns="0" bIns="0">
            <a:spAutoFit/>
          </a:bodyPr>
          <a:lstStyle/>
          <a:p>
            <a:pPr marL="37131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sz="50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0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r>
              <a:rPr lang="en-US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Arial"/>
                <a:cs typeface="Arial"/>
              </a:rPr>
              <a:t>darsi</a:t>
            </a:r>
            <a:endParaRPr lang="en-US" sz="2400" i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48451" y="2450307"/>
            <a:ext cx="674688" cy="16726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48451" y="4829693"/>
            <a:ext cx="674688" cy="16305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Задачи урока: 1 Закрепление и обобщение знаний учащихся по темам “Устройство  компьютера”, “Человек и информация”. 2 стимулирование познавательного  интереса учащихся к изучению предмета “Информатика” - Урок">
            <a:extLst>
              <a:ext uri="{FF2B5EF4-FFF2-40B4-BE49-F238E27FC236}">
                <a16:creationId xmlns:a16="http://schemas.microsoft.com/office/drawing/2014/main" id="{4BA57203-5455-4798-A898-80029F25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9" y="4211790"/>
            <a:ext cx="3955267" cy="23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/>
              <a:t>TAKRORLASH</a:t>
            </a:r>
            <a:endParaRPr lang="ru-RU" sz="50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863F1-C233-4F64-9355-30959F587504}"/>
              </a:ext>
            </a:extLst>
          </p:cNvPr>
          <p:cNvSpPr txBox="1"/>
          <p:nvPr/>
        </p:nvSpPr>
        <p:spPr>
          <a:xfrm>
            <a:off x="2958854" y="3557770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0BBD35-D617-4102-9863-C7BFBC0D8C38}"/>
              </a:ext>
            </a:extLst>
          </p:cNvPr>
          <p:cNvSpPr/>
          <p:nvPr/>
        </p:nvSpPr>
        <p:spPr>
          <a:xfrm>
            <a:off x="2719142" y="410372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111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F6D3B8-3DD8-412E-87F5-FE51CBB772BF}"/>
              </a:ext>
            </a:extLst>
          </p:cNvPr>
          <p:cNvSpPr/>
          <p:nvPr/>
        </p:nvSpPr>
        <p:spPr>
          <a:xfrm>
            <a:off x="2677867" y="3835440"/>
            <a:ext cx="5619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50B741E-B3A6-4805-91B5-96DE9D35E0B2}"/>
              </a:ext>
            </a:extLst>
          </p:cNvPr>
          <p:cNvCxnSpPr>
            <a:cxnSpLocks/>
          </p:cNvCxnSpPr>
          <p:nvPr/>
        </p:nvCxnSpPr>
        <p:spPr>
          <a:xfrm flipV="1">
            <a:off x="2719142" y="4745078"/>
            <a:ext cx="1283138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A9D1E1-C749-4ED2-8B9B-9EDCF643225C}"/>
              </a:ext>
            </a:extLst>
          </p:cNvPr>
          <p:cNvSpPr/>
          <p:nvPr/>
        </p:nvSpPr>
        <p:spPr>
          <a:xfrm>
            <a:off x="3254567" y="3057564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49A5E4-F0C1-4273-86F9-4880D992CAAE}"/>
              </a:ext>
            </a:extLst>
          </p:cNvPr>
          <p:cNvSpPr/>
          <p:nvPr/>
        </p:nvSpPr>
        <p:spPr>
          <a:xfrm>
            <a:off x="3273179" y="474507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A99C563-B49D-4BEB-ADBC-505E4295CD83}"/>
              </a:ext>
            </a:extLst>
          </p:cNvPr>
          <p:cNvSpPr/>
          <p:nvPr/>
        </p:nvSpPr>
        <p:spPr>
          <a:xfrm>
            <a:off x="3641479" y="4749840"/>
            <a:ext cx="495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B03FEF-BDF1-4AA6-87B7-39F04102A6EC}"/>
              </a:ext>
            </a:extLst>
          </p:cNvPr>
          <p:cNvSpPr/>
          <p:nvPr/>
        </p:nvSpPr>
        <p:spPr>
          <a:xfrm>
            <a:off x="2590554" y="4745078"/>
            <a:ext cx="1150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7B9A9A-D1A7-4677-9A16-8FE72B9F3660}"/>
              </a:ext>
            </a:extLst>
          </p:cNvPr>
          <p:cNvSpPr/>
          <p:nvPr/>
        </p:nvSpPr>
        <p:spPr>
          <a:xfrm>
            <a:off x="1631986" y="3530634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0597A5D-941F-4AC5-8327-CE1FDD25D44F}"/>
              </a:ext>
            </a:extLst>
          </p:cNvPr>
          <p:cNvSpPr/>
          <p:nvPr/>
        </p:nvSpPr>
        <p:spPr>
          <a:xfrm>
            <a:off x="2934614" y="3067227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9851DA-B960-4A15-BB9D-C4E1FD9EA9D9}"/>
              </a:ext>
            </a:extLst>
          </p:cNvPr>
          <p:cNvSpPr txBox="1"/>
          <p:nvPr/>
        </p:nvSpPr>
        <p:spPr>
          <a:xfrm>
            <a:off x="7560367" y="3557098"/>
            <a:ext cx="2286001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8EE4DE2-238A-4EAC-8E6D-021A62F65FA0}"/>
              </a:ext>
            </a:extLst>
          </p:cNvPr>
          <p:cNvSpPr/>
          <p:nvPr/>
        </p:nvSpPr>
        <p:spPr>
          <a:xfrm>
            <a:off x="7739814" y="4057207"/>
            <a:ext cx="1462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9B08D4E-D69E-47B5-907E-64881FF63F2E}"/>
              </a:ext>
            </a:extLst>
          </p:cNvPr>
          <p:cNvSpPr/>
          <p:nvPr/>
        </p:nvSpPr>
        <p:spPr>
          <a:xfrm>
            <a:off x="6795129" y="3786634"/>
            <a:ext cx="5603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3660133-FB8F-47C7-ADC5-BACCED693032}"/>
              </a:ext>
            </a:extLst>
          </p:cNvPr>
          <p:cNvCxnSpPr>
            <a:cxnSpLocks/>
          </p:cNvCxnSpPr>
          <p:nvPr/>
        </p:nvCxnSpPr>
        <p:spPr>
          <a:xfrm>
            <a:off x="6863104" y="4673904"/>
            <a:ext cx="2782414" cy="1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C143EA6-BEA5-44C3-9296-76B72076EBBB}"/>
              </a:ext>
            </a:extLst>
          </p:cNvPr>
          <p:cNvSpPr/>
          <p:nvPr/>
        </p:nvSpPr>
        <p:spPr>
          <a:xfrm>
            <a:off x="8334350" y="4659891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D8ACC1-3492-41D2-9619-0822A3686BF7}"/>
              </a:ext>
            </a:extLst>
          </p:cNvPr>
          <p:cNvSpPr/>
          <p:nvPr/>
        </p:nvSpPr>
        <p:spPr>
          <a:xfrm>
            <a:off x="8638295" y="4651459"/>
            <a:ext cx="795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2202462-1370-4E38-841A-31C91ACFD660}"/>
              </a:ext>
            </a:extLst>
          </p:cNvPr>
          <p:cNvSpPr/>
          <p:nvPr/>
        </p:nvSpPr>
        <p:spPr>
          <a:xfrm>
            <a:off x="7560286" y="3132097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99771C-C9DD-48AA-8DFC-3AA69E6DDE67}"/>
              </a:ext>
            </a:extLst>
          </p:cNvPr>
          <p:cNvSpPr/>
          <p:nvPr/>
        </p:nvSpPr>
        <p:spPr>
          <a:xfrm>
            <a:off x="7210686" y="4650044"/>
            <a:ext cx="9556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0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07AFFB6-14B6-4715-B39A-8621BF4B35B2}"/>
              </a:ext>
            </a:extLst>
          </p:cNvPr>
          <p:cNvSpPr/>
          <p:nvPr/>
        </p:nvSpPr>
        <p:spPr>
          <a:xfrm>
            <a:off x="7907030" y="311021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7A39CBD-FC71-49CE-B255-C440DBABED67}"/>
              </a:ext>
            </a:extLst>
          </p:cNvPr>
          <p:cNvSpPr/>
          <p:nvPr/>
        </p:nvSpPr>
        <p:spPr>
          <a:xfrm>
            <a:off x="6243615" y="3509087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191B22D-4709-4951-8EA8-7D7A7BC377E2}"/>
              </a:ext>
            </a:extLst>
          </p:cNvPr>
          <p:cNvSpPr/>
          <p:nvPr/>
        </p:nvSpPr>
        <p:spPr>
          <a:xfrm>
            <a:off x="5396592" y="5733143"/>
            <a:ext cx="4078021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B3BF32B-C973-406E-833C-A7B3369A70DA}"/>
              </a:ext>
            </a:extLst>
          </p:cNvPr>
          <p:cNvSpPr/>
          <p:nvPr/>
        </p:nvSpPr>
        <p:spPr>
          <a:xfrm>
            <a:off x="606948" y="5704267"/>
            <a:ext cx="3705175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D430FD-A4B0-460D-B701-CE9AA8B1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522098"/>
            <a:ext cx="11260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-bet</a:t>
            </a:r>
            <a:r>
              <a:rPr lang="en-US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9572D94-1312-49B4-B5CA-44E5FAA44C16}"/>
              </a:ext>
            </a:extLst>
          </p:cNvPr>
          <p:cNvSpPr/>
          <p:nvPr/>
        </p:nvSpPr>
        <p:spPr>
          <a:xfrm>
            <a:off x="1580812" y="2452089"/>
            <a:ext cx="3279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a)101+111;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D707149-52B3-4D03-BF52-732F8C0A83CB}"/>
              </a:ext>
            </a:extLst>
          </p:cNvPr>
          <p:cNvSpPr/>
          <p:nvPr/>
        </p:nvSpPr>
        <p:spPr>
          <a:xfrm>
            <a:off x="6279351" y="2449975"/>
            <a:ext cx="4551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1011+110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682EF5E-7EDD-4F1E-8899-0DCD3D59E0F7}"/>
              </a:ext>
            </a:extLst>
          </p:cNvPr>
          <p:cNvSpPr/>
          <p:nvPr/>
        </p:nvSpPr>
        <p:spPr>
          <a:xfrm>
            <a:off x="7941740" y="4669861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pic>
        <p:nvPicPr>
          <p:cNvPr id="1030" name="Picture 6" descr="студент,ученик,обучения,Образование,ручной,мультфильм,милый,в  школу,мальчик,девочка,мальчик,девочка,сказка | Character, Disney  characters, Zelda characters">
            <a:extLst>
              <a:ext uri="{FF2B5EF4-FFF2-40B4-BE49-F238E27FC236}">
                <a16:creationId xmlns:a16="http://schemas.microsoft.com/office/drawing/2014/main" id="{CD323EF4-2A4F-4CFB-8008-2B1CE608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0"/>
            <a:ext cx="142159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00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20" grpId="0"/>
      <p:bldP spid="21" grpId="0"/>
      <p:bldP spid="22" grpId="0"/>
      <p:bldP spid="34" grpId="0"/>
      <p:bldP spid="35" grpId="0"/>
      <p:bldP spid="36" grpId="0"/>
      <p:bldP spid="37" grpId="0"/>
      <p:bldP spid="38" grpId="0"/>
      <p:bldP spid="41" grpId="0"/>
      <p:bldP spid="44" grpId="0"/>
      <p:bldP spid="46" grpId="0"/>
      <p:bldP spid="47" grpId="0"/>
      <p:bldP spid="48" grpId="0"/>
      <p:bldP spid="50" grpId="0"/>
      <p:bldP spid="53" grpId="0" animBg="1"/>
      <p:bldP spid="54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863F1-C233-4F64-9355-30959F587504}"/>
              </a:ext>
            </a:extLst>
          </p:cNvPr>
          <p:cNvSpPr txBox="1"/>
          <p:nvPr/>
        </p:nvSpPr>
        <p:spPr>
          <a:xfrm>
            <a:off x="2958854" y="3557770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1010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0BBD35-D617-4102-9863-C7BFBC0D8C38}"/>
              </a:ext>
            </a:extLst>
          </p:cNvPr>
          <p:cNvSpPr/>
          <p:nvPr/>
        </p:nvSpPr>
        <p:spPr>
          <a:xfrm>
            <a:off x="3313506" y="4134496"/>
            <a:ext cx="1421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ru-RU" sz="4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F6D3B8-3DD8-412E-87F5-FE51CBB772BF}"/>
              </a:ext>
            </a:extLst>
          </p:cNvPr>
          <p:cNvSpPr/>
          <p:nvPr/>
        </p:nvSpPr>
        <p:spPr>
          <a:xfrm>
            <a:off x="2677867" y="3835440"/>
            <a:ext cx="433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50B741E-B3A6-4805-91B5-96DE9D35E0B2}"/>
              </a:ext>
            </a:extLst>
          </p:cNvPr>
          <p:cNvCxnSpPr>
            <a:cxnSpLocks/>
          </p:cNvCxnSpPr>
          <p:nvPr/>
        </p:nvCxnSpPr>
        <p:spPr>
          <a:xfrm>
            <a:off x="2719142" y="4746665"/>
            <a:ext cx="2141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B44A06-CB75-4E79-834F-E5795B09599A}"/>
              </a:ext>
            </a:extLst>
          </p:cNvPr>
          <p:cNvSpPr/>
          <p:nvPr/>
        </p:nvSpPr>
        <p:spPr>
          <a:xfrm>
            <a:off x="4002280" y="4753014"/>
            <a:ext cx="6588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A99C563-B49D-4BEB-ADBC-505E4295CD83}"/>
              </a:ext>
            </a:extLst>
          </p:cNvPr>
          <p:cNvSpPr/>
          <p:nvPr/>
        </p:nvSpPr>
        <p:spPr>
          <a:xfrm>
            <a:off x="3641479" y="4749840"/>
            <a:ext cx="495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B03FEF-BDF1-4AA6-87B7-39F04102A6EC}"/>
              </a:ext>
            </a:extLst>
          </p:cNvPr>
          <p:cNvSpPr/>
          <p:nvPr/>
        </p:nvSpPr>
        <p:spPr>
          <a:xfrm>
            <a:off x="3311807" y="4749701"/>
            <a:ext cx="752267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7B9A9A-D1A7-4677-9A16-8FE72B9F3660}"/>
              </a:ext>
            </a:extLst>
          </p:cNvPr>
          <p:cNvSpPr/>
          <p:nvPr/>
        </p:nvSpPr>
        <p:spPr>
          <a:xfrm>
            <a:off x="1631986" y="3530634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9851DA-B960-4A15-BB9D-C4E1FD9EA9D9}"/>
              </a:ext>
            </a:extLst>
          </p:cNvPr>
          <p:cNvSpPr txBox="1"/>
          <p:nvPr/>
        </p:nvSpPr>
        <p:spPr>
          <a:xfrm>
            <a:off x="7142665" y="3540723"/>
            <a:ext cx="2960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1101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,11</a:t>
            </a:r>
            <a:endParaRPr lang="ru-RU" sz="4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8EE4DE2-238A-4EAC-8E6D-021A62F65FA0}"/>
              </a:ext>
            </a:extLst>
          </p:cNvPr>
          <p:cNvSpPr/>
          <p:nvPr/>
        </p:nvSpPr>
        <p:spPr>
          <a:xfrm>
            <a:off x="7600791" y="4059531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9B08D4E-D69E-47B5-907E-64881FF63F2E}"/>
              </a:ext>
            </a:extLst>
          </p:cNvPr>
          <p:cNvSpPr/>
          <p:nvPr/>
        </p:nvSpPr>
        <p:spPr>
          <a:xfrm>
            <a:off x="6795129" y="3786634"/>
            <a:ext cx="433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0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3660133-FB8F-47C7-ADC5-BACCED693032}"/>
              </a:ext>
            </a:extLst>
          </p:cNvPr>
          <p:cNvCxnSpPr>
            <a:cxnSpLocks/>
          </p:cNvCxnSpPr>
          <p:nvPr/>
        </p:nvCxnSpPr>
        <p:spPr>
          <a:xfrm>
            <a:off x="7154054" y="4673904"/>
            <a:ext cx="2782414" cy="1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D9F496-7FA4-45C2-93CA-9D6670EB50B9}"/>
              </a:ext>
            </a:extLst>
          </p:cNvPr>
          <p:cNvSpPr/>
          <p:nvPr/>
        </p:nvSpPr>
        <p:spPr>
          <a:xfrm>
            <a:off x="8194520" y="4696986"/>
            <a:ext cx="65881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C143EA6-BEA5-44C3-9296-76B72076EBBB}"/>
              </a:ext>
            </a:extLst>
          </p:cNvPr>
          <p:cNvSpPr/>
          <p:nvPr/>
        </p:nvSpPr>
        <p:spPr>
          <a:xfrm>
            <a:off x="7846843" y="4712003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3963AB9-4B48-4243-B54F-8FD3EC40D5A5}"/>
              </a:ext>
            </a:extLst>
          </p:cNvPr>
          <p:cNvSpPr/>
          <p:nvPr/>
        </p:nvSpPr>
        <p:spPr>
          <a:xfrm>
            <a:off x="8552056" y="4689866"/>
            <a:ext cx="8937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endParaRPr lang="ru-RU" sz="40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AEE4F9-18BB-4B83-8F5E-D6F2ACE80EB2}"/>
              </a:ext>
            </a:extLst>
          </p:cNvPr>
          <p:cNvSpPr/>
          <p:nvPr/>
        </p:nvSpPr>
        <p:spPr>
          <a:xfrm>
            <a:off x="9171478" y="4693528"/>
            <a:ext cx="658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99771C-C9DD-48AA-8DFC-3AA69E6DDE67}"/>
              </a:ext>
            </a:extLst>
          </p:cNvPr>
          <p:cNvSpPr/>
          <p:nvPr/>
        </p:nvSpPr>
        <p:spPr>
          <a:xfrm>
            <a:off x="7133080" y="4703860"/>
            <a:ext cx="9556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7A39CBD-FC71-49CE-B255-C440DBABED67}"/>
              </a:ext>
            </a:extLst>
          </p:cNvPr>
          <p:cNvSpPr/>
          <p:nvPr/>
        </p:nvSpPr>
        <p:spPr>
          <a:xfrm>
            <a:off x="6243615" y="3509087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191B22D-4709-4951-8EA8-7D7A7BC377E2}"/>
              </a:ext>
            </a:extLst>
          </p:cNvPr>
          <p:cNvSpPr/>
          <p:nvPr/>
        </p:nvSpPr>
        <p:spPr>
          <a:xfrm>
            <a:off x="5037797" y="5734991"/>
            <a:ext cx="4648418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B3BF32B-C973-406E-833C-A7B3369A70DA}"/>
              </a:ext>
            </a:extLst>
          </p:cNvPr>
          <p:cNvSpPr/>
          <p:nvPr/>
        </p:nvSpPr>
        <p:spPr>
          <a:xfrm>
            <a:off x="327816" y="5713893"/>
            <a:ext cx="4292009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D430FD-A4B0-460D-B701-CE9AA8B1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522098"/>
            <a:ext cx="111105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-bet</a:t>
            </a:r>
            <a:r>
              <a:rPr lang="en-US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75B21B5-A956-49B0-B837-2297D2826278}"/>
              </a:ext>
            </a:extLst>
          </p:cNvPr>
          <p:cNvSpPr/>
          <p:nvPr/>
        </p:nvSpPr>
        <p:spPr>
          <a:xfrm>
            <a:off x="1619545" y="2427185"/>
            <a:ext cx="3709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1010-110;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C640D3-780B-4E60-AFCF-EEF62DCBE100}"/>
              </a:ext>
            </a:extLst>
          </p:cNvPr>
          <p:cNvSpPr/>
          <p:nvPr/>
        </p:nvSpPr>
        <p:spPr>
          <a:xfrm>
            <a:off x="6243615" y="2399315"/>
            <a:ext cx="5200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11011,11-101,01;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218A854-83DE-42D6-8248-2C648EED3D3A}"/>
              </a:ext>
            </a:extLst>
          </p:cNvPr>
          <p:cNvSpPr/>
          <p:nvPr/>
        </p:nvSpPr>
        <p:spPr>
          <a:xfrm>
            <a:off x="9502079" y="4698148"/>
            <a:ext cx="6588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C14DA4AD-26FF-4B37-AE6E-AF70A477EA42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/>
              <a:t>TAKRORLASH</a:t>
            </a:r>
            <a:endParaRPr lang="ru-RU" sz="5000" kern="0" dirty="0"/>
          </a:p>
        </p:txBody>
      </p:sp>
      <p:pic>
        <p:nvPicPr>
          <p:cNvPr id="2054" name="Picture 6" descr="VithoulkasCompass.com - О системе VC">
            <a:extLst>
              <a:ext uri="{FF2B5EF4-FFF2-40B4-BE49-F238E27FC236}">
                <a16:creationId xmlns:a16="http://schemas.microsoft.com/office/drawing/2014/main" id="{EBADD660-428C-42C2-ABF4-07208BB6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8" y="4116"/>
            <a:ext cx="1526689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497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1" grpId="0"/>
      <p:bldP spid="22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5" grpId="0"/>
      <p:bldP spid="47" grpId="0"/>
      <p:bldP spid="50" grpId="0"/>
      <p:bldP spid="53" grpId="0" animBg="1"/>
      <p:bldP spid="54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7B9A9A-D1A7-4677-9A16-8FE72B9F3660}"/>
              </a:ext>
            </a:extLst>
          </p:cNvPr>
          <p:cNvSpPr/>
          <p:nvPr/>
        </p:nvSpPr>
        <p:spPr>
          <a:xfrm>
            <a:off x="675255" y="2837742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7A39CBD-FC71-49CE-B255-C440DBABED67}"/>
              </a:ext>
            </a:extLst>
          </p:cNvPr>
          <p:cNvSpPr/>
          <p:nvPr/>
        </p:nvSpPr>
        <p:spPr>
          <a:xfrm>
            <a:off x="5493385" y="2845537"/>
            <a:ext cx="8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191B22D-4709-4951-8EA8-7D7A7BC377E2}"/>
              </a:ext>
            </a:extLst>
          </p:cNvPr>
          <p:cNvSpPr/>
          <p:nvPr/>
        </p:nvSpPr>
        <p:spPr>
          <a:xfrm>
            <a:off x="4734006" y="5832909"/>
            <a:ext cx="5527953" cy="62287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00011,11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B3BF32B-C973-406E-833C-A7B3369A70DA}"/>
              </a:ext>
            </a:extLst>
          </p:cNvPr>
          <p:cNvSpPr/>
          <p:nvPr/>
        </p:nvSpPr>
        <p:spPr>
          <a:xfrm>
            <a:off x="145968" y="5766613"/>
            <a:ext cx="4292009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5D430FD-A4B0-460D-B701-CE9AA8B1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4" y="1341983"/>
            <a:ext cx="11232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amalini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-bet</a:t>
            </a:r>
            <a:r>
              <a:rPr lang="en-US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A6481-0646-40E8-9F77-7B6A38E705A1}"/>
              </a:ext>
            </a:extLst>
          </p:cNvPr>
          <p:cNvSpPr txBox="1"/>
          <p:nvPr/>
        </p:nvSpPr>
        <p:spPr>
          <a:xfrm>
            <a:off x="2388485" y="2837742"/>
            <a:ext cx="11160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79D22D-C427-43E6-94B9-C2C5EEB36057}"/>
              </a:ext>
            </a:extLst>
          </p:cNvPr>
          <p:cNvSpPr/>
          <p:nvPr/>
        </p:nvSpPr>
        <p:spPr>
          <a:xfrm>
            <a:off x="2501016" y="3246355"/>
            <a:ext cx="928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ru-RU" sz="3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0D67D1-9309-4773-A86E-C21C2A6D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650" y="3071747"/>
            <a:ext cx="349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dirty="0"/>
              <a:t>x</a:t>
            </a:r>
            <a:endParaRPr lang="ru-RU" altLang="en-US" sz="300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66CBE7D-EC08-4C04-B89F-3A6D627476E7}"/>
              </a:ext>
            </a:extLst>
          </p:cNvPr>
          <p:cNvCxnSpPr>
            <a:cxnSpLocks/>
          </p:cNvCxnSpPr>
          <p:nvPr/>
        </p:nvCxnSpPr>
        <p:spPr>
          <a:xfrm>
            <a:off x="2109650" y="3783611"/>
            <a:ext cx="1394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1A19AAB-C07F-4633-8F62-0A08D6E4553E}"/>
              </a:ext>
            </a:extLst>
          </p:cNvPr>
          <p:cNvSpPr/>
          <p:nvPr/>
        </p:nvSpPr>
        <p:spPr>
          <a:xfrm>
            <a:off x="2970399" y="382895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901121-DA62-4EFC-8487-B133D190C6F6}"/>
              </a:ext>
            </a:extLst>
          </p:cNvPr>
          <p:cNvSpPr/>
          <p:nvPr/>
        </p:nvSpPr>
        <p:spPr>
          <a:xfrm>
            <a:off x="2402340" y="3832081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0FBCAE9-6396-48FC-9BA5-7E67690E82EF}"/>
              </a:ext>
            </a:extLst>
          </p:cNvPr>
          <p:cNvSpPr/>
          <p:nvPr/>
        </p:nvSpPr>
        <p:spPr>
          <a:xfrm>
            <a:off x="2947926" y="4688465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3D1CFF4-51A2-4DC0-93C4-27607D69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208" y="3953689"/>
            <a:ext cx="350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z-Cyrl-UZ" altLang="en-US" sz="3000" dirty="0"/>
              <a:t>+</a:t>
            </a:r>
            <a:endParaRPr lang="ru-RU" altLang="en-US" sz="30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5349062-C717-4F2D-92EA-9D146F64D44A}"/>
              </a:ext>
            </a:extLst>
          </p:cNvPr>
          <p:cNvSpPr/>
          <p:nvPr/>
        </p:nvSpPr>
        <p:spPr>
          <a:xfrm>
            <a:off x="2681041" y="382895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/>
              <a:t>0</a:t>
            </a:r>
            <a:endParaRPr lang="ru-RU" sz="3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36422DB5-9F68-4C6B-AE0A-5E78D9D54C85}"/>
              </a:ext>
            </a:extLst>
          </p:cNvPr>
          <p:cNvSpPr/>
          <p:nvPr/>
        </p:nvSpPr>
        <p:spPr>
          <a:xfrm>
            <a:off x="2694217" y="4244681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E270D-7FD9-46FB-8A2E-383A6659B9B0}"/>
              </a:ext>
            </a:extLst>
          </p:cNvPr>
          <p:cNvSpPr/>
          <p:nvPr/>
        </p:nvSpPr>
        <p:spPr>
          <a:xfrm>
            <a:off x="2126158" y="4247809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8A8BD83-4956-46CC-84AC-E0326DB33362}"/>
              </a:ext>
            </a:extLst>
          </p:cNvPr>
          <p:cNvSpPr/>
          <p:nvPr/>
        </p:nvSpPr>
        <p:spPr>
          <a:xfrm>
            <a:off x="2404859" y="4244681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A7A850-C114-40E1-B83B-569F3FEC7389}"/>
              </a:ext>
            </a:extLst>
          </p:cNvPr>
          <p:cNvSpPr txBox="1"/>
          <p:nvPr/>
        </p:nvSpPr>
        <p:spPr>
          <a:xfrm>
            <a:off x="7307627" y="2698745"/>
            <a:ext cx="13509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F355073-17C1-49F1-B5C7-F4459B0539DB}"/>
              </a:ext>
            </a:extLst>
          </p:cNvPr>
          <p:cNvSpPr/>
          <p:nvPr/>
        </p:nvSpPr>
        <p:spPr>
          <a:xfrm>
            <a:off x="7137563" y="3163929"/>
            <a:ext cx="1508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ru-RU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B400248-90BA-4D5C-A463-0730C610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383" y="2891170"/>
            <a:ext cx="3222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altLang="en-US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9C079F7-2840-4E66-BC51-FFA979287DEC}"/>
              </a:ext>
            </a:extLst>
          </p:cNvPr>
          <p:cNvCxnSpPr>
            <a:cxnSpLocks/>
          </p:cNvCxnSpPr>
          <p:nvPr/>
        </p:nvCxnSpPr>
        <p:spPr>
          <a:xfrm>
            <a:off x="7109049" y="3709988"/>
            <a:ext cx="14052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03A1AB0-15BC-467A-B156-BF77AC8F8B33}"/>
              </a:ext>
            </a:extLst>
          </p:cNvPr>
          <p:cNvSpPr/>
          <p:nvPr/>
        </p:nvSpPr>
        <p:spPr>
          <a:xfrm>
            <a:off x="8176249" y="3661476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77D5E0D-E2F2-42FD-B07E-294247A9FF5D}"/>
              </a:ext>
            </a:extLst>
          </p:cNvPr>
          <p:cNvSpPr/>
          <p:nvPr/>
        </p:nvSpPr>
        <p:spPr>
          <a:xfrm>
            <a:off x="7592349" y="3666454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2E04FB1-C554-4788-A35B-22A063AA8F27}"/>
              </a:ext>
            </a:extLst>
          </p:cNvPr>
          <p:cNvSpPr/>
          <p:nvPr/>
        </p:nvSpPr>
        <p:spPr>
          <a:xfrm>
            <a:off x="7310566" y="3665920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1D28DAA3-BF91-4EBF-AB1A-FF6110C4D28D}"/>
              </a:ext>
            </a:extLst>
          </p:cNvPr>
          <p:cNvCxnSpPr>
            <a:cxnSpLocks/>
          </p:cNvCxnSpPr>
          <p:nvPr/>
        </p:nvCxnSpPr>
        <p:spPr>
          <a:xfrm>
            <a:off x="5889098" y="5365750"/>
            <a:ext cx="2756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2E8FEE1-DB69-4690-98E7-D668DC62C167}"/>
              </a:ext>
            </a:extLst>
          </p:cNvPr>
          <p:cNvSpPr/>
          <p:nvPr/>
        </p:nvSpPr>
        <p:spPr>
          <a:xfrm>
            <a:off x="7911810" y="5287530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5D07340C-B451-4A71-97ED-74E94F83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10" y="4230688"/>
            <a:ext cx="350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z-Cyrl-UZ" alt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altLang="en-US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071D17-D53F-47C1-906F-747A8E1EC2A6}"/>
              </a:ext>
            </a:extLst>
          </p:cNvPr>
          <p:cNvSpPr/>
          <p:nvPr/>
        </p:nvSpPr>
        <p:spPr>
          <a:xfrm>
            <a:off x="7602691" y="5288442"/>
            <a:ext cx="6604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E8A13F24-E7CD-4384-9F50-8033060107C3}"/>
              </a:ext>
            </a:extLst>
          </p:cNvPr>
          <p:cNvSpPr/>
          <p:nvPr/>
        </p:nvSpPr>
        <p:spPr>
          <a:xfrm>
            <a:off x="7273925" y="5273675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1F6E0C4-4891-4948-8F45-AE7BFD787470}"/>
              </a:ext>
            </a:extLst>
          </p:cNvPr>
          <p:cNvSpPr/>
          <p:nvPr/>
        </p:nvSpPr>
        <p:spPr>
          <a:xfrm>
            <a:off x="7009607" y="5273675"/>
            <a:ext cx="65881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CBC3D50-58C2-4370-81DB-35A6691BBBB5}"/>
              </a:ext>
            </a:extLst>
          </p:cNvPr>
          <p:cNvSpPr/>
          <p:nvPr/>
        </p:nvSpPr>
        <p:spPr>
          <a:xfrm>
            <a:off x="6762178" y="5270500"/>
            <a:ext cx="563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3ACAD0B-B0CD-4BAE-9F31-CF22885F75B7}"/>
              </a:ext>
            </a:extLst>
          </p:cNvPr>
          <p:cNvSpPr/>
          <p:nvPr/>
        </p:nvSpPr>
        <p:spPr>
          <a:xfrm>
            <a:off x="6194281" y="5270500"/>
            <a:ext cx="788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186E7BCB-4E49-4441-B71C-AFF5CC8D551A}"/>
              </a:ext>
            </a:extLst>
          </p:cNvPr>
          <p:cNvSpPr/>
          <p:nvPr/>
        </p:nvSpPr>
        <p:spPr>
          <a:xfrm>
            <a:off x="7892618" y="4069147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B3897A4B-8176-4A52-9ECA-0E7732697F2D}"/>
              </a:ext>
            </a:extLst>
          </p:cNvPr>
          <p:cNvSpPr/>
          <p:nvPr/>
        </p:nvSpPr>
        <p:spPr>
          <a:xfrm>
            <a:off x="7601369" y="4069147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72954D9-5EA5-4F14-8280-0C103B8CF155}"/>
              </a:ext>
            </a:extLst>
          </p:cNvPr>
          <p:cNvSpPr/>
          <p:nvPr/>
        </p:nvSpPr>
        <p:spPr>
          <a:xfrm>
            <a:off x="7324780" y="4075064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7FC0973B-43A3-4021-865D-12660D55E9AD}"/>
              </a:ext>
            </a:extLst>
          </p:cNvPr>
          <p:cNvSpPr/>
          <p:nvPr/>
        </p:nvSpPr>
        <p:spPr>
          <a:xfrm>
            <a:off x="7033968" y="407595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737E51B-762D-4F9F-80E7-E21BB9B9C721}"/>
              </a:ext>
            </a:extLst>
          </p:cNvPr>
          <p:cNvSpPr/>
          <p:nvPr/>
        </p:nvSpPr>
        <p:spPr>
          <a:xfrm>
            <a:off x="7867782" y="3660587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A09FE72-3CC9-41E3-9D59-C86F180D3C08}"/>
              </a:ext>
            </a:extLst>
          </p:cNvPr>
          <p:cNvSpPr/>
          <p:nvPr/>
        </p:nvSpPr>
        <p:spPr>
          <a:xfrm>
            <a:off x="7551338" y="4407388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63A5E2C-1794-4D26-B332-8056F36BAF41}"/>
              </a:ext>
            </a:extLst>
          </p:cNvPr>
          <p:cNvSpPr/>
          <p:nvPr/>
        </p:nvSpPr>
        <p:spPr>
          <a:xfrm>
            <a:off x="7024948" y="4397080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00B883B6-AD9F-4109-94F3-15FDD0E5A710}"/>
              </a:ext>
            </a:extLst>
          </p:cNvPr>
          <p:cNvSpPr/>
          <p:nvPr/>
        </p:nvSpPr>
        <p:spPr>
          <a:xfrm>
            <a:off x="6725673" y="4399366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BEE096E9-D619-432E-BA6C-A70389E40B03}"/>
              </a:ext>
            </a:extLst>
          </p:cNvPr>
          <p:cNvSpPr/>
          <p:nvPr/>
        </p:nvSpPr>
        <p:spPr>
          <a:xfrm>
            <a:off x="7242871" y="4406499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C9BD4B2-9036-4280-AC54-CD4D9B944D46}"/>
              </a:ext>
            </a:extLst>
          </p:cNvPr>
          <p:cNvSpPr/>
          <p:nvPr/>
        </p:nvSpPr>
        <p:spPr>
          <a:xfrm>
            <a:off x="7262943" y="4837612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B1F4B571-B25F-435C-B9C6-2EC44505BF48}"/>
              </a:ext>
            </a:extLst>
          </p:cNvPr>
          <p:cNvSpPr/>
          <p:nvPr/>
        </p:nvSpPr>
        <p:spPr>
          <a:xfrm>
            <a:off x="6733417" y="4829081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9AADCC97-B9BB-4B52-9357-624A82051AE2}"/>
              </a:ext>
            </a:extLst>
          </p:cNvPr>
          <p:cNvSpPr/>
          <p:nvPr/>
        </p:nvSpPr>
        <p:spPr>
          <a:xfrm>
            <a:off x="6452954" y="481477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C98AB7E1-9663-40BB-9A5A-44B70B5046A0}"/>
              </a:ext>
            </a:extLst>
          </p:cNvPr>
          <p:cNvSpPr/>
          <p:nvPr/>
        </p:nvSpPr>
        <p:spPr>
          <a:xfrm>
            <a:off x="6954476" y="483672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CDC6E25E-CE62-4B84-863E-7324F34F3DC8}"/>
              </a:ext>
            </a:extLst>
          </p:cNvPr>
          <p:cNvSpPr/>
          <p:nvPr/>
        </p:nvSpPr>
        <p:spPr>
          <a:xfrm>
            <a:off x="8188456" y="5272763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1F91C58F-5C6F-4C8E-8A83-AAADD3496EBE}"/>
              </a:ext>
            </a:extLst>
          </p:cNvPr>
          <p:cNvSpPr/>
          <p:nvPr/>
        </p:nvSpPr>
        <p:spPr>
          <a:xfrm>
            <a:off x="7798432" y="3213614"/>
            <a:ext cx="232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20E01F53-5333-43DA-A821-8601EFA5E770}"/>
              </a:ext>
            </a:extLst>
          </p:cNvPr>
          <p:cNvSpPr/>
          <p:nvPr/>
        </p:nvSpPr>
        <p:spPr>
          <a:xfrm>
            <a:off x="7813463" y="5322272"/>
            <a:ext cx="232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66E17F7-B233-4CB1-81FD-71EEF1C83611}"/>
              </a:ext>
            </a:extLst>
          </p:cNvPr>
          <p:cNvSpPr/>
          <p:nvPr/>
        </p:nvSpPr>
        <p:spPr>
          <a:xfrm>
            <a:off x="704017" y="2261279"/>
            <a:ext cx="3709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101•11;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80537BB-D8BD-4D77-B27E-113207AB84A0}"/>
              </a:ext>
            </a:extLst>
          </p:cNvPr>
          <p:cNvSpPr/>
          <p:nvPr/>
        </p:nvSpPr>
        <p:spPr>
          <a:xfrm>
            <a:off x="5484337" y="2233560"/>
            <a:ext cx="3709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1011•11,01;</a:t>
            </a:r>
            <a:endParaRPr lang="ru-RU" sz="3000" dirty="0">
              <a:solidFill>
                <a:srgbClr val="0070C0"/>
              </a:solidFill>
            </a:endParaRP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526810B-C33D-4449-9D7E-807DAA1334C2}"/>
              </a:ext>
            </a:extLst>
          </p:cNvPr>
          <p:cNvCxnSpPr>
            <a:cxnSpLocks/>
          </p:cNvCxnSpPr>
          <p:nvPr/>
        </p:nvCxnSpPr>
        <p:spPr>
          <a:xfrm>
            <a:off x="2057659" y="4756987"/>
            <a:ext cx="1394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BDC77B0-F1F3-44F0-8075-6D29401FD362}"/>
              </a:ext>
            </a:extLst>
          </p:cNvPr>
          <p:cNvSpPr/>
          <p:nvPr/>
        </p:nvSpPr>
        <p:spPr>
          <a:xfrm>
            <a:off x="2670910" y="4674079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7761C4D-3D30-4E74-8003-853656C734C2}"/>
              </a:ext>
            </a:extLst>
          </p:cNvPr>
          <p:cNvSpPr/>
          <p:nvPr/>
        </p:nvSpPr>
        <p:spPr>
          <a:xfrm>
            <a:off x="2394061" y="4674568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7CE2AE22-2AD6-49A8-A9C7-A3D7EE7320C9}"/>
              </a:ext>
            </a:extLst>
          </p:cNvPr>
          <p:cNvSpPr/>
          <p:nvPr/>
        </p:nvSpPr>
        <p:spPr>
          <a:xfrm>
            <a:off x="2130242" y="4674331"/>
            <a:ext cx="658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z-Cyrl-UZ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dirty="0"/>
          </a:p>
        </p:txBody>
      </p:sp>
      <p:pic>
        <p:nvPicPr>
          <p:cNvPr id="3078" name="Picture 6" descr="Системы счисления">
            <a:extLst>
              <a:ext uri="{FF2B5EF4-FFF2-40B4-BE49-F238E27FC236}">
                <a16:creationId xmlns:a16="http://schemas.microsoft.com/office/drawing/2014/main" id="{DDA9D667-A02C-48EA-B9C7-E1D76F85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8" y="76463"/>
            <a:ext cx="1196371" cy="11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A8D81E75-B06B-4677-B1EF-09EBCF7ABFCB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/>
              <a:t>TAKRORLASH</a:t>
            </a:r>
            <a:endParaRPr lang="ru-RU" sz="5000" kern="0" dirty="0"/>
          </a:p>
        </p:txBody>
      </p:sp>
    </p:spTree>
    <p:extLst>
      <p:ext uri="{BB962C8B-B14F-4D97-AF65-F5344CB8AC3E}">
        <p14:creationId xmlns:p14="http://schemas.microsoft.com/office/powerpoint/2010/main" val="5550941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7" grpId="0"/>
      <p:bldP spid="28" grpId="0"/>
      <p:bldP spid="29" grpId="0"/>
      <p:bldP spid="31" grpId="0"/>
      <p:bldP spid="35" grpId="0"/>
      <p:bldP spid="44" grpId="0"/>
      <p:bldP spid="46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7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3" grpId="0"/>
      <p:bldP spid="94" grpId="0"/>
      <p:bldP spid="95" grpId="0"/>
      <p:bldP spid="96" grpId="0"/>
      <p:bldP spid="98" grpId="0"/>
      <p:bldP spid="101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1" grpId="0"/>
      <p:bldP spid="115" grpId="0"/>
      <p:bldP spid="116" grpId="0"/>
      <p:bldP spid="91" grpId="0"/>
      <p:bldP spid="92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861930" y="306565"/>
            <a:ext cx="11237912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/>
              <a:t>Mustahkamlash</a:t>
            </a:r>
            <a:r>
              <a:rPr lang="en-US" sz="4400" kern="0" dirty="0" smtClean="0"/>
              <a:t> </a:t>
            </a:r>
            <a:r>
              <a:rPr lang="en-US" sz="4400" kern="0" dirty="0" err="1"/>
              <a:t>uchun</a:t>
            </a:r>
            <a:r>
              <a:rPr lang="en-US" sz="4400" kern="0" dirty="0"/>
              <a:t> </a:t>
            </a:r>
            <a:r>
              <a:rPr lang="en-US" sz="4400" kern="0" dirty="0" err="1" smtClean="0"/>
              <a:t>topshiriqlar</a:t>
            </a:r>
            <a:endParaRPr lang="ru-RU" sz="44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347663" y="1449254"/>
            <a:ext cx="11485562" cy="1167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9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(32-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1E41EDB-0661-4052-9171-6D4353A8D293}"/>
              </a:ext>
            </a:extLst>
          </p:cNvPr>
          <p:cNvSpPr/>
          <p:nvPr/>
        </p:nvSpPr>
        <p:spPr>
          <a:xfrm>
            <a:off x="6133344" y="2227411"/>
            <a:ext cx="4475884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1603716-0AB6-41A5-B401-C7279A570871}"/>
              </a:ext>
            </a:extLst>
          </p:cNvPr>
          <p:cNvSpPr/>
          <p:nvPr/>
        </p:nvSpPr>
        <p:spPr>
          <a:xfrm>
            <a:off x="719879" y="2764771"/>
            <a:ext cx="4468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10,101+11,111</a:t>
            </a:r>
            <a:endParaRPr lang="ru-RU" sz="3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022ABF0-14F6-4925-9E37-B445A5063F78}"/>
              </a:ext>
            </a:extLst>
          </p:cNvPr>
          <p:cNvSpPr/>
          <p:nvPr/>
        </p:nvSpPr>
        <p:spPr>
          <a:xfrm>
            <a:off x="719879" y="3735080"/>
            <a:ext cx="46842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10010,01–111,1</a:t>
            </a:r>
            <a:endParaRPr lang="ru-RU" sz="30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979CBF2-671D-4669-8FCB-C9AB8417E25F}"/>
              </a:ext>
            </a:extLst>
          </p:cNvPr>
          <p:cNvSpPr/>
          <p:nvPr/>
        </p:nvSpPr>
        <p:spPr>
          <a:xfrm>
            <a:off x="719878" y="4832955"/>
            <a:ext cx="50159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11010,11•10,01</a:t>
            </a:r>
            <a:endParaRPr lang="ru-RU" sz="3000" dirty="0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547A0EBF-ABCA-4A53-8B2A-61657177F370}"/>
              </a:ext>
            </a:extLst>
          </p:cNvPr>
          <p:cNvSpPr/>
          <p:nvPr/>
        </p:nvSpPr>
        <p:spPr>
          <a:xfrm>
            <a:off x="6094843" y="3368842"/>
            <a:ext cx="4475884" cy="5759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010,11.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CA4AE1D5-5F1E-4CCD-A4E2-EE6C8884E284}"/>
              </a:ext>
            </a:extLst>
          </p:cNvPr>
          <p:cNvSpPr/>
          <p:nvPr/>
        </p:nvSpPr>
        <p:spPr>
          <a:xfrm>
            <a:off x="6017840" y="4475747"/>
            <a:ext cx="4594513" cy="6442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11100,0011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pp Store: Конвертер Систем Счисления">
            <a:extLst>
              <a:ext uri="{FF2B5EF4-FFF2-40B4-BE49-F238E27FC236}">
                <a16:creationId xmlns:a16="http://schemas.microsoft.com/office/drawing/2014/main" id="{7623B439-F703-4748-9825-9A8A685C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1042"/>
            <a:ext cx="1167083" cy="11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347663" y="1449254"/>
            <a:ext cx="11485562" cy="1167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9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Ikkilik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(32-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1E41EDB-0661-4052-9171-6D4353A8D293}"/>
              </a:ext>
            </a:extLst>
          </p:cNvPr>
          <p:cNvSpPr/>
          <p:nvPr/>
        </p:nvSpPr>
        <p:spPr>
          <a:xfrm>
            <a:off x="6787862" y="2564295"/>
            <a:ext cx="4475884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1603716-0AB6-41A5-B401-C7279A570871}"/>
              </a:ext>
            </a:extLst>
          </p:cNvPr>
          <p:cNvSpPr/>
          <p:nvPr/>
        </p:nvSpPr>
        <p:spPr>
          <a:xfrm>
            <a:off x="719878" y="2598209"/>
            <a:ext cx="4468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101–11=11</a:t>
            </a:r>
            <a:endParaRPr lang="ru-RU" sz="30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022ABF0-14F6-4925-9E37-B445A5063F78}"/>
              </a:ext>
            </a:extLst>
          </p:cNvPr>
          <p:cNvSpPr/>
          <p:nvPr/>
        </p:nvSpPr>
        <p:spPr>
          <a:xfrm>
            <a:off x="719879" y="3377212"/>
            <a:ext cx="46842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11•11=1001</a:t>
            </a:r>
            <a:endParaRPr lang="ru-RU" sz="30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979CBF2-671D-4669-8FCB-C9AB8417E25F}"/>
              </a:ext>
            </a:extLst>
          </p:cNvPr>
          <p:cNvSpPr/>
          <p:nvPr/>
        </p:nvSpPr>
        <p:spPr>
          <a:xfrm>
            <a:off x="719878" y="4234068"/>
            <a:ext cx="7675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110011,001–1,011=</a:t>
            </a:r>
          </a:p>
          <a:p>
            <a:pPr>
              <a:defRPr/>
            </a:pP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    =111110,1</a:t>
            </a:r>
            <a:endParaRPr lang="ru-RU" sz="3000" dirty="0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547A0EBF-ABCA-4A53-8B2A-61657177F370}"/>
              </a:ext>
            </a:extLst>
          </p:cNvPr>
          <p:cNvSpPr/>
          <p:nvPr/>
        </p:nvSpPr>
        <p:spPr>
          <a:xfrm>
            <a:off x="6801717" y="3392287"/>
            <a:ext cx="4475884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CA4AE1D5-5F1E-4CCD-A4E2-EE6C8884E284}"/>
              </a:ext>
            </a:extLst>
          </p:cNvPr>
          <p:cNvSpPr/>
          <p:nvPr/>
        </p:nvSpPr>
        <p:spPr>
          <a:xfrm>
            <a:off x="6801717" y="4708389"/>
            <a:ext cx="4475884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9E6CE2-2B2F-4603-93B2-3C60BB29A07C}"/>
              </a:ext>
            </a:extLst>
          </p:cNvPr>
          <p:cNvSpPr/>
          <p:nvPr/>
        </p:nvSpPr>
        <p:spPr>
          <a:xfrm>
            <a:off x="719878" y="5683058"/>
            <a:ext cx="7675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k) </a:t>
            </a:r>
            <a:r>
              <a:rPr lang="en-US" sz="3000" b="1" spc="600" dirty="0">
                <a:latin typeface="Arial" panose="020B0604020202020204" pitchFamily="34" charset="0"/>
                <a:cs typeface="Arial" panose="020B0604020202020204" pitchFamily="34" charset="0"/>
              </a:rPr>
              <a:t>1010•1110=10101100</a:t>
            </a:r>
            <a:endParaRPr lang="ru-RU" sz="30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912C212-BD89-4C0F-81F2-09FE4E1E7A9F}"/>
              </a:ext>
            </a:extLst>
          </p:cNvPr>
          <p:cNvSpPr/>
          <p:nvPr/>
        </p:nvSpPr>
        <p:spPr>
          <a:xfrm>
            <a:off x="6801717" y="5577075"/>
            <a:ext cx="4475884" cy="6699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spc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n-US" sz="3000" spc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369C0D2-D469-4391-9330-3CF5301B2108}"/>
              </a:ext>
            </a:extLst>
          </p:cNvPr>
          <p:cNvSpPr txBox="1">
            <a:spLocks/>
          </p:cNvSpPr>
          <p:nvPr/>
        </p:nvSpPr>
        <p:spPr>
          <a:xfrm>
            <a:off x="861930" y="306565"/>
            <a:ext cx="11237912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/>
              <a:t>Mustahkamlash</a:t>
            </a:r>
            <a:r>
              <a:rPr lang="en-US" sz="4400" kern="0" dirty="0" smtClean="0"/>
              <a:t> </a:t>
            </a:r>
            <a:r>
              <a:rPr lang="en-US" sz="4400" kern="0" dirty="0" err="1"/>
              <a:t>uchun</a:t>
            </a:r>
            <a:r>
              <a:rPr lang="en-US" sz="4400" kern="0" dirty="0"/>
              <a:t> </a:t>
            </a:r>
            <a:r>
              <a:rPr lang="en-US" sz="4400" kern="0" dirty="0" err="1" smtClean="0"/>
              <a:t>topshiriqlar</a:t>
            </a:r>
            <a:endParaRPr lang="ru-RU" sz="4400" kern="0" dirty="0"/>
          </a:p>
        </p:txBody>
      </p:sp>
      <p:pic>
        <p:nvPicPr>
          <p:cNvPr id="14" name="Picture 2" descr="App Store: Конвертер Систем Счисления">
            <a:extLst>
              <a:ext uri="{FF2B5EF4-FFF2-40B4-BE49-F238E27FC236}">
                <a16:creationId xmlns:a16="http://schemas.microsoft.com/office/drawing/2014/main" id="{423A1CDC-E421-4BB8-A552-D037BF5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1042"/>
            <a:ext cx="1167083" cy="11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52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 animBg="1"/>
      <p:bldP spid="6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28B4121-27B0-4293-A378-4E62D1BEA4D9}"/>
              </a:ext>
            </a:extLst>
          </p:cNvPr>
          <p:cNvSpPr/>
          <p:nvPr/>
        </p:nvSpPr>
        <p:spPr>
          <a:xfrm>
            <a:off x="5597235" y="2884777"/>
            <a:ext cx="6123277" cy="162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1.b), 1.f), 1.i), 2.b), 2.f), 2.i)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topshiriqlardagi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z-Cyrl-UZ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2-bet).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Системы Счисления: Калькулятор + Конвертер для Андроид - скачать APK">
            <a:extLst>
              <a:ext uri="{FF2B5EF4-FFF2-40B4-BE49-F238E27FC236}">
                <a16:creationId xmlns:a16="http://schemas.microsoft.com/office/drawing/2014/main" id="{9756A2D1-65E5-4655-A3C0-93E69D10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684338"/>
            <a:ext cx="4654694" cy="46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76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340</Words>
  <Application>Microsoft Office PowerPoint</Application>
  <PresentationFormat>Широкоэкранный</PresentationFormat>
  <Paragraphs>125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Пользователь</cp:lastModifiedBy>
  <cp:revision>320</cp:revision>
  <dcterms:created xsi:type="dcterms:W3CDTF">2020-09-03T11:25:49Z</dcterms:created>
  <dcterms:modified xsi:type="dcterms:W3CDTF">2020-09-21T14:06:07Z</dcterms:modified>
</cp:coreProperties>
</file>