
<file path=[Content_Types].xml><?xml version="1.0" encoding="utf-8"?>
<Types xmlns="http://schemas.openxmlformats.org/package/2006/content-types">
  <Default Extension="png" ContentType="image/png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5" r:id="rId2"/>
    <p:sldId id="370" r:id="rId3"/>
    <p:sldId id="364" r:id="rId4"/>
    <p:sldId id="373" r:id="rId5"/>
    <p:sldId id="380" r:id="rId6"/>
    <p:sldId id="385" r:id="rId7"/>
    <p:sldId id="382" r:id="rId8"/>
    <p:sldId id="381" r:id="rId9"/>
    <p:sldId id="383" r:id="rId10"/>
    <p:sldId id="377" r:id="rId11"/>
    <p:sldId id="386" r:id="rId12"/>
    <p:sldId id="376" r:id="rId13"/>
    <p:sldId id="379" r:id="rId14"/>
    <p:sldId id="387" r:id="rId15"/>
    <p:sldId id="374" r:id="rId16"/>
    <p:sldId id="378" r:id="rId17"/>
    <p:sldId id="384" r:id="rId18"/>
    <p:sldId id="369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54E3C6B-CF63-468C-87C7-4E9EEF6769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AA518A-C608-44D1-BFA8-12AE5F8DAD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34B6E5-581F-4F8F-8AB9-7CE855250DC9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30331CD-2BC5-4CF3-BBEB-589AB100D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71A741DD-54EC-4474-82EF-AD1FFC8A8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D04121-5026-432F-875E-195D1999D2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755312-82DF-4AA9-BFFF-FD628643C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296FAF-E0AE-4FE8-8A6E-C258A87F1E73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70EF6BFB-4024-41B9-8DB1-9496D158BF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4498BEA6-3EFD-492B-87A7-4AC1CCB027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FA8F567B-BF30-4757-9DDD-A536C5ED9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65FDD0-463B-4F05-965F-F7B8B3C3329F}" type="slidenum">
              <a:rPr lang="ru-RU" altLang="ru-RU"/>
              <a:pPr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E2EB2-A663-466A-BCFF-A8F05E555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4AA45A-BF13-4BC7-8813-CAEF890B4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A7092B-3C71-417D-99BD-674C8F40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D3142-0E50-4CF7-9F9D-1E5F716866D0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FFDA25-36B8-46E6-A1EC-54F3AF04D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4A57B-2A99-46E8-AA60-A3FED2FC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E43FF-38C6-42D1-BA9F-8EAD10CF2FF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27260114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96D9C-3B0D-4DC3-AD23-1D666A6D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BCF684-C8F5-426A-A2D3-846BA4CA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C13CF6-9C4D-4BC9-845B-554903F3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C9FCA-6819-4865-96FA-2EEC2D658822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4498FC-F557-44A8-BEC1-599D815D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63956B-06BE-4BE3-9756-66BC2384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5C2B3-F6AF-4713-B668-5346813E8B9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587359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51B8CBD-25FC-4B8F-B8E4-2723B1910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15D9B8-EFDD-4832-A596-91A59FA94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F18AE4-1973-4F73-8003-30F2039A1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5032-A759-4568-A650-7D5611EDDFD3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5B80E8-BBE3-4E0B-92EE-20308B02E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CC9D20-7EA2-480F-B77A-6B83DF8F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DCB4C-759F-4408-8918-D8AFDE7FEF0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7019168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00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4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15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5824338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19232"/>
          </a:xfrm>
        </p:spPr>
        <p:txBody>
          <a:bodyPr lIns="0" tIns="0" rIns="0" bIns="0"/>
          <a:lstStyle>
            <a:lvl1pPr>
              <a:defRPr sz="40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984634D1-F00E-4B65-9F87-2B7017BB74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EACB35A7-2430-4BF7-BE3A-0EE0D36EC5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50F1B7-61C0-4D30-BE93-04806B9CDA38}" type="datetimeFigureOut">
              <a:rPr lang="en-US"/>
              <a:pPr>
                <a:defRPr/>
              </a:pPr>
              <a:t>9/23/2020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43AD37EC-3DE0-48B1-851D-1B27C50B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A68BCCE9-C0EE-43C1-8A45-B5F9BDBEEF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292159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F6945-8744-4884-BA86-263BDA4C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482717-D4D2-4F34-B044-926F91E9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E38AC9-3E80-453B-A13B-1972536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D026C-F346-48FE-8969-6C5B7ABE3C00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287452-3534-452B-94E6-61DEC24F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249F45-E7E0-4A3C-9654-7E644B999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0C058-67FA-47CB-A14C-334E2DDFF0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3295316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5EDBDA-126F-43A1-860F-8A73CC27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AFDE12-72BF-441C-ABC8-E0A50BEEC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A0EA84-32C0-4F82-8A02-88595968F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BAFB-D82D-402E-860B-078814EB7085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5EE5E-2682-4DDF-83BC-305910336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7EC988-E6F6-4396-95DA-EA9DE25E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3AFBB-E13A-4B43-962F-8D3721D0FBD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6448107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87C3D-52D3-42BE-BE2D-5A0B61AA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27DFA5-05F9-4C74-B21A-AE4C5391C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2D4D2F-DDD0-446A-8B7A-F31226155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6B48183-1280-4491-911C-E648F705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ABBC-3DF7-4D40-99A3-B751E01DB60F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CE7CBC9-8295-4FF2-9F06-8BBBD086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5ABC888-79DB-42ED-972C-B43EEB18E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FFF2B-462C-4BCF-82A9-4A577F0FB9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8549318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C0CBE-1A37-4E73-98AC-B93E2C74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83AF70-AC96-4D06-ACBA-37D6F334F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564D61-6572-495C-87B3-66697B66E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F21C902-D1C4-4F87-8A52-1D4C073D7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6963A8C-3C02-43EC-8936-FFA804AC7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72E3CBDD-2CE7-4B9E-A71D-16AD1656F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DF3A-AE16-4F67-808D-B9AA0506FD1A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5CDC79D3-1AAE-4D94-A9EC-A588585A9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1ED658DD-841D-42E5-A636-6019587F4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B50EA-C1D1-4378-9AF5-4C1309B7D49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07691797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3D8C8-55C5-4F20-8A0B-3D06C4C7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ABA16945-44C1-4338-A853-440B8364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8DAF-E03F-41D7-9E1D-20E39ED98793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565E3541-F5A1-47FC-AF8F-048B89E9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74408C41-5085-42DF-8425-4D8C0BB4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E675D-D85B-44DE-9D9E-43CC4E0AF90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2335179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251BFB15-F45B-45F7-9DE2-D2DA8FC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FFAB8-011D-45FE-AC6F-23D3171A8E44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CC44C5C5-15F0-4E56-AAC3-870B1871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381536AD-57A2-49F9-A4BE-BDA84D97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01DB4-477C-4D19-8161-8906B917A5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2367634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71A04-13FE-49CB-A651-06C771C9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092BF1-F8F9-49FC-8F30-85EFBF5B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1465A8-BF54-4A05-9D0E-5A6F395A7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189A356-4EE7-461B-920F-F9A36669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CA280-FD99-45D8-8C76-E819B9AFE911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B8A905B-4056-49C0-9DCA-169774C2C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71D722E-4C85-4ED6-B49C-D3D7629D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8276A-DE40-4DA7-A6D9-10B378FFD2F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9363895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772C9-1087-4F81-A263-A70D3212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E64C6B2-632E-4108-96FD-85F976AAF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1B72C1-4725-40B8-A9B3-E07CF04E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C1CA815-5FE2-4EB9-B189-EEC60FD8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09AFE-87B0-4A58-B940-A27ECA91F010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2CAD942-4245-4531-9727-2B4976CA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AA554FF-827C-44B1-BC43-DC24ABF8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7A809-EBD9-412D-87CD-48E209C472E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2835992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C9AC8FED-B469-446E-B99B-B8697DAF3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80600FED-575E-4CA7-9D4A-AF15BA107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74C3D0-D951-4D74-B7C1-77EF141BB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E1AB21-66E1-4C29-8BA2-512A88883F75}" type="datetimeFigureOut">
              <a:rPr lang="ru-RU"/>
              <a:pPr>
                <a:defRPr/>
              </a:pPr>
              <a:t>23.09.2020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037FA-5B51-41F2-AD54-AE301998D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CA9C9B-94D3-4638-B526-E3686F31B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09208E2-7C82-484B-AF6A-4F16635AA65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transition spd="slow"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17/06/relationships/model3d" Target="../media/model3d4.glb"/><Relationship Id="rId13" Type="http://schemas.openxmlformats.org/officeDocument/2006/relationships/image" Target="../media/image14.png"/><Relationship Id="rId3" Type="http://schemas.microsoft.com/office/2017/06/relationships/model3d" Target="../media/model3d1.glb"/><Relationship Id="rId7" Type="http://schemas.openxmlformats.org/officeDocument/2006/relationships/image" Target="../media/image8.png"/><Relationship Id="rId12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11" Type="http://schemas.microsoft.com/office/2017/06/relationships/model3d" Target="../media/model3d5.glb"/><Relationship Id="rId5" Type="http://schemas.openxmlformats.org/officeDocument/2006/relationships/image" Target="../media/image4.png"/><Relationship Id="rId15" Type="http://schemas.openxmlformats.org/officeDocument/2006/relationships/image" Target="../media/image7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3.png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17/06/relationships/model3d" Target="../media/model3d4.glb"/><Relationship Id="rId13" Type="http://schemas.openxmlformats.org/officeDocument/2006/relationships/image" Target="../media/image14.png"/><Relationship Id="rId3" Type="http://schemas.microsoft.com/office/2017/06/relationships/model3d" Target="../media/model3d1.glb"/><Relationship Id="rId7" Type="http://schemas.openxmlformats.org/officeDocument/2006/relationships/image" Target="../media/image8.png"/><Relationship Id="rId12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11" Type="http://schemas.microsoft.com/office/2017/06/relationships/model3d" Target="../media/model3d5.glb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17/06/relationships/model3d" Target="../media/model3d1.glb"/><Relationship Id="rId7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microsoft.com/office/2017/06/relationships/model3d" Target="../media/model3d4.glb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microsoft.com/office/2017/06/relationships/model3d" Target="../media/model3d5.glb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9.png"/><Relationship Id="rId3" Type="http://schemas.microsoft.com/office/2017/06/relationships/model3d" Target="../media/model3d4.glb"/><Relationship Id="rId7" Type="http://schemas.openxmlformats.org/officeDocument/2006/relationships/image" Target="../media/image18.png"/><Relationship Id="rId12" Type="http://schemas.microsoft.com/office/2017/06/relationships/model3d" Target="../media/model3d3.glb"/><Relationship Id="rId2" Type="http://schemas.openxmlformats.org/officeDocument/2006/relationships/image" Target="../media/image3.jpe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microsoft.com/office/2017/06/relationships/model3d" Target="../media/model3d5.glb"/><Relationship Id="rId11" Type="http://schemas.openxmlformats.org/officeDocument/2006/relationships/image" Target="../media/image5.png"/><Relationship Id="rId5" Type="http://schemas.openxmlformats.org/officeDocument/2006/relationships/image" Target="../media/image17.png"/><Relationship Id="rId15" Type="http://schemas.openxmlformats.org/officeDocument/2006/relationships/image" Target="../media/image20.png"/><Relationship Id="rId10" Type="http://schemas.openxmlformats.org/officeDocument/2006/relationships/image" Target="../media/image5.png"/><Relationship Id="rId4" Type="http://schemas.openxmlformats.org/officeDocument/2006/relationships/image" Target="../media/image17.png"/><Relationship Id="rId9" Type="http://schemas.microsoft.com/office/2017/06/relationships/model3d" Target="../media/model3d2.glb"/><Relationship Id="rId1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7.png"/><Relationship Id="rId18" Type="http://schemas.openxmlformats.org/officeDocument/2006/relationships/image" Target="../media/image9.png"/><Relationship Id="rId3" Type="http://schemas.microsoft.com/office/2017/06/relationships/model3d" Target="../media/model3d1.glb"/><Relationship Id="rId21" Type="http://schemas.openxmlformats.org/officeDocument/2006/relationships/image" Target="../media/image10.pn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17" Type="http://schemas.openxmlformats.org/officeDocument/2006/relationships/image" Target="../media/image9.png"/><Relationship Id="rId2" Type="http://schemas.openxmlformats.org/officeDocument/2006/relationships/image" Target="../media/image3.jpeg"/><Relationship Id="rId16" Type="http://schemas.microsoft.com/office/2017/06/relationships/model3d" Target="../media/model3d4.glb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microsoft.com/office/2017/06/relationships/model3d" Target="../media/model3d2.glb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5" Type="http://schemas.openxmlformats.org/officeDocument/2006/relationships/image" Target="../media/image8.png"/><Relationship Id="rId10" Type="http://schemas.openxmlformats.org/officeDocument/2006/relationships/image" Target="../media/image6.png"/><Relationship Id="rId19" Type="http://schemas.microsoft.com/office/2017/06/relationships/model3d" Target="../media/model3d5.glb"/><Relationship Id="rId4" Type="http://schemas.openxmlformats.org/officeDocument/2006/relationships/image" Target="../media/image4.png"/><Relationship Id="rId9" Type="http://schemas.microsoft.com/office/2017/06/relationships/model3d" Target="../media/model3d3.glb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3" Type="http://schemas.microsoft.com/office/2017/06/relationships/model3d" Target="../media/model3d1.glb"/><Relationship Id="rId12" Type="http://schemas.openxmlformats.org/officeDocument/2006/relationships/image" Target="../media/image9.png"/><Relationship Id="rId2" Type="http://schemas.openxmlformats.org/officeDocument/2006/relationships/image" Target="../media/image3.jpe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microsoft.com/office/2017/06/relationships/model3d" Target="../media/model3d4.glb"/><Relationship Id="rId5" Type="http://schemas.openxmlformats.org/officeDocument/2006/relationships/image" Target="../media/image4.png"/><Relationship Id="rId1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microsoft.com/office/2017/06/relationships/model3d" Target="../media/model3d5.glb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17/06/relationships/model3d" Target="../media/model3d1.glb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175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50197" y="2589213"/>
            <a:ext cx="9763125" cy="1592974"/>
          </a:xfrm>
          <a:prstGeom prst="rect">
            <a:avLst/>
          </a:prstGeom>
        </p:spPr>
        <p:txBody>
          <a:bodyPr lIns="0" tIns="28168" rIns="0" bIns="0">
            <a:spAutoFit/>
          </a:bodyPr>
          <a:lstStyle/>
          <a:p>
            <a:pPr marL="37131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sz="50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mashg‘ulot</a:t>
            </a: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</a:p>
          <a:p>
            <a:pPr marL="37131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                </a:t>
            </a:r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endParaRPr lang="en-US" sz="2400" i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89025" y="233203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089025" y="466248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 dirty="0">
              <a:latin typeface="+mn-l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94888" y="598488"/>
            <a:ext cx="1565275" cy="801687"/>
          </a:xfrm>
          <a:prstGeom prst="rect">
            <a:avLst/>
          </a:prstGeom>
        </p:spPr>
        <p:txBody>
          <a:bodyPr lIns="0" tIns="32012" rIns="0" bIns="0">
            <a:spAutoFit/>
          </a:bodyPr>
          <a:lstStyle/>
          <a:p>
            <a:pPr eaLnBrk="1" fontAlgn="auto" hangingPunct="1">
              <a:spcBef>
                <a:spcPts val="252"/>
              </a:spcBef>
              <a:spcAft>
                <a:spcPts val="0"/>
              </a:spcAft>
              <a:defRPr/>
            </a:pPr>
            <a:r>
              <a:rPr lang="en-US" sz="5000" b="1" spc="2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1" b="1" spc="2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001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117725" y="431800"/>
            <a:ext cx="7399338" cy="1320800"/>
          </a:xfrm>
          <a:prstGeom prst="rect">
            <a:avLst/>
          </a:prstGeom>
        </p:spPr>
        <p:txBody>
          <a:bodyPr lIns="0" tIns="294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647" algn="ctr" defTabSz="1846555" eaLnBrk="1" fontAlgn="auto" hangingPunct="1">
              <a:spcBef>
                <a:spcPts val="231"/>
              </a:spcBef>
              <a:spcAft>
                <a:spcPts val="0"/>
              </a:spcAft>
              <a:defRPr/>
            </a:pPr>
            <a:r>
              <a:rPr lang="en-US" sz="4191" kern="0" cap="all" spc="-61" dirty="0" err="1">
                <a:solidFill>
                  <a:sysClr val="window" lastClr="FFFFFF"/>
                </a:solidFill>
              </a:rPr>
              <a:t>Informatika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va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axborot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texnologiyalari</a:t>
            </a:r>
            <a:endParaRPr lang="en-US" sz="4191" kern="0" cap="all" spc="10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1725613" y="1101725"/>
            <a:ext cx="26987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1725613" y="1274763"/>
            <a:ext cx="26987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1219200" y="1101725"/>
            <a:ext cx="26988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1219200" y="1274763"/>
            <a:ext cx="26988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GIF by National Geographic Channel">
            <a:extLst>
              <a:ext uri="{FF2B5EF4-FFF2-40B4-BE49-F238E27FC236}">
                <a16:creationId xmlns:a16="http://schemas.microsoft.com/office/drawing/2014/main" id="{179ABAAC-62E7-470D-9A4D-DFDF6AF7BF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7" y="558567"/>
            <a:ext cx="1888860" cy="106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Системы Счисления: Калькулятор + Конвертер для Андроид - скачать APK">
            <a:extLst>
              <a:ext uri="{FF2B5EF4-FFF2-40B4-BE49-F238E27FC236}">
                <a16:creationId xmlns:a16="http://schemas.microsoft.com/office/drawing/2014/main" id="{09059C6F-EF4C-45C5-BE40-894593E69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689" y="4503675"/>
            <a:ext cx="1974056" cy="197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pic>
        <p:nvPicPr>
          <p:cNvPr id="1026" name="Picture 2" descr="Сказочный замок ~ Art Positive">
            <a:extLst>
              <a:ext uri="{FF2B5EF4-FFF2-40B4-BE49-F238E27FC236}">
                <a16:creationId xmlns:a16="http://schemas.microsoft.com/office/drawing/2014/main" id="{94CACB8F-5B4B-42C6-AF82-7E1E74C44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36" y="27710"/>
            <a:ext cx="10217728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Сказочный замок ~ Art Positive">
            <a:extLst>
              <a:ext uri="{FF2B5EF4-FFF2-40B4-BE49-F238E27FC236}">
                <a16:creationId xmlns:a16="http://schemas.microsoft.com/office/drawing/2014/main" id="{3022BB2B-395D-461E-9D68-C38458333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0" y="13855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Сказочный замок ~ Art Positive">
            <a:extLst>
              <a:ext uri="{FF2B5EF4-FFF2-40B4-BE49-F238E27FC236}">
                <a16:creationId xmlns:a16="http://schemas.microsoft.com/office/drawing/2014/main" id="{E587D750-0980-4005-B73A-0E7C2CB7E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10744199" y="27710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995759" y="3436331"/>
              <a:ext cx="1625278" cy="110919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625278" cy="1109192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74246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95759" y="3436331"/>
                <a:ext cx="1625278" cy="11091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989121">
              <a:off x="7994073" y="4395258"/>
              <a:ext cx="1110886" cy="906793"/>
            </p:xfrm>
            <a:graphic>
              <a:graphicData uri="http://schemas.microsoft.com/office/drawing/2017/model3d">
                <am3d:model3d r:embed="rId3">
                  <am3d:spPr>
                    <a:xfrm rot="20989121">
                      <a:off x="0" y="0"/>
                      <a:ext cx="1110886" cy="906793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19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20989121">
                <a:off x="7994073" y="4395258"/>
                <a:ext cx="1110886" cy="906793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Лента: наклоненная вниз 9">
            <a:extLst>
              <a:ext uri="{FF2B5EF4-FFF2-40B4-BE49-F238E27FC236}">
                <a16:creationId xmlns:a16="http://schemas.microsoft.com/office/drawing/2014/main" id="{DCB3E739-FBF3-494F-BB27-4A559EE798B8}"/>
              </a:ext>
            </a:extLst>
          </p:cNvPr>
          <p:cNvSpPr/>
          <p:nvPr/>
        </p:nvSpPr>
        <p:spPr>
          <a:xfrm>
            <a:off x="6643311" y="2276291"/>
            <a:ext cx="2583570" cy="676719"/>
          </a:xfrm>
          <a:prstGeom prst="ribbon">
            <a:avLst>
              <a:gd name="adj1" fmla="val 11577"/>
              <a:gd name="adj2" fmla="val 676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 SANOQ SISTEMASI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" name="Трехмерная модель 5" descr="Мужчина-парашютист">
                <a:extLst>
                  <a:ext uri="{FF2B5EF4-FFF2-40B4-BE49-F238E27FC236}">
                    <a16:creationId xmlns:a16="http://schemas.microsoft.com/office/drawing/2014/main" id="{6CE92E8C-5F5A-49DB-B992-148A94EC43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89457068"/>
                  </p:ext>
                </p:extLst>
              </p:nvPr>
            </p:nvGraphicFramePr>
            <p:xfrm>
              <a:off x="7820329" y="5771349"/>
              <a:ext cx="323672" cy="937657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323672" cy="937657"/>
                    </a:xfrm>
                    <a:prstGeom prst="rect">
                      <a:avLst/>
                    </a:prstGeom>
                  </am3d:spPr>
                  <am3d:camera>
                    <am3d:pos x="0" y="0" z="512674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3714" d="1000000"/>
                    <am3d:preTrans dx="-27279" dy="-17985891" dz="26336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02887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" name="Трехмерная модель 5" descr="Мужчина-парашютист">
                <a:extLst>
                  <a:ext uri="{FF2B5EF4-FFF2-40B4-BE49-F238E27FC236}">
                    <a16:creationId xmlns:a16="http://schemas.microsoft.com/office/drawing/2014/main" id="{6CE92E8C-5F5A-49DB-B992-148A94EC43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820329" y="5771349"/>
                <a:ext cx="323672" cy="9376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7" name="Трехмерная модель 6" descr="Женский аватар">
                <a:extLst>
                  <a:ext uri="{FF2B5EF4-FFF2-40B4-BE49-F238E27FC236}">
                    <a16:creationId xmlns:a16="http://schemas.microsoft.com/office/drawing/2014/main" id="{76A20AE6-C6AC-4280-B49E-9E796716F52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62822901"/>
                  </p:ext>
                </p:extLst>
              </p:nvPr>
            </p:nvGraphicFramePr>
            <p:xfrm>
              <a:off x="7488597" y="5750280"/>
              <a:ext cx="323672" cy="866293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23672" cy="866293"/>
                    </a:xfrm>
                    <a:prstGeom prst="rect">
                      <a:avLst/>
                    </a:prstGeom>
                  </am3d:spPr>
                  <am3d:camera>
                    <am3d:pos x="0" y="0" z="520358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1971" d="1000000"/>
                    <am3d:preTrans dx="-95019" dy="-17857480" dz="150573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9444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7" name="Трехмерная модель 6" descr="Женский аватар">
                <a:extLst>
                  <a:ext uri="{FF2B5EF4-FFF2-40B4-BE49-F238E27FC236}">
                    <a16:creationId xmlns:a16="http://schemas.microsoft.com/office/drawing/2014/main" id="{76A20AE6-C6AC-4280-B49E-9E796716F52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488597" y="5750280"/>
                <a:ext cx="323672" cy="8662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4" name="Трехмерная модель 13" descr="Плакат из треугольников">
                <a:extLst>
                  <a:ext uri="{FF2B5EF4-FFF2-40B4-BE49-F238E27FC236}">
                    <a16:creationId xmlns:a16="http://schemas.microsoft.com/office/drawing/2014/main" id="{82F5AF5B-F415-4567-BDC2-BEEC0E7FE7A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353119" y="5307981"/>
              <a:ext cx="1832286" cy="906793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832286" cy="906793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9644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4" name="Трехмерная модель 13" descr="Плакат из треугольников">
                <a:extLst>
                  <a:ext uri="{FF2B5EF4-FFF2-40B4-BE49-F238E27FC236}">
                    <a16:creationId xmlns:a16="http://schemas.microsoft.com/office/drawing/2014/main" id="{82F5AF5B-F415-4567-BDC2-BEEC0E7FE7A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353119" y="5307981"/>
                <a:ext cx="1832286" cy="90679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668034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exit" presetSubtype="1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0.065"/>
                                          </p:val>
                                        </p:tav>
                                        <p:tav tm="6660">
                                          <p:val>
                                            <p:fltVal val="0.2543"/>
                                          </p:val>
                                        </p:tav>
                                        <p:tav tm="9990">
                                          <p:val>
                                            <p:fltVal val="0.5589"/>
                                          </p:val>
                                        </p:tav>
                                        <p:tav tm="13320">
                                          <p:val>
                                            <p:fltVal val="0.97"/>
                                          </p:val>
                                        </p:tav>
                                        <p:tav tm="16650">
                                          <p:val>
                                            <p:fltVal val="1.4787"/>
                                          </p:val>
                                        </p:tav>
                                        <p:tav tm="19970">
                                          <p:val>
                                            <p:fltVal val="2.0742"/>
                                          </p:val>
                                        </p:tav>
                                        <p:tav tm="23290">
                                          <p:val>
                                            <p:fltVal val="2.7492"/>
                                          </p:val>
                                        </p:tav>
                                        <p:tav tm="26620">
                                          <p:val>
                                            <p:fltVal val="3.4972"/>
                                          </p:val>
                                        </p:tav>
                                        <p:tav tm="29950">
                                          <p:val>
                                            <p:fltVal val="4.3074"/>
                                          </p:val>
                                        </p:tav>
                                        <p:tav tm="33280">
                                          <p:val>
                                            <p:fltVal val="5.1709"/>
                                          </p:val>
                                        </p:tav>
                                        <p:tav tm="36610">
                                          <p:val>
                                            <p:fltVal val="6.079"/>
                                          </p:val>
                                        </p:tav>
                                        <p:tav tm="39940">
                                          <p:val>
                                            <p:fltVal val="7.0227"/>
                                          </p:val>
                                        </p:tav>
                                        <p:tav tm="43270">
                                          <p:val>
                                            <p:fltVal val="7.9931"/>
                                          </p:val>
                                        </p:tav>
                                        <p:tav tm="46600">
                                          <p:val>
                                            <p:fltVal val="8.9815"/>
                                          </p:val>
                                        </p:tav>
                                        <p:tav tm="49930">
                                          <p:val>
                                            <p:fltVal val="9.979"/>
                                          </p:val>
                                        </p:tav>
                                        <p:tav tm="53250">
                                          <p:val>
                                            <p:fltVal val="10.9736"/>
                                          </p:val>
                                        </p:tav>
                                        <p:tav tm="56580">
                                          <p:val>
                                            <p:fltVal val="11.9626"/>
                                          </p:val>
                                        </p:tav>
                                        <p:tav tm="59900">
                                          <p:val>
                                            <p:fltVal val="12.9311"/>
                                          </p:val>
                                        </p:tav>
                                        <p:tav tm="63220">
                                          <p:val>
                                            <p:fltVal val="13.8735"/>
                                          </p:val>
                                        </p:tav>
                                        <p:tav tm="66540">
                                          <p:val>
                                            <p:fltVal val="14.781"/>
                                          </p:val>
                                        </p:tav>
                                        <p:tav tm="69870">
                                          <p:val>
                                            <p:fltVal val="15.6471"/>
                                          </p:val>
                                        </p:tav>
                                        <p:tav tm="73190">
                                          <p:val>
                                            <p:fltVal val="16.4581"/>
                                          </p:val>
                                        </p:tav>
                                        <p:tav tm="76510">
                                          <p:val>
                                            <p:fltVal val="17.2077"/>
                                          </p:val>
                                        </p:tav>
                                        <p:tav tm="79830">
                                          <p:val>
                                            <p:fltVal val="17.8872"/>
                                          </p:val>
                                        </p:tav>
                                        <p:tav tm="83160">
                                          <p:val>
                                            <p:fltVal val="18.4895"/>
                                          </p:val>
                                        </p:tav>
                                        <p:tav tm="86480">
                                          <p:val>
                                            <p:fltVal val="19.0021"/>
                                          </p:val>
                                        </p:tav>
                                        <p:tav tm="89800">
                                          <p:val>
                                            <p:fltVal val="19.4182"/>
                                          </p:val>
                                        </p:tav>
                                        <p:tav tm="93120">
                                          <p:val>
                                            <p:fltVal val="19.729"/>
                                          </p:val>
                                        </p:tav>
                                        <p:tav tm="96450">
                                          <p:val>
                                            <p:fltVal val="19.9261"/>
                                          </p:val>
                                        </p:tav>
                                        <p:tav tm="100000">
                                          <p:val>
                                            <p:fltVal val="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3330">
                                          <p:val>
                                            <p:fltVal val="0.9895"/>
                                          </p:val>
                                        </p:tav>
                                        <p:tav tm="6660">
                                          <p:val>
                                            <p:fltVal val="0.9791"/>
                                          </p:val>
                                        </p:tav>
                                        <p:tav tm="9990">
                                          <p:val>
                                            <p:fltVal val="0.9687"/>
                                          </p:val>
                                        </p:tav>
                                        <p:tav tm="13320">
                                          <p:val>
                                            <p:fltVal val="0.9584"/>
                                          </p:val>
                                        </p:tav>
                                        <p:tav tm="16650">
                                          <p:val>
                                            <p:fltVal val="0.9482"/>
                                          </p:val>
                                        </p:tav>
                                        <p:tav tm="19970">
                                          <p:val>
                                            <p:fltVal val="0.9382"/>
                                          </p:val>
                                        </p:tav>
                                        <p:tav tm="23290">
                                          <p:val>
                                            <p:fltVal val="0.9284"/>
                                          </p:val>
                                        </p:tav>
                                        <p:tav tm="26620">
                                          <p:val>
                                            <p:fltVal val="0.9187"/>
                                          </p:val>
                                        </p:tav>
                                        <p:tav tm="29950">
                                          <p:val>
                                            <p:fltVal val="0.9093"/>
                                          </p:val>
                                        </p:tav>
                                        <p:tav tm="33280">
                                          <p:val>
                                            <p:fltVal val="0.9001"/>
                                          </p:val>
                                        </p:tav>
                                        <p:tav tm="36610">
                                          <p:val>
                                            <p:fltVal val="0.8912"/>
                                          </p:val>
                                        </p:tav>
                                        <p:tav tm="39940">
                                          <p:val>
                                            <p:fltVal val="0.8825"/>
                                          </p:val>
                                        </p:tav>
                                        <p:tav tm="43270">
                                          <p:val>
                                            <p:fltVal val="0.8742"/>
                                          </p:val>
                                        </p:tav>
                                        <p:tav tm="46600">
                                          <p:val>
                                            <p:fltVal val="0.8663"/>
                                          </p:val>
                                        </p:tav>
                                        <p:tav tm="49930">
                                          <p:val>
                                            <p:fltVal val="0.8587"/>
                                          </p:val>
                                        </p:tav>
                                        <p:tav tm="53250">
                                          <p:val>
                                            <p:fltVal val="0.8515"/>
                                          </p:val>
                                        </p:tav>
                                        <p:tav tm="56580">
                                          <p:val>
                                            <p:fltVal val="0.8447"/>
                                          </p:val>
                                        </p:tav>
                                        <p:tav tm="59900">
                                          <p:val>
                                            <p:fltVal val="0.8383"/>
                                          </p:val>
                                        </p:tav>
                                        <p:tav tm="63220">
                                          <p:val>
                                            <p:fltVal val="0.8324"/>
                                          </p:val>
                                        </p:tav>
                                        <p:tav tm="66540">
                                          <p:val>
                                            <p:fltVal val="0.8269"/>
                                          </p:val>
                                        </p:tav>
                                        <p:tav tm="69870">
                                          <p:val>
                                            <p:fltVal val="0.8219"/>
                                          </p:val>
                                        </p:tav>
                                        <p:tav tm="73190">
                                          <p:val>
                                            <p:fltVal val="0.8174"/>
                                          </p:val>
                                        </p:tav>
                                        <p:tav tm="76510">
                                          <p:val>
                                            <p:fltVal val="0.8134"/>
                                          </p:val>
                                        </p:tav>
                                        <p:tav tm="79830">
                                          <p:val>
                                            <p:fltVal val="0.8099"/>
                                          </p:val>
                                        </p:tav>
                                        <p:tav tm="83160">
                                          <p:val>
                                            <p:fltVal val="0.8069"/>
                                          </p:val>
                                        </p:tav>
                                        <p:tav tm="86480">
                                          <p:val>
                                            <p:fltVal val="0.8044"/>
                                          </p:val>
                                        </p:tav>
                                        <p:tav tm="89800">
                                          <p:val>
                                            <p:fltVal val="0.8025"/>
                                          </p:val>
                                        </p:tav>
                                        <p:tav tm="93120">
                                          <p:val>
                                            <p:fltVal val="0.8011"/>
                                          </p:val>
                                        </p:tav>
                                        <p:tav tm="96450">
                                          <p:val>
                                            <p:fltVal val="0.8003"/>
                                          </p:val>
                                        </p:tav>
                                        <p:tav tm="100000">
                                          <p:val>
                                            <p:fltVal val="0.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3330">
                                          <p:val>
                                            <p:fltVal val="0.9895"/>
                                          </p:val>
                                        </p:tav>
                                        <p:tav tm="6660">
                                          <p:val>
                                            <p:fltVal val="0.9791"/>
                                          </p:val>
                                        </p:tav>
                                        <p:tav tm="9990">
                                          <p:val>
                                            <p:fltVal val="0.9687"/>
                                          </p:val>
                                        </p:tav>
                                        <p:tav tm="13320">
                                          <p:val>
                                            <p:fltVal val="0.9584"/>
                                          </p:val>
                                        </p:tav>
                                        <p:tav tm="16650">
                                          <p:val>
                                            <p:fltVal val="0.9482"/>
                                          </p:val>
                                        </p:tav>
                                        <p:tav tm="19970">
                                          <p:val>
                                            <p:fltVal val="0.9382"/>
                                          </p:val>
                                        </p:tav>
                                        <p:tav tm="23290">
                                          <p:val>
                                            <p:fltVal val="0.9284"/>
                                          </p:val>
                                        </p:tav>
                                        <p:tav tm="26620">
                                          <p:val>
                                            <p:fltVal val="0.9187"/>
                                          </p:val>
                                        </p:tav>
                                        <p:tav tm="29950">
                                          <p:val>
                                            <p:fltVal val="0.9093"/>
                                          </p:val>
                                        </p:tav>
                                        <p:tav tm="33280">
                                          <p:val>
                                            <p:fltVal val="0.9001"/>
                                          </p:val>
                                        </p:tav>
                                        <p:tav tm="36610">
                                          <p:val>
                                            <p:fltVal val="0.8912"/>
                                          </p:val>
                                        </p:tav>
                                        <p:tav tm="39940">
                                          <p:val>
                                            <p:fltVal val="0.8825"/>
                                          </p:val>
                                        </p:tav>
                                        <p:tav tm="43270">
                                          <p:val>
                                            <p:fltVal val="0.8742"/>
                                          </p:val>
                                        </p:tav>
                                        <p:tav tm="46600">
                                          <p:val>
                                            <p:fltVal val="0.8663"/>
                                          </p:val>
                                        </p:tav>
                                        <p:tav tm="49930">
                                          <p:val>
                                            <p:fltVal val="0.8587"/>
                                          </p:val>
                                        </p:tav>
                                        <p:tav tm="53250">
                                          <p:val>
                                            <p:fltVal val="0.8515"/>
                                          </p:val>
                                        </p:tav>
                                        <p:tav tm="56580">
                                          <p:val>
                                            <p:fltVal val="0.8447"/>
                                          </p:val>
                                        </p:tav>
                                        <p:tav tm="59900">
                                          <p:val>
                                            <p:fltVal val="0.8383"/>
                                          </p:val>
                                        </p:tav>
                                        <p:tav tm="63220">
                                          <p:val>
                                            <p:fltVal val="0.8324"/>
                                          </p:val>
                                        </p:tav>
                                        <p:tav tm="66540">
                                          <p:val>
                                            <p:fltVal val="0.8269"/>
                                          </p:val>
                                        </p:tav>
                                        <p:tav tm="69870">
                                          <p:val>
                                            <p:fltVal val="0.8219"/>
                                          </p:val>
                                        </p:tav>
                                        <p:tav tm="73190">
                                          <p:val>
                                            <p:fltVal val="0.8174"/>
                                          </p:val>
                                        </p:tav>
                                        <p:tav tm="76510">
                                          <p:val>
                                            <p:fltVal val="0.8134"/>
                                          </p:val>
                                        </p:tav>
                                        <p:tav tm="79830">
                                          <p:val>
                                            <p:fltVal val="0.8099"/>
                                          </p:val>
                                        </p:tav>
                                        <p:tav tm="83160">
                                          <p:val>
                                            <p:fltVal val="0.8069"/>
                                          </p:val>
                                        </p:tav>
                                        <p:tav tm="86480">
                                          <p:val>
                                            <p:fltVal val="0.8044"/>
                                          </p:val>
                                        </p:tav>
                                        <p:tav tm="89800">
                                          <p:val>
                                            <p:fltVal val="0.8025"/>
                                          </p:val>
                                        </p:tav>
                                        <p:tav tm="93120">
                                          <p:val>
                                            <p:fltVal val="0.8011"/>
                                          </p:val>
                                        </p:tav>
                                        <p:tav tm="96450">
                                          <p:val>
                                            <p:fltVal val="0.8003"/>
                                          </p:val>
                                        </p:tav>
                                        <p:tav tm="100000">
                                          <p:val>
                                            <p:fltVal val="0.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3330">
                                          <p:val>
                                            <p:fltVal val="0.9895"/>
                                          </p:val>
                                        </p:tav>
                                        <p:tav tm="6660">
                                          <p:val>
                                            <p:fltVal val="0.9791"/>
                                          </p:val>
                                        </p:tav>
                                        <p:tav tm="9990">
                                          <p:val>
                                            <p:fltVal val="0.9687"/>
                                          </p:val>
                                        </p:tav>
                                        <p:tav tm="13320">
                                          <p:val>
                                            <p:fltVal val="0.9584"/>
                                          </p:val>
                                        </p:tav>
                                        <p:tav tm="16650">
                                          <p:val>
                                            <p:fltVal val="0.9482"/>
                                          </p:val>
                                        </p:tav>
                                        <p:tav tm="19970">
                                          <p:val>
                                            <p:fltVal val="0.9382"/>
                                          </p:val>
                                        </p:tav>
                                        <p:tav tm="23290">
                                          <p:val>
                                            <p:fltVal val="0.9284"/>
                                          </p:val>
                                        </p:tav>
                                        <p:tav tm="26620">
                                          <p:val>
                                            <p:fltVal val="0.9187"/>
                                          </p:val>
                                        </p:tav>
                                        <p:tav tm="29950">
                                          <p:val>
                                            <p:fltVal val="0.9093"/>
                                          </p:val>
                                        </p:tav>
                                        <p:tav tm="33280">
                                          <p:val>
                                            <p:fltVal val="0.9001"/>
                                          </p:val>
                                        </p:tav>
                                        <p:tav tm="36610">
                                          <p:val>
                                            <p:fltVal val="0.8912"/>
                                          </p:val>
                                        </p:tav>
                                        <p:tav tm="39940">
                                          <p:val>
                                            <p:fltVal val="0.8825"/>
                                          </p:val>
                                        </p:tav>
                                        <p:tav tm="43270">
                                          <p:val>
                                            <p:fltVal val="0.8742"/>
                                          </p:val>
                                        </p:tav>
                                        <p:tav tm="46600">
                                          <p:val>
                                            <p:fltVal val="0.8663"/>
                                          </p:val>
                                        </p:tav>
                                        <p:tav tm="49930">
                                          <p:val>
                                            <p:fltVal val="0.8587"/>
                                          </p:val>
                                        </p:tav>
                                        <p:tav tm="53250">
                                          <p:val>
                                            <p:fltVal val="0.8515"/>
                                          </p:val>
                                        </p:tav>
                                        <p:tav tm="56580">
                                          <p:val>
                                            <p:fltVal val="0.8447"/>
                                          </p:val>
                                        </p:tav>
                                        <p:tav tm="59900">
                                          <p:val>
                                            <p:fltVal val="0.8383"/>
                                          </p:val>
                                        </p:tav>
                                        <p:tav tm="63220">
                                          <p:val>
                                            <p:fltVal val="0.8324"/>
                                          </p:val>
                                        </p:tav>
                                        <p:tav tm="66540">
                                          <p:val>
                                            <p:fltVal val="0.8269"/>
                                          </p:val>
                                        </p:tav>
                                        <p:tav tm="69870">
                                          <p:val>
                                            <p:fltVal val="0.8219"/>
                                          </p:val>
                                        </p:tav>
                                        <p:tav tm="73190">
                                          <p:val>
                                            <p:fltVal val="0.8174"/>
                                          </p:val>
                                        </p:tav>
                                        <p:tav tm="76510">
                                          <p:val>
                                            <p:fltVal val="0.8134"/>
                                          </p:val>
                                        </p:tav>
                                        <p:tav tm="79830">
                                          <p:val>
                                            <p:fltVal val="0.8099"/>
                                          </p:val>
                                        </p:tav>
                                        <p:tav tm="83160">
                                          <p:val>
                                            <p:fltVal val="0.8069"/>
                                          </p:val>
                                        </p:tav>
                                        <p:tav tm="86480">
                                          <p:val>
                                            <p:fltVal val="0.8044"/>
                                          </p:val>
                                        </p:tav>
                                        <p:tav tm="89800">
                                          <p:val>
                                            <p:fltVal val="0.8025"/>
                                          </p:val>
                                        </p:tav>
                                        <p:tav tm="93120">
                                          <p:val>
                                            <p:fltVal val="0.8011"/>
                                          </p:val>
                                        </p:tav>
                                        <p:tav tm="96450">
                                          <p:val>
                                            <p:fltVal val="0.8003"/>
                                          </p:val>
                                        </p:tav>
                                        <p:tav tm="100000">
                                          <p:val>
                                            <p:fltVal val="0.8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7 L 0.12513 -0.1682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842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11471 -0.136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29" y="-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pic>
        <p:nvPicPr>
          <p:cNvPr id="1026" name="Picture 2" descr="Сказочный замок ~ Art Positive">
            <a:extLst>
              <a:ext uri="{FF2B5EF4-FFF2-40B4-BE49-F238E27FC236}">
                <a16:creationId xmlns:a16="http://schemas.microsoft.com/office/drawing/2014/main" id="{94CACB8F-5B4B-42C6-AF82-7E1E74C44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36" y="27710"/>
            <a:ext cx="10217728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Сказочный замок ~ Art Positive">
            <a:extLst>
              <a:ext uri="{FF2B5EF4-FFF2-40B4-BE49-F238E27FC236}">
                <a16:creationId xmlns:a16="http://schemas.microsoft.com/office/drawing/2014/main" id="{3022BB2B-395D-461E-9D68-C38458333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0" y="13855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Сказочный замок ~ Art Positive">
            <a:extLst>
              <a:ext uri="{FF2B5EF4-FFF2-40B4-BE49-F238E27FC236}">
                <a16:creationId xmlns:a16="http://schemas.microsoft.com/office/drawing/2014/main" id="{E587D750-0980-4005-B73A-0E7C2CB7E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10744199" y="27710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995759" y="3436331"/>
              <a:ext cx="1625278" cy="110919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625278" cy="1109192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74246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95759" y="3436331"/>
                <a:ext cx="1625278" cy="11091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989121">
              <a:off x="7994073" y="4395258"/>
              <a:ext cx="1110886" cy="906793"/>
            </p:xfrm>
            <a:graphic>
              <a:graphicData uri="http://schemas.microsoft.com/office/drawing/2017/model3d">
                <am3d:model3d r:embed="rId3">
                  <am3d:spPr>
                    <a:xfrm rot="20989121">
                      <a:off x="0" y="0"/>
                      <a:ext cx="1110886" cy="906793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19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0989121">
                <a:off x="7994073" y="4395258"/>
                <a:ext cx="1110886" cy="906793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Лента: наклоненная вниз 9">
            <a:extLst>
              <a:ext uri="{FF2B5EF4-FFF2-40B4-BE49-F238E27FC236}">
                <a16:creationId xmlns:a16="http://schemas.microsoft.com/office/drawing/2014/main" id="{DCB3E739-FBF3-494F-BB27-4A559EE798B8}"/>
              </a:ext>
            </a:extLst>
          </p:cNvPr>
          <p:cNvSpPr/>
          <p:nvPr/>
        </p:nvSpPr>
        <p:spPr>
          <a:xfrm>
            <a:off x="2222376" y="2806152"/>
            <a:ext cx="7281842" cy="1498063"/>
          </a:xfrm>
          <a:prstGeom prst="ribbon">
            <a:avLst>
              <a:gd name="adj1" fmla="val 11577"/>
              <a:gd name="adj2" fmla="val 676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2-SHART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126628"/>
      </p:ext>
    </p:extLst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5D430FD-A4B0-460D-B701-CE9AA8B18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0501" y="1556501"/>
            <a:ext cx="732905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D707149-52B3-4D03-BF52-732F8C0A83CB}"/>
              </a:ext>
            </a:extLst>
          </p:cNvPr>
          <p:cNvSpPr/>
          <p:nvPr/>
        </p:nvSpPr>
        <p:spPr>
          <a:xfrm>
            <a:off x="5031996" y="3377403"/>
            <a:ext cx="58989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11•101+110•111</a:t>
            </a:r>
            <a:endParaRPr lang="ru-RU" sz="4000" dirty="0"/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F828011D-AAF2-4B76-87B7-3F500E42C55C}"/>
              </a:ext>
            </a:extLst>
          </p:cNvPr>
          <p:cNvSpPr txBox="1">
            <a:spLocks/>
          </p:cNvSpPr>
          <p:nvPr/>
        </p:nvSpPr>
        <p:spPr>
          <a:xfrm>
            <a:off x="-360219" y="331645"/>
            <a:ext cx="1302327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/>
              <a:t>MUSTAHKAMLASH UCHUN TOPSHIRIQLAR</a:t>
            </a:r>
            <a:endParaRPr lang="ru-RU" sz="4000" kern="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B6A69580-7A67-424A-A982-E51CC165FB1C}"/>
              </a:ext>
            </a:extLst>
          </p:cNvPr>
          <p:cNvSpPr/>
          <p:nvPr/>
        </p:nvSpPr>
        <p:spPr>
          <a:xfrm>
            <a:off x="6533485" y="3049982"/>
            <a:ext cx="4194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7AFE551-2AD9-49F6-A7FD-9D49ED588A51}"/>
              </a:ext>
            </a:extLst>
          </p:cNvPr>
          <p:cNvSpPr/>
          <p:nvPr/>
        </p:nvSpPr>
        <p:spPr>
          <a:xfrm>
            <a:off x="9288089" y="3107516"/>
            <a:ext cx="4194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000" dirty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EEA31003-2A6B-421B-9D15-EF47B931A03A}"/>
              </a:ext>
            </a:extLst>
          </p:cNvPr>
          <p:cNvSpPr/>
          <p:nvPr/>
        </p:nvSpPr>
        <p:spPr>
          <a:xfrm>
            <a:off x="7953775" y="3082063"/>
            <a:ext cx="4194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000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EEAB6111-D74B-4A47-B747-E3EF5084200D}"/>
              </a:ext>
            </a:extLst>
          </p:cNvPr>
          <p:cNvSpPr/>
          <p:nvPr/>
        </p:nvSpPr>
        <p:spPr>
          <a:xfrm>
            <a:off x="7726148" y="4251710"/>
            <a:ext cx="28963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=111001</a:t>
            </a:r>
            <a:endParaRPr lang="ru-RU" sz="4000" dirty="0"/>
          </a:p>
        </p:txBody>
      </p:sp>
      <p:pic>
        <p:nvPicPr>
          <p:cNvPr id="58" name="Picture 6" descr="Системы счисления">
            <a:extLst>
              <a:ext uri="{FF2B5EF4-FFF2-40B4-BE49-F238E27FC236}">
                <a16:creationId xmlns:a16="http://schemas.microsoft.com/office/drawing/2014/main" id="{EAD99799-7C88-44DB-8294-BD3E3AC3B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28" y="2010123"/>
            <a:ext cx="4157553" cy="415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D3F400AC-4AD0-4ABA-95A0-3E8A28CFC74C}"/>
              </a:ext>
            </a:extLst>
          </p:cNvPr>
          <p:cNvSpPr/>
          <p:nvPr/>
        </p:nvSpPr>
        <p:spPr>
          <a:xfrm>
            <a:off x="10570819" y="3384515"/>
            <a:ext cx="459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173947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2" grpId="0"/>
      <p:bldP spid="51" grpId="0"/>
      <p:bldP spid="52" grpId="0"/>
      <p:bldP spid="57" grpId="0"/>
      <p:bldP spid="5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pic>
        <p:nvPicPr>
          <p:cNvPr id="1026" name="Picture 2" descr="Сказочный замок ~ Art Positive">
            <a:extLst>
              <a:ext uri="{FF2B5EF4-FFF2-40B4-BE49-F238E27FC236}">
                <a16:creationId xmlns:a16="http://schemas.microsoft.com/office/drawing/2014/main" id="{94CACB8F-5B4B-42C6-AF82-7E1E74C44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36" y="27710"/>
            <a:ext cx="10217728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Сказочный замок ~ Art Positive">
            <a:extLst>
              <a:ext uri="{FF2B5EF4-FFF2-40B4-BE49-F238E27FC236}">
                <a16:creationId xmlns:a16="http://schemas.microsoft.com/office/drawing/2014/main" id="{3022BB2B-395D-461E-9D68-C38458333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0" y="13855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Сказочный замок ~ Art Positive">
            <a:extLst>
              <a:ext uri="{FF2B5EF4-FFF2-40B4-BE49-F238E27FC236}">
                <a16:creationId xmlns:a16="http://schemas.microsoft.com/office/drawing/2014/main" id="{E587D750-0980-4005-B73A-0E7C2CB7E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10744199" y="27710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995759" y="3436331"/>
              <a:ext cx="1625278" cy="110919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625278" cy="1109192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74246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95759" y="3436331"/>
                <a:ext cx="1625278" cy="11091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989121">
              <a:off x="7994073" y="4395258"/>
              <a:ext cx="1110886" cy="906793"/>
            </p:xfrm>
            <a:graphic>
              <a:graphicData uri="http://schemas.microsoft.com/office/drawing/2017/model3d">
                <am3d:model3d r:embed="rId3">
                  <am3d:spPr>
                    <a:xfrm rot="20989121">
                      <a:off x="0" y="0"/>
                      <a:ext cx="1110886" cy="906793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19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20989121">
                <a:off x="7994073" y="4395258"/>
                <a:ext cx="1110886" cy="906793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Лента: наклоненная вниз 9">
            <a:extLst>
              <a:ext uri="{FF2B5EF4-FFF2-40B4-BE49-F238E27FC236}">
                <a16:creationId xmlns:a16="http://schemas.microsoft.com/office/drawing/2014/main" id="{DCB3E739-FBF3-494F-BB27-4A559EE798B8}"/>
              </a:ext>
            </a:extLst>
          </p:cNvPr>
          <p:cNvSpPr/>
          <p:nvPr/>
        </p:nvSpPr>
        <p:spPr>
          <a:xfrm>
            <a:off x="6643311" y="2276291"/>
            <a:ext cx="2583570" cy="676719"/>
          </a:xfrm>
          <a:prstGeom prst="ribbon">
            <a:avLst>
              <a:gd name="adj1" fmla="val 11577"/>
              <a:gd name="adj2" fmla="val 676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 SANOQ SISTEMASI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" name="Трехмерная модель 5" descr="Мужчина-парашютист">
                <a:extLst>
                  <a:ext uri="{FF2B5EF4-FFF2-40B4-BE49-F238E27FC236}">
                    <a16:creationId xmlns:a16="http://schemas.microsoft.com/office/drawing/2014/main" id="{6CE92E8C-5F5A-49DB-B992-148A94EC43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24724440"/>
                  </p:ext>
                </p:extLst>
              </p:nvPr>
            </p:nvGraphicFramePr>
            <p:xfrm>
              <a:off x="9271214" y="4379825"/>
              <a:ext cx="323672" cy="937657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323672" cy="937657"/>
                    </a:xfrm>
                    <a:prstGeom prst="rect">
                      <a:avLst/>
                    </a:prstGeom>
                  </am3d:spPr>
                  <am3d:camera>
                    <am3d:pos x="0" y="0" z="512674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3714" d="1000000"/>
                    <am3d:preTrans dx="-27279" dy="-17985891" dz="26336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02887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" name="Трехмерная модель 5" descr="Мужчина-парашютист">
                <a:extLst>
                  <a:ext uri="{FF2B5EF4-FFF2-40B4-BE49-F238E27FC236}">
                    <a16:creationId xmlns:a16="http://schemas.microsoft.com/office/drawing/2014/main" id="{6CE92E8C-5F5A-49DB-B992-148A94EC43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271214" y="4379825"/>
                <a:ext cx="323672" cy="9376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7" name="Трехмерная модель 6" descr="Женский аватар">
                <a:extLst>
                  <a:ext uri="{FF2B5EF4-FFF2-40B4-BE49-F238E27FC236}">
                    <a16:creationId xmlns:a16="http://schemas.microsoft.com/office/drawing/2014/main" id="{76A20AE6-C6AC-4280-B49E-9E796716F52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44980373"/>
                  </p:ext>
                </p:extLst>
              </p:nvPr>
            </p:nvGraphicFramePr>
            <p:xfrm>
              <a:off x="9065045" y="4282782"/>
              <a:ext cx="323672" cy="866293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23672" cy="866293"/>
                    </a:xfrm>
                    <a:prstGeom prst="rect">
                      <a:avLst/>
                    </a:prstGeom>
                  </am3d:spPr>
                  <am3d:camera>
                    <am3d:pos x="0" y="0" z="520358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1971" d="1000000"/>
                    <am3d:preTrans dx="-95019" dy="-17857480" dz="150573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9444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7" name="Трехмерная модель 6" descr="Женский аватар">
                <a:extLst>
                  <a:ext uri="{FF2B5EF4-FFF2-40B4-BE49-F238E27FC236}">
                    <a16:creationId xmlns:a16="http://schemas.microsoft.com/office/drawing/2014/main" id="{76A20AE6-C6AC-4280-B49E-9E796716F52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065045" y="4282782"/>
                <a:ext cx="323672" cy="86629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4176132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exit" presetSubtype="1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7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0.065"/>
                                          </p:val>
                                        </p:tav>
                                        <p:tav tm="6660">
                                          <p:val>
                                            <p:fltVal val="0.2543"/>
                                          </p:val>
                                        </p:tav>
                                        <p:tav tm="9990">
                                          <p:val>
                                            <p:fltVal val="0.5589"/>
                                          </p:val>
                                        </p:tav>
                                        <p:tav tm="13320">
                                          <p:val>
                                            <p:fltVal val="0.97"/>
                                          </p:val>
                                        </p:tav>
                                        <p:tav tm="16650">
                                          <p:val>
                                            <p:fltVal val="1.4787"/>
                                          </p:val>
                                        </p:tav>
                                        <p:tav tm="19970">
                                          <p:val>
                                            <p:fltVal val="2.0742"/>
                                          </p:val>
                                        </p:tav>
                                        <p:tav tm="23290">
                                          <p:val>
                                            <p:fltVal val="2.7492"/>
                                          </p:val>
                                        </p:tav>
                                        <p:tav tm="26620">
                                          <p:val>
                                            <p:fltVal val="3.4972"/>
                                          </p:val>
                                        </p:tav>
                                        <p:tav tm="29950">
                                          <p:val>
                                            <p:fltVal val="4.3074"/>
                                          </p:val>
                                        </p:tav>
                                        <p:tav tm="33280">
                                          <p:val>
                                            <p:fltVal val="5.1709"/>
                                          </p:val>
                                        </p:tav>
                                        <p:tav tm="36610">
                                          <p:val>
                                            <p:fltVal val="6.079"/>
                                          </p:val>
                                        </p:tav>
                                        <p:tav tm="39940">
                                          <p:val>
                                            <p:fltVal val="7.0227"/>
                                          </p:val>
                                        </p:tav>
                                        <p:tav tm="43270">
                                          <p:val>
                                            <p:fltVal val="7.9931"/>
                                          </p:val>
                                        </p:tav>
                                        <p:tav tm="46600">
                                          <p:val>
                                            <p:fltVal val="8.9815"/>
                                          </p:val>
                                        </p:tav>
                                        <p:tav tm="49930">
                                          <p:val>
                                            <p:fltVal val="9.979"/>
                                          </p:val>
                                        </p:tav>
                                        <p:tav tm="53250">
                                          <p:val>
                                            <p:fltVal val="10.9736"/>
                                          </p:val>
                                        </p:tav>
                                        <p:tav tm="56580">
                                          <p:val>
                                            <p:fltVal val="11.9626"/>
                                          </p:val>
                                        </p:tav>
                                        <p:tav tm="59900">
                                          <p:val>
                                            <p:fltVal val="12.9311"/>
                                          </p:val>
                                        </p:tav>
                                        <p:tav tm="63220">
                                          <p:val>
                                            <p:fltVal val="13.8735"/>
                                          </p:val>
                                        </p:tav>
                                        <p:tav tm="66540">
                                          <p:val>
                                            <p:fltVal val="14.781"/>
                                          </p:val>
                                        </p:tav>
                                        <p:tav tm="69870">
                                          <p:val>
                                            <p:fltVal val="15.6471"/>
                                          </p:val>
                                        </p:tav>
                                        <p:tav tm="73190">
                                          <p:val>
                                            <p:fltVal val="16.4581"/>
                                          </p:val>
                                        </p:tav>
                                        <p:tav tm="76510">
                                          <p:val>
                                            <p:fltVal val="17.2077"/>
                                          </p:val>
                                        </p:tav>
                                        <p:tav tm="79830">
                                          <p:val>
                                            <p:fltVal val="17.8872"/>
                                          </p:val>
                                        </p:tav>
                                        <p:tav tm="83160">
                                          <p:val>
                                            <p:fltVal val="18.4895"/>
                                          </p:val>
                                        </p:tav>
                                        <p:tav tm="86480">
                                          <p:val>
                                            <p:fltVal val="19.0021"/>
                                          </p:val>
                                        </p:tav>
                                        <p:tav tm="89800">
                                          <p:val>
                                            <p:fltVal val="19.4182"/>
                                          </p:val>
                                        </p:tav>
                                        <p:tav tm="93120">
                                          <p:val>
                                            <p:fltVal val="19.729"/>
                                          </p:val>
                                        </p:tav>
                                        <p:tav tm="96450">
                                          <p:val>
                                            <p:fltVal val="19.9261"/>
                                          </p:val>
                                        </p:tav>
                                        <p:tav tm="100000">
                                          <p:val>
                                            <p:fltVal val="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3330">
                                          <p:val>
                                            <p:fltVal val="0.9895"/>
                                          </p:val>
                                        </p:tav>
                                        <p:tav tm="6660">
                                          <p:val>
                                            <p:fltVal val="0.9791"/>
                                          </p:val>
                                        </p:tav>
                                        <p:tav tm="9990">
                                          <p:val>
                                            <p:fltVal val="0.9687"/>
                                          </p:val>
                                        </p:tav>
                                        <p:tav tm="13320">
                                          <p:val>
                                            <p:fltVal val="0.9584"/>
                                          </p:val>
                                        </p:tav>
                                        <p:tav tm="16650">
                                          <p:val>
                                            <p:fltVal val="0.9482"/>
                                          </p:val>
                                        </p:tav>
                                        <p:tav tm="19970">
                                          <p:val>
                                            <p:fltVal val="0.9382"/>
                                          </p:val>
                                        </p:tav>
                                        <p:tav tm="23290">
                                          <p:val>
                                            <p:fltVal val="0.9284"/>
                                          </p:val>
                                        </p:tav>
                                        <p:tav tm="26620">
                                          <p:val>
                                            <p:fltVal val="0.9187"/>
                                          </p:val>
                                        </p:tav>
                                        <p:tav tm="29950">
                                          <p:val>
                                            <p:fltVal val="0.9093"/>
                                          </p:val>
                                        </p:tav>
                                        <p:tav tm="33280">
                                          <p:val>
                                            <p:fltVal val="0.9001"/>
                                          </p:val>
                                        </p:tav>
                                        <p:tav tm="36610">
                                          <p:val>
                                            <p:fltVal val="0.8912"/>
                                          </p:val>
                                        </p:tav>
                                        <p:tav tm="39940">
                                          <p:val>
                                            <p:fltVal val="0.8825"/>
                                          </p:val>
                                        </p:tav>
                                        <p:tav tm="43270">
                                          <p:val>
                                            <p:fltVal val="0.8742"/>
                                          </p:val>
                                        </p:tav>
                                        <p:tav tm="46600">
                                          <p:val>
                                            <p:fltVal val="0.8663"/>
                                          </p:val>
                                        </p:tav>
                                        <p:tav tm="49930">
                                          <p:val>
                                            <p:fltVal val="0.8587"/>
                                          </p:val>
                                        </p:tav>
                                        <p:tav tm="53250">
                                          <p:val>
                                            <p:fltVal val="0.8515"/>
                                          </p:val>
                                        </p:tav>
                                        <p:tav tm="56580">
                                          <p:val>
                                            <p:fltVal val="0.8447"/>
                                          </p:val>
                                        </p:tav>
                                        <p:tav tm="59900">
                                          <p:val>
                                            <p:fltVal val="0.8383"/>
                                          </p:val>
                                        </p:tav>
                                        <p:tav tm="63220">
                                          <p:val>
                                            <p:fltVal val="0.8324"/>
                                          </p:val>
                                        </p:tav>
                                        <p:tav tm="66540">
                                          <p:val>
                                            <p:fltVal val="0.8269"/>
                                          </p:val>
                                        </p:tav>
                                        <p:tav tm="69870">
                                          <p:val>
                                            <p:fltVal val="0.8219"/>
                                          </p:val>
                                        </p:tav>
                                        <p:tav tm="73190">
                                          <p:val>
                                            <p:fltVal val="0.8174"/>
                                          </p:val>
                                        </p:tav>
                                        <p:tav tm="76510">
                                          <p:val>
                                            <p:fltVal val="0.8134"/>
                                          </p:val>
                                        </p:tav>
                                        <p:tav tm="79830">
                                          <p:val>
                                            <p:fltVal val="0.8099"/>
                                          </p:val>
                                        </p:tav>
                                        <p:tav tm="83160">
                                          <p:val>
                                            <p:fltVal val="0.8069"/>
                                          </p:val>
                                        </p:tav>
                                        <p:tav tm="86480">
                                          <p:val>
                                            <p:fltVal val="0.8044"/>
                                          </p:val>
                                        </p:tav>
                                        <p:tav tm="89800">
                                          <p:val>
                                            <p:fltVal val="0.8025"/>
                                          </p:val>
                                        </p:tav>
                                        <p:tav tm="93120">
                                          <p:val>
                                            <p:fltVal val="0.8011"/>
                                          </p:val>
                                        </p:tav>
                                        <p:tav tm="96450">
                                          <p:val>
                                            <p:fltVal val="0.8003"/>
                                          </p:val>
                                        </p:tav>
                                        <p:tav tm="100000">
                                          <p:val>
                                            <p:fltVal val="0.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3330">
                                          <p:val>
                                            <p:fltVal val="0.9895"/>
                                          </p:val>
                                        </p:tav>
                                        <p:tav tm="6660">
                                          <p:val>
                                            <p:fltVal val="0.9791"/>
                                          </p:val>
                                        </p:tav>
                                        <p:tav tm="9990">
                                          <p:val>
                                            <p:fltVal val="0.9687"/>
                                          </p:val>
                                        </p:tav>
                                        <p:tav tm="13320">
                                          <p:val>
                                            <p:fltVal val="0.9584"/>
                                          </p:val>
                                        </p:tav>
                                        <p:tav tm="16650">
                                          <p:val>
                                            <p:fltVal val="0.9482"/>
                                          </p:val>
                                        </p:tav>
                                        <p:tav tm="19970">
                                          <p:val>
                                            <p:fltVal val="0.9382"/>
                                          </p:val>
                                        </p:tav>
                                        <p:tav tm="23290">
                                          <p:val>
                                            <p:fltVal val="0.9284"/>
                                          </p:val>
                                        </p:tav>
                                        <p:tav tm="26620">
                                          <p:val>
                                            <p:fltVal val="0.9187"/>
                                          </p:val>
                                        </p:tav>
                                        <p:tav tm="29950">
                                          <p:val>
                                            <p:fltVal val="0.9093"/>
                                          </p:val>
                                        </p:tav>
                                        <p:tav tm="33280">
                                          <p:val>
                                            <p:fltVal val="0.9001"/>
                                          </p:val>
                                        </p:tav>
                                        <p:tav tm="36610">
                                          <p:val>
                                            <p:fltVal val="0.8912"/>
                                          </p:val>
                                        </p:tav>
                                        <p:tav tm="39940">
                                          <p:val>
                                            <p:fltVal val="0.8825"/>
                                          </p:val>
                                        </p:tav>
                                        <p:tav tm="43270">
                                          <p:val>
                                            <p:fltVal val="0.8742"/>
                                          </p:val>
                                        </p:tav>
                                        <p:tav tm="46600">
                                          <p:val>
                                            <p:fltVal val="0.8663"/>
                                          </p:val>
                                        </p:tav>
                                        <p:tav tm="49930">
                                          <p:val>
                                            <p:fltVal val="0.8587"/>
                                          </p:val>
                                        </p:tav>
                                        <p:tav tm="53250">
                                          <p:val>
                                            <p:fltVal val="0.8515"/>
                                          </p:val>
                                        </p:tav>
                                        <p:tav tm="56580">
                                          <p:val>
                                            <p:fltVal val="0.8447"/>
                                          </p:val>
                                        </p:tav>
                                        <p:tav tm="59900">
                                          <p:val>
                                            <p:fltVal val="0.8383"/>
                                          </p:val>
                                        </p:tav>
                                        <p:tav tm="63220">
                                          <p:val>
                                            <p:fltVal val="0.8324"/>
                                          </p:val>
                                        </p:tav>
                                        <p:tav tm="66540">
                                          <p:val>
                                            <p:fltVal val="0.8269"/>
                                          </p:val>
                                        </p:tav>
                                        <p:tav tm="69870">
                                          <p:val>
                                            <p:fltVal val="0.8219"/>
                                          </p:val>
                                        </p:tav>
                                        <p:tav tm="73190">
                                          <p:val>
                                            <p:fltVal val="0.8174"/>
                                          </p:val>
                                        </p:tav>
                                        <p:tav tm="76510">
                                          <p:val>
                                            <p:fltVal val="0.8134"/>
                                          </p:val>
                                        </p:tav>
                                        <p:tav tm="79830">
                                          <p:val>
                                            <p:fltVal val="0.8099"/>
                                          </p:val>
                                        </p:tav>
                                        <p:tav tm="83160">
                                          <p:val>
                                            <p:fltVal val="0.8069"/>
                                          </p:val>
                                        </p:tav>
                                        <p:tav tm="86480">
                                          <p:val>
                                            <p:fltVal val="0.8044"/>
                                          </p:val>
                                        </p:tav>
                                        <p:tav tm="89800">
                                          <p:val>
                                            <p:fltVal val="0.8025"/>
                                          </p:val>
                                        </p:tav>
                                        <p:tav tm="93120">
                                          <p:val>
                                            <p:fltVal val="0.8011"/>
                                          </p:val>
                                        </p:tav>
                                        <p:tav tm="96450">
                                          <p:val>
                                            <p:fltVal val="0.8003"/>
                                          </p:val>
                                        </p:tav>
                                        <p:tav tm="100000">
                                          <p:val>
                                            <p:fltVal val="0.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3330">
                                          <p:val>
                                            <p:fltVal val="0.9895"/>
                                          </p:val>
                                        </p:tav>
                                        <p:tav tm="6660">
                                          <p:val>
                                            <p:fltVal val="0.9791"/>
                                          </p:val>
                                        </p:tav>
                                        <p:tav tm="9990">
                                          <p:val>
                                            <p:fltVal val="0.9687"/>
                                          </p:val>
                                        </p:tav>
                                        <p:tav tm="13320">
                                          <p:val>
                                            <p:fltVal val="0.9584"/>
                                          </p:val>
                                        </p:tav>
                                        <p:tav tm="16650">
                                          <p:val>
                                            <p:fltVal val="0.9482"/>
                                          </p:val>
                                        </p:tav>
                                        <p:tav tm="19970">
                                          <p:val>
                                            <p:fltVal val="0.9382"/>
                                          </p:val>
                                        </p:tav>
                                        <p:tav tm="23290">
                                          <p:val>
                                            <p:fltVal val="0.9284"/>
                                          </p:val>
                                        </p:tav>
                                        <p:tav tm="26620">
                                          <p:val>
                                            <p:fltVal val="0.9187"/>
                                          </p:val>
                                        </p:tav>
                                        <p:tav tm="29950">
                                          <p:val>
                                            <p:fltVal val="0.9093"/>
                                          </p:val>
                                        </p:tav>
                                        <p:tav tm="33280">
                                          <p:val>
                                            <p:fltVal val="0.9001"/>
                                          </p:val>
                                        </p:tav>
                                        <p:tav tm="36610">
                                          <p:val>
                                            <p:fltVal val="0.8912"/>
                                          </p:val>
                                        </p:tav>
                                        <p:tav tm="39940">
                                          <p:val>
                                            <p:fltVal val="0.8825"/>
                                          </p:val>
                                        </p:tav>
                                        <p:tav tm="43270">
                                          <p:val>
                                            <p:fltVal val="0.8742"/>
                                          </p:val>
                                        </p:tav>
                                        <p:tav tm="46600">
                                          <p:val>
                                            <p:fltVal val="0.8663"/>
                                          </p:val>
                                        </p:tav>
                                        <p:tav tm="49930">
                                          <p:val>
                                            <p:fltVal val="0.8587"/>
                                          </p:val>
                                        </p:tav>
                                        <p:tav tm="53250">
                                          <p:val>
                                            <p:fltVal val="0.8515"/>
                                          </p:val>
                                        </p:tav>
                                        <p:tav tm="56580">
                                          <p:val>
                                            <p:fltVal val="0.8447"/>
                                          </p:val>
                                        </p:tav>
                                        <p:tav tm="59900">
                                          <p:val>
                                            <p:fltVal val="0.8383"/>
                                          </p:val>
                                        </p:tav>
                                        <p:tav tm="63220">
                                          <p:val>
                                            <p:fltVal val="0.8324"/>
                                          </p:val>
                                        </p:tav>
                                        <p:tav tm="66540">
                                          <p:val>
                                            <p:fltVal val="0.8269"/>
                                          </p:val>
                                        </p:tav>
                                        <p:tav tm="69870">
                                          <p:val>
                                            <p:fltVal val="0.8219"/>
                                          </p:val>
                                        </p:tav>
                                        <p:tav tm="73190">
                                          <p:val>
                                            <p:fltVal val="0.8174"/>
                                          </p:val>
                                        </p:tav>
                                        <p:tav tm="76510">
                                          <p:val>
                                            <p:fltVal val="0.8134"/>
                                          </p:val>
                                        </p:tav>
                                        <p:tav tm="79830">
                                          <p:val>
                                            <p:fltVal val="0.8099"/>
                                          </p:val>
                                        </p:tav>
                                        <p:tav tm="83160">
                                          <p:val>
                                            <p:fltVal val="0.8069"/>
                                          </p:val>
                                        </p:tav>
                                        <p:tav tm="86480">
                                          <p:val>
                                            <p:fltVal val="0.8044"/>
                                          </p:val>
                                        </p:tav>
                                        <p:tav tm="89800">
                                          <p:val>
                                            <p:fltVal val="0.8025"/>
                                          </p:val>
                                        </p:tav>
                                        <p:tav tm="93120">
                                          <p:val>
                                            <p:fltVal val="0.8011"/>
                                          </p:val>
                                        </p:tav>
                                        <p:tav tm="96450">
                                          <p:val>
                                            <p:fltVal val="0.8003"/>
                                          </p:val>
                                        </p:tav>
                                        <p:tav tm="100000">
                                          <p:val>
                                            <p:fltVal val="0.8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-0.13906 -0.0696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3" y="-365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44444E-6 L -0.13334 -0.0645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7" y="-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pic>
        <p:nvPicPr>
          <p:cNvPr id="1026" name="Picture 2" descr="Сказочный замок ~ Art Positive">
            <a:extLst>
              <a:ext uri="{FF2B5EF4-FFF2-40B4-BE49-F238E27FC236}">
                <a16:creationId xmlns:a16="http://schemas.microsoft.com/office/drawing/2014/main" id="{94CACB8F-5B4B-42C6-AF82-7E1E74C44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36" y="27710"/>
            <a:ext cx="10217728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Сказочный замок ~ Art Positive">
            <a:extLst>
              <a:ext uri="{FF2B5EF4-FFF2-40B4-BE49-F238E27FC236}">
                <a16:creationId xmlns:a16="http://schemas.microsoft.com/office/drawing/2014/main" id="{3022BB2B-395D-461E-9D68-C38458333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0" y="13855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Сказочный замок ~ Art Positive">
            <a:extLst>
              <a:ext uri="{FF2B5EF4-FFF2-40B4-BE49-F238E27FC236}">
                <a16:creationId xmlns:a16="http://schemas.microsoft.com/office/drawing/2014/main" id="{E587D750-0980-4005-B73A-0E7C2CB7E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10744199" y="27710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995759" y="3436331"/>
              <a:ext cx="1625278" cy="110919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625278" cy="1109192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74246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95759" y="3436331"/>
                <a:ext cx="1625278" cy="1109192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Лента: наклоненная вниз 9">
            <a:extLst>
              <a:ext uri="{FF2B5EF4-FFF2-40B4-BE49-F238E27FC236}">
                <a16:creationId xmlns:a16="http://schemas.microsoft.com/office/drawing/2014/main" id="{DCB3E739-FBF3-494F-BB27-4A559EE798B8}"/>
              </a:ext>
            </a:extLst>
          </p:cNvPr>
          <p:cNvSpPr/>
          <p:nvPr/>
        </p:nvSpPr>
        <p:spPr>
          <a:xfrm>
            <a:off x="2222376" y="2806152"/>
            <a:ext cx="7281842" cy="1498063"/>
          </a:xfrm>
          <a:prstGeom prst="ribbon">
            <a:avLst>
              <a:gd name="adj1" fmla="val 11577"/>
              <a:gd name="adj2" fmla="val 676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3-SHART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971850"/>
      </p:ext>
    </p:extLst>
  </p:cSld>
  <p:clrMapOvr>
    <a:masterClrMapping/>
  </p:clrMapOvr>
  <p:transition spd="slow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5D430FD-A4B0-460D-B701-CE9AA8B18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804" y="1522098"/>
            <a:ext cx="1111059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hisoblashni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triada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tetrada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kodidan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foy­dalaning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(3</a:t>
            </a:r>
            <a:r>
              <a:rPr lang="ru-RU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-bet):</a:t>
            </a: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F9E654B-CBF8-4908-B5E9-63D998D7BC01}"/>
              </a:ext>
            </a:extLst>
          </p:cNvPr>
          <p:cNvSpPr/>
          <p:nvPr/>
        </p:nvSpPr>
        <p:spPr>
          <a:xfrm>
            <a:off x="1118022" y="2524931"/>
            <a:ext cx="3709351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143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+57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6DE83E2-011E-41AA-9245-2C52C3267C5A}"/>
              </a:ext>
            </a:extLst>
          </p:cNvPr>
          <p:cNvSpPr/>
          <p:nvPr/>
        </p:nvSpPr>
        <p:spPr>
          <a:xfrm>
            <a:off x="1087462" y="4366585"/>
            <a:ext cx="520024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A5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+F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3000" dirty="0">
              <a:solidFill>
                <a:srgbClr val="FF000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A2B1FA-3F11-4F5F-8C72-10D0EF4030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82" t="19842" r="18864" b="69100"/>
          <a:stretch/>
        </p:blipFill>
        <p:spPr>
          <a:xfrm>
            <a:off x="1413163" y="3235492"/>
            <a:ext cx="8451273" cy="104134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349784-9A81-4DF1-9FBF-F29BE46F72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18" t="63002" r="16364" b="15539"/>
          <a:stretch/>
        </p:blipFill>
        <p:spPr>
          <a:xfrm>
            <a:off x="1468582" y="4933499"/>
            <a:ext cx="8506690" cy="1845782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891401FF-DD3C-471A-925B-A4F0FB129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2659" y="2524931"/>
            <a:ext cx="11087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=001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2746D1F-388F-4C88-83AF-81CA928A4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1691" y="2519900"/>
            <a:ext cx="10374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DF825FC8-E8BF-4A34-AE89-DB7498C19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6666" y="2520861"/>
            <a:ext cx="10374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011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221D0CEC-9914-46F7-9A23-17CF04589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4731" y="2531986"/>
            <a:ext cx="11113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+101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49D0B33-0734-48AE-8AD0-47A3A1EF1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4898" y="2525168"/>
            <a:ext cx="10374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111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9B7C0086-9B7A-4A05-9953-09EAAA179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9613" y="2527907"/>
            <a:ext cx="26588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=10010010 </a:t>
            </a:r>
            <a:endParaRPr lang="ru-RU" alt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B05CBCED-ACF8-43F9-9323-143C5B9A0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155" y="4377553"/>
            <a:ext cx="14452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=1010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E7FFB29F-F2A7-4E3E-8D7F-905CE5CD4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5504" y="4386810"/>
            <a:ext cx="114634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0101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66DFC9BF-C574-4EBA-B80F-72BC28C8E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0392" y="4385155"/>
            <a:ext cx="14452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+1111 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5B167717-77EC-47E9-AF7D-5C2991380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5190" y="4380873"/>
            <a:ext cx="22992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=10110100 </a:t>
            </a:r>
            <a:endParaRPr lang="ru-RU" alt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F9D53E3E-E4F0-4142-8AFF-9123C4DF49A9}"/>
              </a:ext>
            </a:extLst>
          </p:cNvPr>
          <p:cNvSpPr/>
          <p:nvPr/>
        </p:nvSpPr>
        <p:spPr>
          <a:xfrm>
            <a:off x="9738520" y="2519900"/>
            <a:ext cx="37093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=222</a:t>
            </a:r>
            <a:r>
              <a:rPr lang="en-US" sz="3200" b="1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A3EC4F4C-82E5-4D55-B515-998E45FA5D76}"/>
              </a:ext>
            </a:extLst>
          </p:cNvPr>
          <p:cNvSpPr/>
          <p:nvPr/>
        </p:nvSpPr>
        <p:spPr>
          <a:xfrm>
            <a:off x="8675184" y="4404509"/>
            <a:ext cx="2780201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=B4</a:t>
            </a:r>
            <a:r>
              <a:rPr lang="en-US" sz="3200" b="1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3000" dirty="0">
              <a:solidFill>
                <a:srgbClr val="7030A0"/>
              </a:solidFill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9C499826-4EE6-4CA6-AE73-CC792BAC66C8}"/>
              </a:ext>
            </a:extLst>
          </p:cNvPr>
          <p:cNvSpPr txBox="1">
            <a:spLocks/>
          </p:cNvSpPr>
          <p:nvPr/>
        </p:nvSpPr>
        <p:spPr>
          <a:xfrm>
            <a:off x="-360219" y="331645"/>
            <a:ext cx="1302327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/>
              <a:t>MUSTAHKAMLASH UCHUN TOPSHIRIQLAR</a:t>
            </a:r>
            <a:endParaRPr lang="ru-RU" sz="4000" kern="0" dirty="0"/>
          </a:p>
        </p:txBody>
      </p:sp>
    </p:spTree>
    <p:extLst>
      <p:ext uri="{BB962C8B-B14F-4D97-AF65-F5344CB8AC3E}">
        <p14:creationId xmlns:p14="http://schemas.microsoft.com/office/powerpoint/2010/main" val="92110333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5" grpId="0"/>
      <p:bldP spid="44" grpId="0"/>
      <p:bldP spid="46" grpId="0"/>
      <p:bldP spid="48" grpId="0"/>
      <p:bldP spid="49" grpId="0"/>
      <p:bldP spid="51" grpId="0"/>
      <p:bldP spid="52" grpId="0"/>
      <p:bldP spid="56" grpId="0"/>
      <p:bldP spid="58" grpId="0"/>
      <p:bldP spid="60" grpId="0"/>
      <p:bldP spid="62" grpId="0"/>
      <p:bldP spid="6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pic>
        <p:nvPicPr>
          <p:cNvPr id="1026" name="Picture 2" descr="Сказочный замок ~ Art Positive">
            <a:extLst>
              <a:ext uri="{FF2B5EF4-FFF2-40B4-BE49-F238E27FC236}">
                <a16:creationId xmlns:a16="http://schemas.microsoft.com/office/drawing/2014/main" id="{94CACB8F-5B4B-42C6-AF82-7E1E74C44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36" y="27710"/>
            <a:ext cx="10217728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Сказочный замок ~ Art Positive">
            <a:extLst>
              <a:ext uri="{FF2B5EF4-FFF2-40B4-BE49-F238E27FC236}">
                <a16:creationId xmlns:a16="http://schemas.microsoft.com/office/drawing/2014/main" id="{3022BB2B-395D-461E-9D68-C38458333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0" y="13855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Сказочный замок ~ Art Positive">
            <a:extLst>
              <a:ext uri="{FF2B5EF4-FFF2-40B4-BE49-F238E27FC236}">
                <a16:creationId xmlns:a16="http://schemas.microsoft.com/office/drawing/2014/main" id="{E587D750-0980-4005-B73A-0E7C2CB7E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10744199" y="27710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995759" y="3436331"/>
              <a:ext cx="1625278" cy="110919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625278" cy="1109192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74246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95759" y="3436331"/>
                <a:ext cx="1625278" cy="1109192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Лента: наклоненная вниз 9">
            <a:extLst>
              <a:ext uri="{FF2B5EF4-FFF2-40B4-BE49-F238E27FC236}">
                <a16:creationId xmlns:a16="http://schemas.microsoft.com/office/drawing/2014/main" id="{DCB3E739-FBF3-494F-BB27-4A559EE798B8}"/>
              </a:ext>
            </a:extLst>
          </p:cNvPr>
          <p:cNvSpPr/>
          <p:nvPr/>
        </p:nvSpPr>
        <p:spPr>
          <a:xfrm>
            <a:off x="6643311" y="2276291"/>
            <a:ext cx="2583570" cy="676719"/>
          </a:xfrm>
          <a:prstGeom prst="ribbon">
            <a:avLst>
              <a:gd name="adj1" fmla="val 11577"/>
              <a:gd name="adj2" fmla="val 676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 SANOQ SISTEMASI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" name="Трехмерная модель 5" descr="Мужчина-парашютист">
                <a:extLst>
                  <a:ext uri="{FF2B5EF4-FFF2-40B4-BE49-F238E27FC236}">
                    <a16:creationId xmlns:a16="http://schemas.microsoft.com/office/drawing/2014/main" id="{6CE92E8C-5F5A-49DB-B992-148A94EC43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61833194"/>
                  </p:ext>
                </p:extLst>
              </p:nvPr>
            </p:nvGraphicFramePr>
            <p:xfrm>
              <a:off x="7479160" y="3486416"/>
              <a:ext cx="323672" cy="937657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323672" cy="937657"/>
                    </a:xfrm>
                    <a:prstGeom prst="rect">
                      <a:avLst/>
                    </a:prstGeom>
                  </am3d:spPr>
                  <am3d:camera>
                    <am3d:pos x="0" y="0" z="512674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3714" d="1000000"/>
                    <am3d:preTrans dx="-27279" dy="-17985891" dz="26336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02887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" name="Трехмерная модель 5" descr="Мужчина-парашютист">
                <a:extLst>
                  <a:ext uri="{FF2B5EF4-FFF2-40B4-BE49-F238E27FC236}">
                    <a16:creationId xmlns:a16="http://schemas.microsoft.com/office/drawing/2014/main" id="{6CE92E8C-5F5A-49DB-B992-148A94EC43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79160" y="3486416"/>
                <a:ext cx="323672" cy="9376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7" name="Трехмерная модель 6" descr="Женский аватар">
                <a:extLst>
                  <a:ext uri="{FF2B5EF4-FFF2-40B4-BE49-F238E27FC236}">
                    <a16:creationId xmlns:a16="http://schemas.microsoft.com/office/drawing/2014/main" id="{76A20AE6-C6AC-4280-B49E-9E796716F52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26206286"/>
                  </p:ext>
                </p:extLst>
              </p:nvPr>
            </p:nvGraphicFramePr>
            <p:xfrm>
              <a:off x="6995759" y="3557780"/>
              <a:ext cx="323672" cy="866293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23672" cy="866293"/>
                    </a:xfrm>
                    <a:prstGeom prst="rect">
                      <a:avLst/>
                    </a:prstGeom>
                  </am3d:spPr>
                  <am3d:camera>
                    <am3d:pos x="0" y="0" z="520358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1971" d="1000000"/>
                    <am3d:preTrans dx="-95019" dy="-17857480" dz="150573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94445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7" name="Трехмерная модель 6" descr="Женский аватар">
                <a:extLst>
                  <a:ext uri="{FF2B5EF4-FFF2-40B4-BE49-F238E27FC236}">
                    <a16:creationId xmlns:a16="http://schemas.microsoft.com/office/drawing/2014/main" id="{76A20AE6-C6AC-4280-B49E-9E796716F52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995759" y="3557780"/>
                <a:ext cx="323672" cy="86629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0953389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exit" presetSubtype="1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0.065"/>
                                          </p:val>
                                        </p:tav>
                                        <p:tav tm="6660">
                                          <p:val>
                                            <p:fltVal val="0.2543"/>
                                          </p:val>
                                        </p:tav>
                                        <p:tav tm="9990">
                                          <p:val>
                                            <p:fltVal val="0.5589"/>
                                          </p:val>
                                        </p:tav>
                                        <p:tav tm="13320">
                                          <p:val>
                                            <p:fltVal val="0.97"/>
                                          </p:val>
                                        </p:tav>
                                        <p:tav tm="16650">
                                          <p:val>
                                            <p:fltVal val="1.4787"/>
                                          </p:val>
                                        </p:tav>
                                        <p:tav tm="19970">
                                          <p:val>
                                            <p:fltVal val="2.0742"/>
                                          </p:val>
                                        </p:tav>
                                        <p:tav tm="23290">
                                          <p:val>
                                            <p:fltVal val="2.7492"/>
                                          </p:val>
                                        </p:tav>
                                        <p:tav tm="26620">
                                          <p:val>
                                            <p:fltVal val="3.4972"/>
                                          </p:val>
                                        </p:tav>
                                        <p:tav tm="29950">
                                          <p:val>
                                            <p:fltVal val="4.3074"/>
                                          </p:val>
                                        </p:tav>
                                        <p:tav tm="33280">
                                          <p:val>
                                            <p:fltVal val="5.1709"/>
                                          </p:val>
                                        </p:tav>
                                        <p:tav tm="36610">
                                          <p:val>
                                            <p:fltVal val="6.079"/>
                                          </p:val>
                                        </p:tav>
                                        <p:tav tm="39940">
                                          <p:val>
                                            <p:fltVal val="7.0227"/>
                                          </p:val>
                                        </p:tav>
                                        <p:tav tm="43270">
                                          <p:val>
                                            <p:fltVal val="7.9931"/>
                                          </p:val>
                                        </p:tav>
                                        <p:tav tm="46600">
                                          <p:val>
                                            <p:fltVal val="8.9815"/>
                                          </p:val>
                                        </p:tav>
                                        <p:tav tm="49930">
                                          <p:val>
                                            <p:fltVal val="9.979"/>
                                          </p:val>
                                        </p:tav>
                                        <p:tav tm="53250">
                                          <p:val>
                                            <p:fltVal val="10.9736"/>
                                          </p:val>
                                        </p:tav>
                                        <p:tav tm="56580">
                                          <p:val>
                                            <p:fltVal val="11.9626"/>
                                          </p:val>
                                        </p:tav>
                                        <p:tav tm="59900">
                                          <p:val>
                                            <p:fltVal val="12.9311"/>
                                          </p:val>
                                        </p:tav>
                                        <p:tav tm="63220">
                                          <p:val>
                                            <p:fltVal val="13.8735"/>
                                          </p:val>
                                        </p:tav>
                                        <p:tav tm="66540">
                                          <p:val>
                                            <p:fltVal val="14.781"/>
                                          </p:val>
                                        </p:tav>
                                        <p:tav tm="69870">
                                          <p:val>
                                            <p:fltVal val="15.6471"/>
                                          </p:val>
                                        </p:tav>
                                        <p:tav tm="73190">
                                          <p:val>
                                            <p:fltVal val="16.4581"/>
                                          </p:val>
                                        </p:tav>
                                        <p:tav tm="76510">
                                          <p:val>
                                            <p:fltVal val="17.2077"/>
                                          </p:val>
                                        </p:tav>
                                        <p:tav tm="79830">
                                          <p:val>
                                            <p:fltVal val="17.8872"/>
                                          </p:val>
                                        </p:tav>
                                        <p:tav tm="83160">
                                          <p:val>
                                            <p:fltVal val="18.4895"/>
                                          </p:val>
                                        </p:tav>
                                        <p:tav tm="86480">
                                          <p:val>
                                            <p:fltVal val="19.0021"/>
                                          </p:val>
                                        </p:tav>
                                        <p:tav tm="89800">
                                          <p:val>
                                            <p:fltVal val="19.4182"/>
                                          </p:val>
                                        </p:tav>
                                        <p:tav tm="93120">
                                          <p:val>
                                            <p:fltVal val="19.729"/>
                                          </p:val>
                                        </p:tav>
                                        <p:tav tm="96450">
                                          <p:val>
                                            <p:fltVal val="19.9261"/>
                                          </p:val>
                                        </p:tav>
                                        <p:tav tm="100000">
                                          <p:val>
                                            <p:fltVal val="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3330">
                                          <p:val>
                                            <p:fltVal val="0.9895"/>
                                          </p:val>
                                        </p:tav>
                                        <p:tav tm="6660">
                                          <p:val>
                                            <p:fltVal val="0.9791"/>
                                          </p:val>
                                        </p:tav>
                                        <p:tav tm="9990">
                                          <p:val>
                                            <p:fltVal val="0.9687"/>
                                          </p:val>
                                        </p:tav>
                                        <p:tav tm="13320">
                                          <p:val>
                                            <p:fltVal val="0.9584"/>
                                          </p:val>
                                        </p:tav>
                                        <p:tav tm="16650">
                                          <p:val>
                                            <p:fltVal val="0.9482"/>
                                          </p:val>
                                        </p:tav>
                                        <p:tav tm="19970">
                                          <p:val>
                                            <p:fltVal val="0.9382"/>
                                          </p:val>
                                        </p:tav>
                                        <p:tav tm="23290">
                                          <p:val>
                                            <p:fltVal val="0.9284"/>
                                          </p:val>
                                        </p:tav>
                                        <p:tav tm="26620">
                                          <p:val>
                                            <p:fltVal val="0.9187"/>
                                          </p:val>
                                        </p:tav>
                                        <p:tav tm="29950">
                                          <p:val>
                                            <p:fltVal val="0.9093"/>
                                          </p:val>
                                        </p:tav>
                                        <p:tav tm="33280">
                                          <p:val>
                                            <p:fltVal val="0.9001"/>
                                          </p:val>
                                        </p:tav>
                                        <p:tav tm="36610">
                                          <p:val>
                                            <p:fltVal val="0.8912"/>
                                          </p:val>
                                        </p:tav>
                                        <p:tav tm="39940">
                                          <p:val>
                                            <p:fltVal val="0.8825"/>
                                          </p:val>
                                        </p:tav>
                                        <p:tav tm="43270">
                                          <p:val>
                                            <p:fltVal val="0.8742"/>
                                          </p:val>
                                        </p:tav>
                                        <p:tav tm="46600">
                                          <p:val>
                                            <p:fltVal val="0.8663"/>
                                          </p:val>
                                        </p:tav>
                                        <p:tav tm="49930">
                                          <p:val>
                                            <p:fltVal val="0.8587"/>
                                          </p:val>
                                        </p:tav>
                                        <p:tav tm="53250">
                                          <p:val>
                                            <p:fltVal val="0.8515"/>
                                          </p:val>
                                        </p:tav>
                                        <p:tav tm="56580">
                                          <p:val>
                                            <p:fltVal val="0.8447"/>
                                          </p:val>
                                        </p:tav>
                                        <p:tav tm="59900">
                                          <p:val>
                                            <p:fltVal val="0.8383"/>
                                          </p:val>
                                        </p:tav>
                                        <p:tav tm="63220">
                                          <p:val>
                                            <p:fltVal val="0.8324"/>
                                          </p:val>
                                        </p:tav>
                                        <p:tav tm="66540">
                                          <p:val>
                                            <p:fltVal val="0.8269"/>
                                          </p:val>
                                        </p:tav>
                                        <p:tav tm="69870">
                                          <p:val>
                                            <p:fltVal val="0.8219"/>
                                          </p:val>
                                        </p:tav>
                                        <p:tav tm="73190">
                                          <p:val>
                                            <p:fltVal val="0.8174"/>
                                          </p:val>
                                        </p:tav>
                                        <p:tav tm="76510">
                                          <p:val>
                                            <p:fltVal val="0.8134"/>
                                          </p:val>
                                        </p:tav>
                                        <p:tav tm="79830">
                                          <p:val>
                                            <p:fltVal val="0.8099"/>
                                          </p:val>
                                        </p:tav>
                                        <p:tav tm="83160">
                                          <p:val>
                                            <p:fltVal val="0.8069"/>
                                          </p:val>
                                        </p:tav>
                                        <p:tav tm="86480">
                                          <p:val>
                                            <p:fltVal val="0.8044"/>
                                          </p:val>
                                        </p:tav>
                                        <p:tav tm="89800">
                                          <p:val>
                                            <p:fltVal val="0.8025"/>
                                          </p:val>
                                        </p:tav>
                                        <p:tav tm="93120">
                                          <p:val>
                                            <p:fltVal val="0.8011"/>
                                          </p:val>
                                        </p:tav>
                                        <p:tav tm="96450">
                                          <p:val>
                                            <p:fltVal val="0.8003"/>
                                          </p:val>
                                        </p:tav>
                                        <p:tav tm="100000">
                                          <p:val>
                                            <p:fltVal val="0.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3330">
                                          <p:val>
                                            <p:fltVal val="0.9895"/>
                                          </p:val>
                                        </p:tav>
                                        <p:tav tm="6660">
                                          <p:val>
                                            <p:fltVal val="0.9791"/>
                                          </p:val>
                                        </p:tav>
                                        <p:tav tm="9990">
                                          <p:val>
                                            <p:fltVal val="0.9687"/>
                                          </p:val>
                                        </p:tav>
                                        <p:tav tm="13320">
                                          <p:val>
                                            <p:fltVal val="0.9584"/>
                                          </p:val>
                                        </p:tav>
                                        <p:tav tm="16650">
                                          <p:val>
                                            <p:fltVal val="0.9482"/>
                                          </p:val>
                                        </p:tav>
                                        <p:tav tm="19970">
                                          <p:val>
                                            <p:fltVal val="0.9382"/>
                                          </p:val>
                                        </p:tav>
                                        <p:tav tm="23290">
                                          <p:val>
                                            <p:fltVal val="0.9284"/>
                                          </p:val>
                                        </p:tav>
                                        <p:tav tm="26620">
                                          <p:val>
                                            <p:fltVal val="0.9187"/>
                                          </p:val>
                                        </p:tav>
                                        <p:tav tm="29950">
                                          <p:val>
                                            <p:fltVal val="0.9093"/>
                                          </p:val>
                                        </p:tav>
                                        <p:tav tm="33280">
                                          <p:val>
                                            <p:fltVal val="0.9001"/>
                                          </p:val>
                                        </p:tav>
                                        <p:tav tm="36610">
                                          <p:val>
                                            <p:fltVal val="0.8912"/>
                                          </p:val>
                                        </p:tav>
                                        <p:tav tm="39940">
                                          <p:val>
                                            <p:fltVal val="0.8825"/>
                                          </p:val>
                                        </p:tav>
                                        <p:tav tm="43270">
                                          <p:val>
                                            <p:fltVal val="0.8742"/>
                                          </p:val>
                                        </p:tav>
                                        <p:tav tm="46600">
                                          <p:val>
                                            <p:fltVal val="0.8663"/>
                                          </p:val>
                                        </p:tav>
                                        <p:tav tm="49930">
                                          <p:val>
                                            <p:fltVal val="0.8587"/>
                                          </p:val>
                                        </p:tav>
                                        <p:tav tm="53250">
                                          <p:val>
                                            <p:fltVal val="0.8515"/>
                                          </p:val>
                                        </p:tav>
                                        <p:tav tm="56580">
                                          <p:val>
                                            <p:fltVal val="0.8447"/>
                                          </p:val>
                                        </p:tav>
                                        <p:tav tm="59900">
                                          <p:val>
                                            <p:fltVal val="0.8383"/>
                                          </p:val>
                                        </p:tav>
                                        <p:tav tm="63220">
                                          <p:val>
                                            <p:fltVal val="0.8324"/>
                                          </p:val>
                                        </p:tav>
                                        <p:tav tm="66540">
                                          <p:val>
                                            <p:fltVal val="0.8269"/>
                                          </p:val>
                                        </p:tav>
                                        <p:tav tm="69870">
                                          <p:val>
                                            <p:fltVal val="0.8219"/>
                                          </p:val>
                                        </p:tav>
                                        <p:tav tm="73190">
                                          <p:val>
                                            <p:fltVal val="0.8174"/>
                                          </p:val>
                                        </p:tav>
                                        <p:tav tm="76510">
                                          <p:val>
                                            <p:fltVal val="0.8134"/>
                                          </p:val>
                                        </p:tav>
                                        <p:tav tm="79830">
                                          <p:val>
                                            <p:fltVal val="0.8099"/>
                                          </p:val>
                                        </p:tav>
                                        <p:tav tm="83160">
                                          <p:val>
                                            <p:fltVal val="0.8069"/>
                                          </p:val>
                                        </p:tav>
                                        <p:tav tm="86480">
                                          <p:val>
                                            <p:fltVal val="0.8044"/>
                                          </p:val>
                                        </p:tav>
                                        <p:tav tm="89800">
                                          <p:val>
                                            <p:fltVal val="0.8025"/>
                                          </p:val>
                                        </p:tav>
                                        <p:tav tm="93120">
                                          <p:val>
                                            <p:fltVal val="0.8011"/>
                                          </p:val>
                                        </p:tav>
                                        <p:tav tm="96450">
                                          <p:val>
                                            <p:fltVal val="0.8003"/>
                                          </p:val>
                                        </p:tav>
                                        <p:tav tm="100000">
                                          <p:val>
                                            <p:fltVal val="0.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3330">
                                          <p:val>
                                            <p:fltVal val="0.9895"/>
                                          </p:val>
                                        </p:tav>
                                        <p:tav tm="6660">
                                          <p:val>
                                            <p:fltVal val="0.9791"/>
                                          </p:val>
                                        </p:tav>
                                        <p:tav tm="9990">
                                          <p:val>
                                            <p:fltVal val="0.9687"/>
                                          </p:val>
                                        </p:tav>
                                        <p:tav tm="13320">
                                          <p:val>
                                            <p:fltVal val="0.9584"/>
                                          </p:val>
                                        </p:tav>
                                        <p:tav tm="16650">
                                          <p:val>
                                            <p:fltVal val="0.9482"/>
                                          </p:val>
                                        </p:tav>
                                        <p:tav tm="19970">
                                          <p:val>
                                            <p:fltVal val="0.9382"/>
                                          </p:val>
                                        </p:tav>
                                        <p:tav tm="23290">
                                          <p:val>
                                            <p:fltVal val="0.9284"/>
                                          </p:val>
                                        </p:tav>
                                        <p:tav tm="26620">
                                          <p:val>
                                            <p:fltVal val="0.9187"/>
                                          </p:val>
                                        </p:tav>
                                        <p:tav tm="29950">
                                          <p:val>
                                            <p:fltVal val="0.9093"/>
                                          </p:val>
                                        </p:tav>
                                        <p:tav tm="33280">
                                          <p:val>
                                            <p:fltVal val="0.9001"/>
                                          </p:val>
                                        </p:tav>
                                        <p:tav tm="36610">
                                          <p:val>
                                            <p:fltVal val="0.8912"/>
                                          </p:val>
                                        </p:tav>
                                        <p:tav tm="39940">
                                          <p:val>
                                            <p:fltVal val="0.8825"/>
                                          </p:val>
                                        </p:tav>
                                        <p:tav tm="43270">
                                          <p:val>
                                            <p:fltVal val="0.8742"/>
                                          </p:val>
                                        </p:tav>
                                        <p:tav tm="46600">
                                          <p:val>
                                            <p:fltVal val="0.8663"/>
                                          </p:val>
                                        </p:tav>
                                        <p:tav tm="49930">
                                          <p:val>
                                            <p:fltVal val="0.8587"/>
                                          </p:val>
                                        </p:tav>
                                        <p:tav tm="53250">
                                          <p:val>
                                            <p:fltVal val="0.8515"/>
                                          </p:val>
                                        </p:tav>
                                        <p:tav tm="56580">
                                          <p:val>
                                            <p:fltVal val="0.8447"/>
                                          </p:val>
                                        </p:tav>
                                        <p:tav tm="59900">
                                          <p:val>
                                            <p:fltVal val="0.8383"/>
                                          </p:val>
                                        </p:tav>
                                        <p:tav tm="63220">
                                          <p:val>
                                            <p:fltVal val="0.8324"/>
                                          </p:val>
                                        </p:tav>
                                        <p:tav tm="66540">
                                          <p:val>
                                            <p:fltVal val="0.8269"/>
                                          </p:val>
                                        </p:tav>
                                        <p:tav tm="69870">
                                          <p:val>
                                            <p:fltVal val="0.8219"/>
                                          </p:val>
                                        </p:tav>
                                        <p:tav tm="73190">
                                          <p:val>
                                            <p:fltVal val="0.8174"/>
                                          </p:val>
                                        </p:tav>
                                        <p:tav tm="76510">
                                          <p:val>
                                            <p:fltVal val="0.8134"/>
                                          </p:val>
                                        </p:tav>
                                        <p:tav tm="79830">
                                          <p:val>
                                            <p:fltVal val="0.8099"/>
                                          </p:val>
                                        </p:tav>
                                        <p:tav tm="83160">
                                          <p:val>
                                            <p:fltVal val="0.8069"/>
                                          </p:val>
                                        </p:tav>
                                        <p:tav tm="86480">
                                          <p:val>
                                            <p:fltVal val="0.8044"/>
                                          </p:val>
                                        </p:tav>
                                        <p:tav tm="89800">
                                          <p:val>
                                            <p:fltVal val="0.8025"/>
                                          </p:val>
                                        </p:tav>
                                        <p:tav tm="93120">
                                          <p:val>
                                            <p:fltVal val="0.8011"/>
                                          </p:val>
                                        </p:tav>
                                        <p:tav tm="96450">
                                          <p:val>
                                            <p:fltVal val="0.8003"/>
                                          </p:val>
                                        </p:tav>
                                        <p:tav tm="100000">
                                          <p:val>
                                            <p:fltVal val="0.8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pic>
        <p:nvPicPr>
          <p:cNvPr id="1026" name="Picture 2" descr="Сказочный замок ~ Art Positive">
            <a:extLst>
              <a:ext uri="{FF2B5EF4-FFF2-40B4-BE49-F238E27FC236}">
                <a16:creationId xmlns:a16="http://schemas.microsoft.com/office/drawing/2014/main" id="{94CACB8F-5B4B-42C6-AF82-7E1E74C44F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2" t="25774" r="11388" b="39186"/>
          <a:stretch/>
        </p:blipFill>
        <p:spPr bwMode="auto">
          <a:xfrm>
            <a:off x="1" y="0"/>
            <a:ext cx="12192000" cy="684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Лента: наклоненная вниз 9">
            <a:extLst>
              <a:ext uri="{FF2B5EF4-FFF2-40B4-BE49-F238E27FC236}">
                <a16:creationId xmlns:a16="http://schemas.microsoft.com/office/drawing/2014/main" id="{DCB3E739-FBF3-494F-BB27-4A559EE798B8}"/>
              </a:ext>
            </a:extLst>
          </p:cNvPr>
          <p:cNvSpPr/>
          <p:nvPr/>
        </p:nvSpPr>
        <p:spPr>
          <a:xfrm>
            <a:off x="5049041" y="1335923"/>
            <a:ext cx="2583570" cy="676719"/>
          </a:xfrm>
          <a:prstGeom prst="ribbon">
            <a:avLst>
              <a:gd name="adj1" fmla="val 11577"/>
              <a:gd name="adj2" fmla="val 676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 SANOQ SISTEMASI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" name="Трехмерная модель 5" descr="Мужчина-парашютист">
                <a:extLst>
                  <a:ext uri="{FF2B5EF4-FFF2-40B4-BE49-F238E27FC236}">
                    <a16:creationId xmlns:a16="http://schemas.microsoft.com/office/drawing/2014/main" id="{6CE92E8C-5F5A-49DB-B992-148A94EC43E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51042487"/>
                  </p:ext>
                </p:extLst>
              </p:nvPr>
            </p:nvGraphicFramePr>
            <p:xfrm>
              <a:off x="7312769" y="2418531"/>
              <a:ext cx="2092885" cy="607922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092885" cy="6079222"/>
                    </a:xfrm>
                    <a:prstGeom prst="rect">
                      <a:avLst/>
                    </a:prstGeom>
                  </am3d:spPr>
                  <am3d:camera>
                    <am3d:pos x="0" y="0" z="512674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3714" d="1000000"/>
                    <am3d:preTrans dx="-27279" dy="-17985891" dz="263366"/>
                    <am3d:scale>
                      <am3d:sx n="1000000" d="1000000"/>
                      <am3d:sy n="1000000" d="1000000"/>
                      <am3d:sz n="1000000" d="1000000"/>
                    </am3d:scale>
                    <am3d:rot ax="650502" ay="-1104767" az="-207698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67923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" name="Трехмерная модель 5" descr="Мужчина-парашютист">
                <a:extLst>
                  <a:ext uri="{FF2B5EF4-FFF2-40B4-BE49-F238E27FC236}">
                    <a16:creationId xmlns:a16="http://schemas.microsoft.com/office/drawing/2014/main" id="{6CE92E8C-5F5A-49DB-B992-148A94EC43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12769" y="2418531"/>
                <a:ext cx="2092885" cy="60792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7" name="Трехмерная модель 6" descr="Женский аватар">
                <a:extLst>
                  <a:ext uri="{FF2B5EF4-FFF2-40B4-BE49-F238E27FC236}">
                    <a16:creationId xmlns:a16="http://schemas.microsoft.com/office/drawing/2014/main" id="{76A20AE6-C6AC-4280-B49E-9E796716F52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76187989"/>
                  </p:ext>
                </p:extLst>
              </p:nvPr>
            </p:nvGraphicFramePr>
            <p:xfrm>
              <a:off x="3412860" y="2812473"/>
              <a:ext cx="2109083" cy="5920856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2109083" cy="5920856"/>
                    </a:xfrm>
                    <a:prstGeom prst="rect">
                      <a:avLst/>
                    </a:prstGeom>
                  </am3d:spPr>
                  <am3d:camera>
                    <am3d:pos x="0" y="0" z="52035889"/>
                    <am3d:up dx="0" dy="36000000" dz="0"/>
                    <am3d:lookAt x="0" y="0" z="0"/>
                    <am3d:perspective fov="2472460"/>
                  </am3d:camera>
                  <am3d:trans>
                    <am3d:meterPerModelUnit n="621971" d="1000000"/>
                    <am3d:preTrans dx="-95019" dy="-17857480" dz="1505735"/>
                    <am3d:scale>
                      <am3d:sx n="1000000" d="1000000"/>
                      <am3d:sy n="1000000" d="1000000"/>
                      <am3d:sz n="1000000" d="1000000"/>
                    </am3d:scale>
                    <am3d:rot ax="1118587" ay="1525941" az="494637"/>
                    <am3d:postTrans dx="0" dy="0" dz="0"/>
                  </am3d:trans>
                  <am3d:raster rName="Office3DRenderer" rVer="16.0.8326">
                    <am3d:blip r:embed="rId7"/>
                  </am3d:raster>
                  <am3d:winViewport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7" name="Трехмерная модель 6" descr="Женский аватар">
                <a:extLst>
                  <a:ext uri="{FF2B5EF4-FFF2-40B4-BE49-F238E27FC236}">
                    <a16:creationId xmlns:a16="http://schemas.microsoft.com/office/drawing/2014/main" id="{76A20AE6-C6AC-4280-B49E-9E796716F52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12860" y="2812473"/>
                <a:ext cx="2109083" cy="59208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1" name="Трехмерная модель 10" descr="Кубок">
                <a:extLst>
                  <a:ext uri="{FF2B5EF4-FFF2-40B4-BE49-F238E27FC236}">
                    <a16:creationId xmlns:a16="http://schemas.microsoft.com/office/drawing/2014/main" id="{9EEA61D0-631F-4987-9AD8-DBDED510826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94849529"/>
                  </p:ext>
                </p:extLst>
              </p:nvPr>
            </p:nvGraphicFramePr>
            <p:xfrm>
              <a:off x="5215361" y="4300105"/>
              <a:ext cx="2438936" cy="2804452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2438936" cy="2804452"/>
                    </a:xfrm>
                    <a:prstGeom prst="rect">
                      <a:avLst/>
                    </a:prstGeom>
                  </am3d:spPr>
                  <am3d:camera>
                    <am3d:pos x="0" y="0" z="7259124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481211" d="1000000"/>
                    <am3d:preTrans dx="0" dy="-17921674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397637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1" name="Трехмерная модель 10" descr="Кубок">
                <a:extLst>
                  <a:ext uri="{FF2B5EF4-FFF2-40B4-BE49-F238E27FC236}">
                    <a16:creationId xmlns:a16="http://schemas.microsoft.com/office/drawing/2014/main" id="{9EEA61D0-631F-4987-9AD8-DBDED510826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215361" y="4300105"/>
                <a:ext cx="2438936" cy="28044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2" name="Трехмерная модель 11" descr="Шапка выпускника">
                <a:extLst>
                  <a:ext uri="{FF2B5EF4-FFF2-40B4-BE49-F238E27FC236}">
                    <a16:creationId xmlns:a16="http://schemas.microsoft.com/office/drawing/2014/main" id="{80C5BD8B-DF76-4DBD-9B33-697A4FBE8B2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2621611"/>
                  </p:ext>
                </p:extLst>
              </p:nvPr>
            </p:nvGraphicFramePr>
            <p:xfrm>
              <a:off x="7342691" y="2637729"/>
              <a:ext cx="1949733" cy="960600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1949733" cy="960600"/>
                    </a:xfrm>
                    <a:prstGeom prst="rect">
                      <a:avLst/>
                    </a:prstGeom>
                  </am3d:spPr>
                  <am3d:camera>
                    <am3d:pos x="0" y="0" z="6834784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21298" d="1000000"/>
                    <am3d:preTrans dx="629565" dy="-5695721" dz="-116620"/>
                    <am3d:scale>
                      <am3d:sx n="1000000" d="1000000"/>
                      <am3d:sy n="1000000" d="1000000"/>
                      <am3d:sz n="1000000" d="1000000"/>
                    </am3d:scale>
                    <am3d:rot ax="-154008" ay="204777" az="-9176"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291984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2" name="Трехмерная модель 11" descr="Шапка выпускника">
                <a:extLst>
                  <a:ext uri="{FF2B5EF4-FFF2-40B4-BE49-F238E27FC236}">
                    <a16:creationId xmlns:a16="http://schemas.microsoft.com/office/drawing/2014/main" id="{80C5BD8B-DF76-4DBD-9B33-697A4FBE8B2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342691" y="2637729"/>
                <a:ext cx="1949733" cy="96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13" name="Трехмерная модель 12" descr="Шапка выпускника">
                <a:extLst>
                  <a:ext uri="{FF2B5EF4-FFF2-40B4-BE49-F238E27FC236}">
                    <a16:creationId xmlns:a16="http://schemas.microsoft.com/office/drawing/2014/main" id="{7D6A3F5A-6FE8-4FC3-83AA-F65A11D23AA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08812187"/>
                  </p:ext>
                </p:extLst>
              </p:nvPr>
            </p:nvGraphicFramePr>
            <p:xfrm>
              <a:off x="3464002" y="2525466"/>
              <a:ext cx="2006797" cy="903534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2006797" cy="903534"/>
                    </a:xfrm>
                    <a:prstGeom prst="rect">
                      <a:avLst/>
                    </a:prstGeom>
                  </am3d:spPr>
                  <am3d:camera>
                    <am3d:pos x="0" y="0" z="6834784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21298" d="1000000"/>
                    <am3d:preTrans dx="629565" dy="-5695721" dz="-116620"/>
                    <am3d:scale>
                      <am3d:sx n="1000000" d="1000000"/>
                      <am3d:sy n="1000000" d="1000000"/>
                      <am3d:sz n="1000000" d="1000000"/>
                    </am3d:scale>
                    <am3d:rot ax="543613" ay="1165052" az="182081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291984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13" name="Трехмерная модель 12" descr="Шапка выпускника">
                <a:extLst>
                  <a:ext uri="{FF2B5EF4-FFF2-40B4-BE49-F238E27FC236}">
                    <a16:creationId xmlns:a16="http://schemas.microsoft.com/office/drawing/2014/main" id="{7D6A3F5A-6FE8-4FC3-83AA-F65A11D23A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464002" y="2525466"/>
                <a:ext cx="2006797" cy="90353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60526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1A0871-CC08-4D39-B0F9-23FAD9CD32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67" t="64590" r="44687" b="24238"/>
          <a:stretch/>
        </p:blipFill>
        <p:spPr>
          <a:xfrm>
            <a:off x="1585913" y="4872038"/>
            <a:ext cx="3796094" cy="170973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249389" y="331645"/>
            <a:ext cx="117094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/>
              <a:t>MUSTAQIL BAJARISH UCHUN TOPSHIRIQLAR</a:t>
            </a:r>
            <a:endParaRPr lang="ru-RU" sz="4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249815" y="2133744"/>
            <a:ext cx="11942185" cy="16208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76ED36-F6F5-494D-B1D4-38598E840D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773" t="55085" r="17954" b="41006"/>
          <a:stretch/>
        </p:blipFill>
        <p:spPr>
          <a:xfrm>
            <a:off x="3699595" y="3110345"/>
            <a:ext cx="6458470" cy="63730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EB162F-B582-436A-8303-42C56A5DCDE2}"/>
              </a:ext>
            </a:extLst>
          </p:cNvPr>
          <p:cNvSpPr/>
          <p:nvPr/>
        </p:nvSpPr>
        <p:spPr>
          <a:xfrm>
            <a:off x="1094941" y="3874571"/>
            <a:ext cx="1028999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hisoblashni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bajarishda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triada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tetrada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kodidan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foy­dalaning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Cyrl-UZ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2-bet).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7077635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pic>
        <p:nvPicPr>
          <p:cNvPr id="1026" name="Picture 2" descr="Сказочный замок ~ Art Positive">
            <a:extLst>
              <a:ext uri="{FF2B5EF4-FFF2-40B4-BE49-F238E27FC236}">
                <a16:creationId xmlns:a16="http://schemas.microsoft.com/office/drawing/2014/main" id="{94CACB8F-5B4B-42C6-AF82-7E1E74C44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36" y="27710"/>
            <a:ext cx="10217728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Сказочный замок ~ Art Positive">
            <a:extLst>
              <a:ext uri="{FF2B5EF4-FFF2-40B4-BE49-F238E27FC236}">
                <a16:creationId xmlns:a16="http://schemas.microsoft.com/office/drawing/2014/main" id="{3022BB2B-395D-461E-9D68-C38458333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0" y="13855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Сказочный замок ~ Art Positive">
            <a:extLst>
              <a:ext uri="{FF2B5EF4-FFF2-40B4-BE49-F238E27FC236}">
                <a16:creationId xmlns:a16="http://schemas.microsoft.com/office/drawing/2014/main" id="{E587D750-0980-4005-B73A-0E7C2CB7E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10744199" y="27710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20240369"/>
                  </p:ext>
                </p:extLst>
              </p:nvPr>
            </p:nvGraphicFramePr>
            <p:xfrm>
              <a:off x="6995759" y="3436331"/>
              <a:ext cx="1625278" cy="110919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625278" cy="1109192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74246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95759" y="3436331"/>
                <a:ext cx="1625278" cy="11091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3" name="Трехмерная модель 2" descr="Кубок">
                <a:extLst>
                  <a:ext uri="{FF2B5EF4-FFF2-40B4-BE49-F238E27FC236}">
                    <a16:creationId xmlns:a16="http://schemas.microsoft.com/office/drawing/2014/main" id="{DF3F7ABE-EE83-4B5C-892B-473D185838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51408025"/>
                  </p:ext>
                </p:extLst>
              </p:nvPr>
            </p:nvGraphicFramePr>
            <p:xfrm>
              <a:off x="706029" y="661987"/>
              <a:ext cx="2438936" cy="2804452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2438936" cy="2804452"/>
                    </a:xfrm>
                    <a:prstGeom prst="rect">
                      <a:avLst/>
                    </a:prstGeom>
                  </am3d:spPr>
                  <am3d:camera>
                    <am3d:pos x="0" y="0" z="7259124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481211" d="1000000"/>
                    <am3d:preTrans dx="0" dy="-17921674" dz="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397637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3" name="Трехмерная модель 2" descr="Кубок">
                <a:extLst>
                  <a:ext uri="{FF2B5EF4-FFF2-40B4-BE49-F238E27FC236}">
                    <a16:creationId xmlns:a16="http://schemas.microsoft.com/office/drawing/2014/main" id="{DF3F7ABE-EE83-4B5C-892B-473D185838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06029" y="661987"/>
                <a:ext cx="2438936" cy="28044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4" name="Трехмерная модель 3" descr="Шапка выпускника">
                <a:extLst>
                  <a:ext uri="{FF2B5EF4-FFF2-40B4-BE49-F238E27FC236}">
                    <a16:creationId xmlns:a16="http://schemas.microsoft.com/office/drawing/2014/main" id="{26419B9E-8850-48AC-AB73-57637663794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66399592"/>
                  </p:ext>
                </p:extLst>
              </p:nvPr>
            </p:nvGraphicFramePr>
            <p:xfrm>
              <a:off x="3091778" y="690310"/>
              <a:ext cx="2734858" cy="1165798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2734858" cy="1165798"/>
                    </a:xfrm>
                    <a:prstGeom prst="rect">
                      <a:avLst/>
                    </a:prstGeom>
                  </am3d:spPr>
                  <am3d:camera>
                    <am3d:pos x="0" y="0" z="6834784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521298" d="1000000"/>
                    <am3d:preTrans dx="629565" dy="-5695721" dz="-11662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41719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4" name="Трехмерная модель 3" descr="Шапка выпускника">
                <a:extLst>
                  <a:ext uri="{FF2B5EF4-FFF2-40B4-BE49-F238E27FC236}">
                    <a16:creationId xmlns:a16="http://schemas.microsoft.com/office/drawing/2014/main" id="{26419B9E-8850-48AC-AB73-57637663794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091778" y="690310"/>
                <a:ext cx="2734858" cy="11657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2" name="Трехмерная модель 61" descr="Плакат из треугольников">
                <a:extLst>
                  <a:ext uri="{FF2B5EF4-FFF2-40B4-BE49-F238E27FC236}">
                    <a16:creationId xmlns:a16="http://schemas.microsoft.com/office/drawing/2014/main" id="{95F655A0-4EC1-427C-8F12-4CC0CD10D9C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49650160"/>
                  </p:ext>
                </p:extLst>
              </p:nvPr>
            </p:nvGraphicFramePr>
            <p:xfrm>
              <a:off x="8353119" y="5307981"/>
              <a:ext cx="1832286" cy="906793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832286" cy="906793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9644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2" name="Трехмерная модель 61" descr="Плакат из треугольников">
                <a:extLst>
                  <a:ext uri="{FF2B5EF4-FFF2-40B4-BE49-F238E27FC236}">
                    <a16:creationId xmlns:a16="http://schemas.microsoft.com/office/drawing/2014/main" id="{95F655A0-4EC1-427C-8F12-4CC0CD10D9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353119" y="5307981"/>
                <a:ext cx="1832286" cy="9067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76815233"/>
                  </p:ext>
                </p:extLst>
              </p:nvPr>
            </p:nvGraphicFramePr>
            <p:xfrm rot="20989121">
              <a:off x="7994073" y="4395258"/>
              <a:ext cx="1110886" cy="906793"/>
            </p:xfrm>
            <a:graphic>
              <a:graphicData uri="http://schemas.microsoft.com/office/drawing/2017/model3d">
                <am3d:model3d r:embed="rId3">
                  <am3d:spPr>
                    <a:xfrm rot="20989121">
                      <a:off x="0" y="0"/>
                      <a:ext cx="1110886" cy="906793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19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 rot="20989121">
                <a:off x="7994073" y="4395258"/>
                <a:ext cx="1110886" cy="906793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Лента: наклоненная вниз 9">
            <a:extLst>
              <a:ext uri="{FF2B5EF4-FFF2-40B4-BE49-F238E27FC236}">
                <a16:creationId xmlns:a16="http://schemas.microsoft.com/office/drawing/2014/main" id="{DCB3E739-FBF3-494F-BB27-4A559EE798B8}"/>
              </a:ext>
            </a:extLst>
          </p:cNvPr>
          <p:cNvSpPr/>
          <p:nvPr/>
        </p:nvSpPr>
        <p:spPr>
          <a:xfrm>
            <a:off x="6643311" y="2276291"/>
            <a:ext cx="2583570" cy="676719"/>
          </a:xfrm>
          <a:prstGeom prst="ribbon">
            <a:avLst>
              <a:gd name="adj1" fmla="val 11577"/>
              <a:gd name="adj2" fmla="val 676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 SANOQ SISTEMASI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4" name="Трехмерная модель 63" descr="Мужчина-парашютист">
                <a:extLst>
                  <a:ext uri="{FF2B5EF4-FFF2-40B4-BE49-F238E27FC236}">
                    <a16:creationId xmlns:a16="http://schemas.microsoft.com/office/drawing/2014/main" id="{4B190E27-1CF4-40D0-A78E-0D7ADD569F2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21099669"/>
                  </p:ext>
                </p:extLst>
              </p:nvPr>
            </p:nvGraphicFramePr>
            <p:xfrm>
              <a:off x="6715169" y="4909361"/>
              <a:ext cx="600067" cy="1738358"/>
            </p:xfrm>
            <a:graphic>
              <a:graphicData uri="http://schemas.microsoft.com/office/drawing/2017/model3d">
                <am3d:model3d r:embed="rId16">
                  <am3d:spPr>
                    <a:xfrm>
                      <a:off x="0" y="0"/>
                      <a:ext cx="600067" cy="1738358"/>
                    </a:xfrm>
                    <a:prstGeom prst="rect">
                      <a:avLst/>
                    </a:prstGeom>
                  </am3d:spPr>
                  <am3d:camera>
                    <am3d:pos x="0" y="0" z="512674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3714" d="1000000"/>
                    <am3d:preTrans dx="-27279" dy="-17985891" dz="26336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7"/>
                  </am3d:raster>
                  <am3d:objViewport viewportSz="190747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4" name="Трехмерная модель 63" descr="Мужчина-парашютист">
                <a:extLst>
                  <a:ext uri="{FF2B5EF4-FFF2-40B4-BE49-F238E27FC236}">
                    <a16:creationId xmlns:a16="http://schemas.microsoft.com/office/drawing/2014/main" id="{4B190E27-1CF4-40D0-A78E-0D7ADD569F2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715169" y="4909361"/>
                <a:ext cx="600067" cy="17383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5" name="Трехмерная модель 64" descr="Женский аватар">
                <a:extLst>
                  <a:ext uri="{FF2B5EF4-FFF2-40B4-BE49-F238E27FC236}">
                    <a16:creationId xmlns:a16="http://schemas.microsoft.com/office/drawing/2014/main" id="{F432CC6E-6E30-447D-853D-45858FC7FD4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17973688"/>
                  </p:ext>
                </p:extLst>
              </p:nvPr>
            </p:nvGraphicFramePr>
            <p:xfrm>
              <a:off x="7322608" y="4975513"/>
              <a:ext cx="600067" cy="1606054"/>
            </p:xfrm>
            <a:graphic>
              <a:graphicData uri="http://schemas.microsoft.com/office/drawing/2017/model3d">
                <am3d:model3d r:embed="rId19">
                  <am3d:spPr>
                    <a:xfrm>
                      <a:off x="0" y="0"/>
                      <a:ext cx="600067" cy="1606054"/>
                    </a:xfrm>
                    <a:prstGeom prst="rect">
                      <a:avLst/>
                    </a:prstGeom>
                  </am3d:spPr>
                  <am3d:camera>
                    <am3d:pos x="0" y="0" z="520358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1971" d="1000000"/>
                    <am3d:preTrans dx="-95019" dy="-17857480" dz="150573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20"/>
                  </am3d:raster>
                  <am3d:objViewport viewportSz="17509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5" name="Трехмерная модель 64" descr="Женский аватар">
                <a:extLst>
                  <a:ext uri="{FF2B5EF4-FFF2-40B4-BE49-F238E27FC236}">
                    <a16:creationId xmlns:a16="http://schemas.microsoft.com/office/drawing/2014/main" id="{F432CC6E-6E30-447D-853D-45858FC7FD4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322608" y="4975513"/>
                <a:ext cx="600067" cy="160605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76000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595313" y="230496"/>
            <a:ext cx="11237912" cy="92333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kern="0" dirty="0"/>
              <a:t>TAKRORLASH</a:t>
            </a:r>
            <a:endParaRPr lang="ru-RU" sz="44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347663" y="1449254"/>
            <a:ext cx="11485562" cy="11670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5397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(32-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41E41EDB-0661-4052-9171-6D4353A8D293}"/>
              </a:ext>
            </a:extLst>
          </p:cNvPr>
          <p:cNvSpPr/>
          <p:nvPr/>
        </p:nvSpPr>
        <p:spPr>
          <a:xfrm>
            <a:off x="6787862" y="2564295"/>
            <a:ext cx="4475884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001,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001</a:t>
            </a:r>
            <a:r>
              <a: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1603716-0AB6-41A5-B401-C7279A570871}"/>
              </a:ext>
            </a:extLst>
          </p:cNvPr>
          <p:cNvSpPr/>
          <p:nvPr/>
        </p:nvSpPr>
        <p:spPr>
          <a:xfrm>
            <a:off x="719879" y="2764771"/>
            <a:ext cx="46842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110,01+11,0101</a:t>
            </a:r>
            <a:endParaRPr lang="ru-RU" sz="30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0022ABF0-14F6-4925-9E37-B445A5063F78}"/>
              </a:ext>
            </a:extLst>
          </p:cNvPr>
          <p:cNvSpPr/>
          <p:nvPr/>
        </p:nvSpPr>
        <p:spPr>
          <a:xfrm>
            <a:off x="719879" y="3735080"/>
            <a:ext cx="46842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110001–11,01</a:t>
            </a:r>
            <a:endParaRPr lang="ru-RU" sz="30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D979CBF2-671D-4669-8FCB-C9AB8417E25F}"/>
              </a:ext>
            </a:extLst>
          </p:cNvPr>
          <p:cNvSpPr/>
          <p:nvPr/>
        </p:nvSpPr>
        <p:spPr>
          <a:xfrm>
            <a:off x="719878" y="4832955"/>
            <a:ext cx="50159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111•11,101</a:t>
            </a:r>
            <a:endParaRPr lang="ru-RU" sz="3000" dirty="0"/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547A0EBF-ABCA-4A53-8B2A-61657177F370}"/>
              </a:ext>
            </a:extLst>
          </p:cNvPr>
          <p:cNvSpPr/>
          <p:nvPr/>
        </p:nvSpPr>
        <p:spPr>
          <a:xfrm>
            <a:off x="6787862" y="3611719"/>
            <a:ext cx="4475884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01101,11.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CA4AE1D5-5F1E-4CCD-A4E2-EE6C8884E284}"/>
              </a:ext>
            </a:extLst>
          </p:cNvPr>
          <p:cNvSpPr/>
          <p:nvPr/>
        </p:nvSpPr>
        <p:spPr>
          <a:xfrm>
            <a:off x="6787862" y="4738821"/>
            <a:ext cx="4475884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1001,011.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App Store: Конвертер Систем Счисления">
            <a:extLst>
              <a:ext uri="{FF2B5EF4-FFF2-40B4-BE49-F238E27FC236}">
                <a16:creationId xmlns:a16="http://schemas.microsoft.com/office/drawing/2014/main" id="{7623B439-F703-4748-9825-9A8A685C4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71042"/>
            <a:ext cx="1167083" cy="116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5" grpId="0" animBg="1"/>
      <p:bldP spid="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347663" y="1449254"/>
            <a:ext cx="11485562" cy="116708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53975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s-E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(32-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ru-RU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41E41EDB-0661-4052-9171-6D4353A8D293}"/>
              </a:ext>
            </a:extLst>
          </p:cNvPr>
          <p:cNvSpPr/>
          <p:nvPr/>
        </p:nvSpPr>
        <p:spPr>
          <a:xfrm>
            <a:off x="6674850" y="2326848"/>
            <a:ext cx="4475884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spc="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1603716-0AB6-41A5-B401-C7279A570871}"/>
              </a:ext>
            </a:extLst>
          </p:cNvPr>
          <p:cNvSpPr/>
          <p:nvPr/>
        </p:nvSpPr>
        <p:spPr>
          <a:xfrm>
            <a:off x="719877" y="2598209"/>
            <a:ext cx="56393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111010+10=111100 </a:t>
            </a:r>
            <a:endParaRPr lang="ru-RU" sz="3000" dirty="0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0022ABF0-14F6-4925-9E37-B445A5063F78}"/>
              </a:ext>
            </a:extLst>
          </p:cNvPr>
          <p:cNvSpPr/>
          <p:nvPr/>
        </p:nvSpPr>
        <p:spPr>
          <a:xfrm>
            <a:off x="719879" y="3377212"/>
            <a:ext cx="46842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1001–11 =100 </a:t>
            </a:r>
            <a:endParaRPr lang="ru-RU" sz="30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D979CBF2-671D-4669-8FCB-C9AB8417E25F}"/>
              </a:ext>
            </a:extLst>
          </p:cNvPr>
          <p:cNvSpPr/>
          <p:nvPr/>
        </p:nvSpPr>
        <p:spPr>
          <a:xfrm>
            <a:off x="719878" y="4234068"/>
            <a:ext cx="76759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i) </a:t>
            </a:r>
            <a:r>
              <a:rPr lang="en-US" sz="3000" b="1" spc="600" dirty="0">
                <a:latin typeface="Arial" panose="020B0604020202020204" pitchFamily="34" charset="0"/>
                <a:cs typeface="Arial" panose="020B0604020202020204" pitchFamily="34" charset="0"/>
              </a:rPr>
              <a:t>1110,01+1,01=111110</a:t>
            </a:r>
            <a:endParaRPr lang="ru-RU" sz="3000" dirty="0"/>
          </a:p>
        </p:txBody>
      </p:sp>
      <p:sp>
        <p:nvSpPr>
          <p:cNvPr id="66" name="Прямоугольник: скругленные углы 65">
            <a:extLst>
              <a:ext uri="{FF2B5EF4-FFF2-40B4-BE49-F238E27FC236}">
                <a16:creationId xmlns:a16="http://schemas.microsoft.com/office/drawing/2014/main" id="{CA4AE1D5-5F1E-4CCD-A4E2-EE6C8884E284}"/>
              </a:ext>
            </a:extLst>
          </p:cNvPr>
          <p:cNvSpPr/>
          <p:nvPr/>
        </p:nvSpPr>
        <p:spPr>
          <a:xfrm>
            <a:off x="6674850" y="4286028"/>
            <a:ext cx="4475884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spc="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App Store: Конвертер Систем Счисления">
            <a:extLst>
              <a:ext uri="{FF2B5EF4-FFF2-40B4-BE49-F238E27FC236}">
                <a16:creationId xmlns:a16="http://schemas.microsoft.com/office/drawing/2014/main" id="{423A1CDC-E421-4BB8-A552-D037BF578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71042"/>
            <a:ext cx="1167083" cy="116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BCD7C83-FD06-4F66-915A-1FC12D8DF699}"/>
              </a:ext>
            </a:extLst>
          </p:cNvPr>
          <p:cNvSpPr/>
          <p:nvPr/>
        </p:nvSpPr>
        <p:spPr>
          <a:xfrm>
            <a:off x="6674850" y="3318236"/>
            <a:ext cx="4475884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spc="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n-US" sz="3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7061E283-2D52-4EFA-AFA5-F77736C7486C}"/>
              </a:ext>
            </a:extLst>
          </p:cNvPr>
          <p:cNvSpPr txBox="1">
            <a:spLocks/>
          </p:cNvSpPr>
          <p:nvPr/>
        </p:nvSpPr>
        <p:spPr>
          <a:xfrm>
            <a:off x="595313" y="230496"/>
            <a:ext cx="11237912" cy="92333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kern="0" dirty="0"/>
              <a:t>TAKRORLASH</a:t>
            </a:r>
            <a:endParaRPr lang="ru-RU" sz="4400" kern="0" dirty="0"/>
          </a:p>
        </p:txBody>
      </p:sp>
    </p:spTree>
    <p:extLst>
      <p:ext uri="{BB962C8B-B14F-4D97-AF65-F5344CB8AC3E}">
        <p14:creationId xmlns:p14="http://schemas.microsoft.com/office/powerpoint/2010/main" val="42063524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6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pic>
        <p:nvPicPr>
          <p:cNvPr id="1026" name="Picture 2" descr="Сказочный замок ~ Art Positive">
            <a:extLst>
              <a:ext uri="{FF2B5EF4-FFF2-40B4-BE49-F238E27FC236}">
                <a16:creationId xmlns:a16="http://schemas.microsoft.com/office/drawing/2014/main" id="{94CACB8F-5B4B-42C6-AF82-7E1E74C44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36" y="27710"/>
            <a:ext cx="10217728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Сказочный замок ~ Art Positive">
            <a:extLst>
              <a:ext uri="{FF2B5EF4-FFF2-40B4-BE49-F238E27FC236}">
                <a16:creationId xmlns:a16="http://schemas.microsoft.com/office/drawing/2014/main" id="{3022BB2B-395D-461E-9D68-C38458333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0" y="13855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Сказочный замок ~ Art Positive">
            <a:extLst>
              <a:ext uri="{FF2B5EF4-FFF2-40B4-BE49-F238E27FC236}">
                <a16:creationId xmlns:a16="http://schemas.microsoft.com/office/drawing/2014/main" id="{E587D750-0980-4005-B73A-0E7C2CB7E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10744199" y="27710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995759" y="3436331"/>
              <a:ext cx="1625278" cy="110919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625278" cy="1109192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74246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95759" y="3436331"/>
                <a:ext cx="1625278" cy="11091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2" name="Трехмерная модель 61" descr="Плакат из треугольников">
                <a:extLst>
                  <a:ext uri="{FF2B5EF4-FFF2-40B4-BE49-F238E27FC236}">
                    <a16:creationId xmlns:a16="http://schemas.microsoft.com/office/drawing/2014/main" id="{95F655A0-4EC1-427C-8F12-4CC0CD10D9C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353119" y="5307981"/>
              <a:ext cx="1832286" cy="906793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832286" cy="906793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9644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2" name="Трехмерная модель 61" descr="Плакат из треугольников">
                <a:extLst>
                  <a:ext uri="{FF2B5EF4-FFF2-40B4-BE49-F238E27FC236}">
                    <a16:creationId xmlns:a16="http://schemas.microsoft.com/office/drawing/2014/main" id="{95F655A0-4EC1-427C-8F12-4CC0CD10D9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353119" y="5307981"/>
                <a:ext cx="1832286" cy="9067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989121">
              <a:off x="7994073" y="4395258"/>
              <a:ext cx="1110886" cy="906793"/>
            </p:xfrm>
            <a:graphic>
              <a:graphicData uri="http://schemas.microsoft.com/office/drawing/2017/model3d">
                <am3d:model3d r:embed="rId3">
                  <am3d:spPr>
                    <a:xfrm rot="20989121">
                      <a:off x="0" y="0"/>
                      <a:ext cx="1110886" cy="906793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19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0989121">
                <a:off x="7994073" y="4395258"/>
                <a:ext cx="1110886" cy="906793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Лента: наклоненная вниз 9">
            <a:extLst>
              <a:ext uri="{FF2B5EF4-FFF2-40B4-BE49-F238E27FC236}">
                <a16:creationId xmlns:a16="http://schemas.microsoft.com/office/drawing/2014/main" id="{DCB3E739-FBF3-494F-BB27-4A559EE798B8}"/>
              </a:ext>
            </a:extLst>
          </p:cNvPr>
          <p:cNvSpPr/>
          <p:nvPr/>
        </p:nvSpPr>
        <p:spPr>
          <a:xfrm>
            <a:off x="6643311" y="2276291"/>
            <a:ext cx="2583570" cy="676719"/>
          </a:xfrm>
          <a:prstGeom prst="ribbon">
            <a:avLst>
              <a:gd name="adj1" fmla="val 11577"/>
              <a:gd name="adj2" fmla="val 676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 SANOQ SISTEMASI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4" name="Трехмерная модель 63" descr="Мужчина-парашютист">
                <a:extLst>
                  <a:ext uri="{FF2B5EF4-FFF2-40B4-BE49-F238E27FC236}">
                    <a16:creationId xmlns:a16="http://schemas.microsoft.com/office/drawing/2014/main" id="{4B190E27-1CF4-40D0-A78E-0D7ADD569F2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715169" y="4909361"/>
              <a:ext cx="600067" cy="1738358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600067" cy="1738358"/>
                    </a:xfrm>
                    <a:prstGeom prst="rect">
                      <a:avLst/>
                    </a:prstGeom>
                  </am3d:spPr>
                  <am3d:camera>
                    <am3d:pos x="0" y="0" z="512674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3714" d="1000000"/>
                    <am3d:preTrans dx="-27279" dy="-17985891" dz="26336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90747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4" name="Трехмерная модель 63" descr="Мужчина-парашютист">
                <a:extLst>
                  <a:ext uri="{FF2B5EF4-FFF2-40B4-BE49-F238E27FC236}">
                    <a16:creationId xmlns:a16="http://schemas.microsoft.com/office/drawing/2014/main" id="{4B190E27-1CF4-40D0-A78E-0D7ADD569F2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15169" y="4909361"/>
                <a:ext cx="600067" cy="17383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5" name="Трехмерная модель 64" descr="Женский аватар">
                <a:extLst>
                  <a:ext uri="{FF2B5EF4-FFF2-40B4-BE49-F238E27FC236}">
                    <a16:creationId xmlns:a16="http://schemas.microsoft.com/office/drawing/2014/main" id="{F432CC6E-6E30-447D-853D-45858FC7FD4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322608" y="4975513"/>
              <a:ext cx="600067" cy="1606054"/>
            </p:xfrm>
            <a:graphic>
              <a:graphicData uri="http://schemas.microsoft.com/office/drawing/2017/model3d">
                <am3d:model3d r:embed="rId14">
                  <am3d:spPr>
                    <a:xfrm>
                      <a:off x="0" y="0"/>
                      <a:ext cx="600067" cy="1606054"/>
                    </a:xfrm>
                    <a:prstGeom prst="rect">
                      <a:avLst/>
                    </a:prstGeom>
                  </am3d:spPr>
                  <am3d:camera>
                    <am3d:pos x="0" y="0" z="520358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21971" d="1000000"/>
                    <am3d:preTrans dx="-95019" dy="-17857480" dz="1505735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175096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5" name="Трехмерная модель 64" descr="Женский аватар">
                <a:extLst>
                  <a:ext uri="{FF2B5EF4-FFF2-40B4-BE49-F238E27FC236}">
                    <a16:creationId xmlns:a16="http://schemas.microsoft.com/office/drawing/2014/main" id="{F432CC6E-6E30-447D-853D-45858FC7FD4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322608" y="4975513"/>
                <a:ext cx="600067" cy="160605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6124618"/>
      </p:ext>
    </p:extLst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pic>
        <p:nvPicPr>
          <p:cNvPr id="1026" name="Picture 2" descr="Сказочный замок ~ Art Positive">
            <a:extLst>
              <a:ext uri="{FF2B5EF4-FFF2-40B4-BE49-F238E27FC236}">
                <a16:creationId xmlns:a16="http://schemas.microsoft.com/office/drawing/2014/main" id="{94CACB8F-5B4B-42C6-AF82-7E1E74C44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36" y="27710"/>
            <a:ext cx="10217728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Сказочный замок ~ Art Positive">
            <a:extLst>
              <a:ext uri="{FF2B5EF4-FFF2-40B4-BE49-F238E27FC236}">
                <a16:creationId xmlns:a16="http://schemas.microsoft.com/office/drawing/2014/main" id="{3022BB2B-395D-461E-9D68-C384583334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0" y="13855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Сказочный замок ~ Art Positive">
            <a:extLst>
              <a:ext uri="{FF2B5EF4-FFF2-40B4-BE49-F238E27FC236}">
                <a16:creationId xmlns:a16="http://schemas.microsoft.com/office/drawing/2014/main" id="{E587D750-0980-4005-B73A-0E7C2CB7E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97"/>
          <a:stretch/>
        </p:blipFill>
        <p:spPr bwMode="auto">
          <a:xfrm>
            <a:off x="10744199" y="27710"/>
            <a:ext cx="1451264" cy="681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995759" y="3436331"/>
              <a:ext cx="1625278" cy="110919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625278" cy="1109192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74246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" name="Трехмерная модель 1" descr="Плакат из треугольников">
                <a:extLst>
                  <a:ext uri="{FF2B5EF4-FFF2-40B4-BE49-F238E27FC236}">
                    <a16:creationId xmlns:a16="http://schemas.microsoft.com/office/drawing/2014/main" id="{E4E0E609-755B-4610-80E5-39C20EBCB89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95759" y="3436331"/>
                <a:ext cx="1625278" cy="110919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2" name="Трехмерная модель 61" descr="Плакат из треугольников">
                <a:extLst>
                  <a:ext uri="{FF2B5EF4-FFF2-40B4-BE49-F238E27FC236}">
                    <a16:creationId xmlns:a16="http://schemas.microsoft.com/office/drawing/2014/main" id="{95F655A0-4EC1-427C-8F12-4CC0CD10D9C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353119" y="5307981"/>
              <a:ext cx="1832286" cy="906793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832286" cy="906793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19644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2" name="Трехмерная модель 61" descr="Плакат из треугольников">
                <a:extLst>
                  <a:ext uri="{FF2B5EF4-FFF2-40B4-BE49-F238E27FC236}">
                    <a16:creationId xmlns:a16="http://schemas.microsoft.com/office/drawing/2014/main" id="{95F655A0-4EC1-427C-8F12-4CC0CD10D9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353119" y="5307981"/>
                <a:ext cx="1832286" cy="9067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989121">
              <a:off x="7994073" y="4395258"/>
              <a:ext cx="1110886" cy="906793"/>
            </p:xfrm>
            <a:graphic>
              <a:graphicData uri="http://schemas.microsoft.com/office/drawing/2017/model3d">
                <am3d:model3d r:embed="rId3">
                  <am3d:spPr>
                    <a:xfrm rot="20989121">
                      <a:off x="0" y="0"/>
                      <a:ext cx="1110886" cy="906793"/>
                    </a:xfrm>
                    <a:prstGeom prst="rect">
                      <a:avLst/>
                    </a:prstGeom>
                  </am3d:spPr>
                  <am3d:camera>
                    <am3d:pos x="0" y="0" z="491410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940" d="1000000"/>
                    <am3d:preTrans dx="0" dy="-688737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237152" ay="507018" az="-34909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1909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63" name="Трехмерная модель 62" descr="Плакат из треугольников">
                <a:extLst>
                  <a:ext uri="{FF2B5EF4-FFF2-40B4-BE49-F238E27FC236}">
                    <a16:creationId xmlns:a16="http://schemas.microsoft.com/office/drawing/2014/main" id="{293E83F9-5FDD-4E45-A1D2-2F9C729D44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0989121">
                <a:off x="7994073" y="4395258"/>
                <a:ext cx="1110886" cy="906793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Лента: наклоненная вниз 9">
            <a:extLst>
              <a:ext uri="{FF2B5EF4-FFF2-40B4-BE49-F238E27FC236}">
                <a16:creationId xmlns:a16="http://schemas.microsoft.com/office/drawing/2014/main" id="{DCB3E739-FBF3-494F-BB27-4A559EE798B8}"/>
              </a:ext>
            </a:extLst>
          </p:cNvPr>
          <p:cNvSpPr/>
          <p:nvPr/>
        </p:nvSpPr>
        <p:spPr>
          <a:xfrm>
            <a:off x="2222376" y="2806152"/>
            <a:ext cx="7281842" cy="1498063"/>
          </a:xfrm>
          <a:prstGeom prst="ribbon">
            <a:avLst>
              <a:gd name="adj1" fmla="val 11577"/>
              <a:gd name="adj2" fmla="val 676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1-SHART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249165"/>
      </p:ext>
    </p:extLst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5D430FD-A4B0-460D-B701-CE9AA8B18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262" y="1478927"/>
            <a:ext cx="1129013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Axborotlar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ko‘ri­nishga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o‘tkazishga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D707149-52B3-4D03-BF52-732F8C0A83CB}"/>
              </a:ext>
            </a:extLst>
          </p:cNvPr>
          <p:cNvSpPr/>
          <p:nvPr/>
        </p:nvSpPr>
        <p:spPr>
          <a:xfrm>
            <a:off x="4662281" y="5338867"/>
            <a:ext cx="58989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40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F828011D-AAF2-4B76-87B7-3F500E42C55C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/>
              <a:t>TEST</a:t>
            </a:r>
            <a:endParaRPr lang="ru-RU" sz="5000" kern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DCFCD1D-9D4A-4436-882D-1B8F68B1A629}"/>
              </a:ext>
            </a:extLst>
          </p:cNvPr>
          <p:cNvSpPr/>
          <p:nvPr/>
        </p:nvSpPr>
        <p:spPr>
          <a:xfrm>
            <a:off x="4662281" y="4501098"/>
            <a:ext cx="58989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BB7B412-A990-4278-B64B-EF9BC50FDE65}"/>
              </a:ext>
            </a:extLst>
          </p:cNvPr>
          <p:cNvSpPr/>
          <p:nvPr/>
        </p:nvSpPr>
        <p:spPr>
          <a:xfrm>
            <a:off x="4662281" y="3663329"/>
            <a:ext cx="58989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Piktogramma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Кодирование информации - Физика, Информатика и ИКТ">
            <a:extLst>
              <a:ext uri="{FF2B5EF4-FFF2-40B4-BE49-F238E27FC236}">
                <a16:creationId xmlns:a16="http://schemas.microsoft.com/office/drawing/2014/main" id="{3E0452BD-4265-4419-968F-5B58CA288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71" y="4471760"/>
            <a:ext cx="3556993" cy="149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F4B7E7AE-EE9A-4241-8D8F-6A8470CBA8C4}"/>
              </a:ext>
            </a:extLst>
          </p:cNvPr>
          <p:cNvSpPr/>
          <p:nvPr/>
        </p:nvSpPr>
        <p:spPr>
          <a:xfrm>
            <a:off x="4662281" y="4371215"/>
            <a:ext cx="3737102" cy="967652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348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12" grpId="0"/>
      <p:bldP spid="13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5D430FD-A4B0-460D-B701-CE9AA8B18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262" y="1478927"/>
            <a:ext cx="112901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Axborotlar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javobni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D707149-52B3-4D03-BF52-732F8C0A83CB}"/>
              </a:ext>
            </a:extLst>
          </p:cNvPr>
          <p:cNvSpPr/>
          <p:nvPr/>
        </p:nvSpPr>
        <p:spPr>
          <a:xfrm>
            <a:off x="288126" y="3092398"/>
            <a:ext cx="11114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6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To‘plash</a:t>
            </a:r>
            <a:r>
              <a:rPr lang="en-US" sz="3600" b="1" spc="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600" b="1" spc="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600" b="1" spc="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F828011D-AAF2-4B76-87B7-3F500E42C55C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/>
              <a:t>TEST</a:t>
            </a:r>
            <a:endParaRPr lang="ru-RU" sz="5000" kern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DCFCD1D-9D4A-4436-882D-1B8F68B1A629}"/>
              </a:ext>
            </a:extLst>
          </p:cNvPr>
          <p:cNvSpPr/>
          <p:nvPr/>
        </p:nvSpPr>
        <p:spPr>
          <a:xfrm>
            <a:off x="288126" y="4055635"/>
            <a:ext cx="124026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Qimmatlilik</a:t>
            </a:r>
            <a:r>
              <a:rPr lang="en-US" sz="3600" b="1" spc="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to‘liqlilik</a:t>
            </a:r>
            <a:r>
              <a:rPr lang="en-US" sz="3600" b="1" spc="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ishonchlilik</a:t>
            </a:r>
            <a:r>
              <a:rPr lang="en-US" sz="3600" b="1" spc="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BB7B412-A990-4278-B64B-EF9BC50FDE65}"/>
              </a:ext>
            </a:extLst>
          </p:cNvPr>
          <p:cNvSpPr/>
          <p:nvPr/>
        </p:nvSpPr>
        <p:spPr>
          <a:xfrm>
            <a:off x="288126" y="4979969"/>
            <a:ext cx="90779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6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r>
              <a:rPr lang="en-US" sz="3600" b="1" spc="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spc="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uzlukli</a:t>
            </a:r>
            <a:endParaRPr lang="ru-RU" sz="36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098C858-5516-4FD0-B8E7-665C031D5D1D}"/>
              </a:ext>
            </a:extLst>
          </p:cNvPr>
          <p:cNvSpPr/>
          <p:nvPr/>
        </p:nvSpPr>
        <p:spPr>
          <a:xfrm>
            <a:off x="131845" y="2929530"/>
            <a:ext cx="10619282" cy="967652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58346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12" grpId="0"/>
      <p:bldP spid="13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5D430FD-A4B0-460D-B701-CE9AA8B18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262" y="1478927"/>
            <a:ext cx="112901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alt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D707149-52B3-4D03-BF52-732F8C0A83CB}"/>
              </a:ext>
            </a:extLst>
          </p:cNvPr>
          <p:cNvSpPr/>
          <p:nvPr/>
        </p:nvSpPr>
        <p:spPr>
          <a:xfrm>
            <a:off x="471488" y="3092398"/>
            <a:ext cx="11114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600" b="1" spc="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2;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F828011D-AAF2-4B76-87B7-3F500E42C55C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44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/>
              <a:t>TEST</a:t>
            </a:r>
            <a:endParaRPr lang="ru-RU" sz="5000" kern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DCFCD1D-9D4A-4436-882D-1B8F68B1A629}"/>
              </a:ext>
            </a:extLst>
          </p:cNvPr>
          <p:cNvSpPr/>
          <p:nvPr/>
        </p:nvSpPr>
        <p:spPr>
          <a:xfrm>
            <a:off x="471488" y="4055635"/>
            <a:ext cx="124026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b="1" spc="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 1, 10, 11, 100, 101, 111…;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BB7B412-A990-4278-B64B-EF9BC50FDE65}"/>
              </a:ext>
            </a:extLst>
          </p:cNvPr>
          <p:cNvSpPr/>
          <p:nvPr/>
        </p:nvSpPr>
        <p:spPr>
          <a:xfrm>
            <a:off x="471488" y="4979969"/>
            <a:ext cx="90779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spc="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600" b="1" spc="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0, 1.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1ED203D-BCFB-41EE-86AB-D8E57DCB19E4}"/>
              </a:ext>
            </a:extLst>
          </p:cNvPr>
          <p:cNvSpPr/>
          <p:nvPr/>
        </p:nvSpPr>
        <p:spPr>
          <a:xfrm>
            <a:off x="419262" y="4819308"/>
            <a:ext cx="2323938" cy="967652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8263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12" grpId="0"/>
      <p:bldP spid="13" grpId="0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6344</TotalTime>
  <Words>344</Words>
  <Application>Microsoft Office PowerPoint</Application>
  <PresentationFormat>Широкоэкранный</PresentationFormat>
  <Paragraphs>74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 T</dc:creator>
  <cp:lastModifiedBy>M T</cp:lastModifiedBy>
  <cp:revision>340</cp:revision>
  <dcterms:created xsi:type="dcterms:W3CDTF">2020-09-03T11:25:49Z</dcterms:created>
  <dcterms:modified xsi:type="dcterms:W3CDTF">2020-09-23T14:18:49Z</dcterms:modified>
</cp:coreProperties>
</file>