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5" r:id="rId2"/>
    <p:sldId id="341" r:id="rId3"/>
    <p:sldId id="355" r:id="rId4"/>
    <p:sldId id="356" r:id="rId5"/>
    <p:sldId id="357" r:id="rId6"/>
    <p:sldId id="349" r:id="rId7"/>
    <p:sldId id="363" r:id="rId8"/>
    <p:sldId id="360" r:id="rId9"/>
    <p:sldId id="358" r:id="rId10"/>
    <p:sldId id="361" r:id="rId11"/>
    <p:sldId id="359" r:id="rId12"/>
    <p:sldId id="362" r:id="rId13"/>
    <p:sldId id="300" r:id="rId14"/>
    <p:sldId id="364" r:id="rId15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notesMaster" Target="notesMasters/notesMaster1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54E3C6B-CF63-468C-87C7-4E9EEF6769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AA518A-C608-44D1-BFA8-12AE5F8DADE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34B6E5-581F-4F8F-8AB9-7CE855250DC9}" type="datetimeFigureOut">
              <a:rPr lang="ru-RU"/>
              <a:pPr>
                <a:defRPr/>
              </a:pPr>
              <a:t>18.09.2020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230331CD-2BC5-4CF3-BBEB-589AB100D9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71A741DD-54EC-4474-82EF-AD1FFC8A81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D04121-5026-432F-875E-195D1999D2F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755312-82DF-4AA9-BFFF-FD628643C7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F296FAF-E0AE-4FE8-8A6E-C258A87F1E7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>
            <a:extLst>
              <a:ext uri="{FF2B5EF4-FFF2-40B4-BE49-F238E27FC236}">
                <a16:creationId xmlns:a16="http://schemas.microsoft.com/office/drawing/2014/main" id="{70EF6BFB-4024-41B9-8DB1-9496D158BF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>
            <a:extLst>
              <a:ext uri="{FF2B5EF4-FFF2-40B4-BE49-F238E27FC236}">
                <a16:creationId xmlns:a16="http://schemas.microsoft.com/office/drawing/2014/main" id="{4498BEA6-3EFD-492B-87A7-4AC1CCB027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148" name="Номер слайда 3">
            <a:extLst>
              <a:ext uri="{FF2B5EF4-FFF2-40B4-BE49-F238E27FC236}">
                <a16:creationId xmlns:a16="http://schemas.microsoft.com/office/drawing/2014/main" id="{FA8F567B-BF30-4757-9DDD-A536C5ED9A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D65FDD0-463B-4F05-965F-F7B8B3C3329F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2E2EB2-A663-466A-BCFF-A8F05E5550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4AA45A-BF13-4BC7-8813-CAEF890B4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A7092B-3C71-417D-99BD-674C8F40D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D3142-0E50-4CF7-9F9D-1E5F716866D0}" type="datetimeFigureOut">
              <a:rPr lang="ru-RU"/>
              <a:pPr>
                <a:defRPr/>
              </a:pPr>
              <a:t>18.09.2020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FFDA25-36B8-46E6-A1EC-54F3AF04D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4A57B-2A99-46E8-AA60-A3FED2FCE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E43FF-38C6-42D1-BA9F-8EAD10CF2FF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27260114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296D9C-3B0D-4DC3-AD23-1D666A6D5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BCF684-C8F5-426A-A2D3-846BA4CA9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C13CF6-9C4D-4BC9-845B-554903F36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C9FCA-6819-4865-96FA-2EEC2D658822}" type="datetimeFigureOut">
              <a:rPr lang="ru-RU"/>
              <a:pPr>
                <a:defRPr/>
              </a:pPr>
              <a:t>18.09.2020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4498FC-F557-44A8-BEC1-599D815D8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63956B-06BE-4BE3-9756-66BC23842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5C2B3-F6AF-4713-B668-5346813E8B9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25873596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1B8CBD-25FC-4B8F-B8E4-2723B19107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15D9B8-EFDD-4832-A596-91A59FA94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F18AE4-1973-4F73-8003-30F2039A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E5032-A759-4568-A650-7D5611EDDFD3}" type="datetimeFigureOut">
              <a:rPr lang="ru-RU"/>
              <a:pPr>
                <a:defRPr/>
              </a:pPr>
              <a:t>18.09.2020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5B80E8-BBE3-4E0B-92EE-20308B02E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CC9D20-7EA2-480F-B77A-6B83DF8F1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DCB4C-759F-4408-8918-D8AFDE7FEF0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27019168"/>
      </p:ext>
    </p:extLst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005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34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3" y="1397002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34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2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34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34"/>
            </a:lvl1pPr>
            <a:lvl2pPr marL="145382" indent="-145382">
              <a:buFont typeface="Arial" panose="020B0604020202020204" pitchFamily="34" charset="0"/>
              <a:buChar char="•"/>
              <a:defRPr sz="1334"/>
            </a:lvl2pPr>
            <a:lvl3pPr marL="290764" indent="-145382">
              <a:defRPr sz="1334"/>
            </a:lvl3pPr>
            <a:lvl4pPr marL="508836" indent="-218073">
              <a:defRPr sz="1334"/>
            </a:lvl4pPr>
            <a:lvl5pPr marL="726909" indent="-218073">
              <a:defRPr sz="133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34"/>
            </a:lvl1pPr>
            <a:lvl2pPr marL="145382" indent="-145382">
              <a:buFont typeface="Arial" panose="020B0604020202020204" pitchFamily="34" charset="0"/>
              <a:buChar char="•"/>
              <a:defRPr sz="1334"/>
            </a:lvl2pPr>
            <a:lvl3pPr marL="290764" indent="-145382">
              <a:defRPr sz="1334"/>
            </a:lvl3pPr>
            <a:lvl4pPr marL="508836" indent="-218073">
              <a:defRPr sz="1334"/>
            </a:lvl4pPr>
            <a:lvl5pPr marL="726909" indent="-218073">
              <a:defRPr sz="133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34"/>
            </a:lvl1pPr>
            <a:lvl2pPr marL="145382" indent="-145382">
              <a:buFont typeface="Arial" panose="020B0604020202020204" pitchFamily="34" charset="0"/>
              <a:buChar char="•"/>
              <a:defRPr sz="1334"/>
            </a:lvl2pPr>
            <a:lvl3pPr marL="290764" indent="-145382">
              <a:defRPr sz="1334"/>
            </a:lvl3pPr>
            <a:lvl4pPr marL="508836" indent="-218073">
              <a:defRPr sz="1334"/>
            </a:lvl4pPr>
            <a:lvl5pPr marL="726909" indent="-218073">
              <a:defRPr sz="133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4"/>
            <a:ext cx="10363201" cy="4063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15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75824338"/>
      </p:ext>
    </p:extLst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3"/>
            <a:ext cx="10920095" cy="619232"/>
          </a:xfrm>
        </p:spPr>
        <p:txBody>
          <a:bodyPr lIns="0" tIns="0" rIns="0" bIns="0"/>
          <a:lstStyle>
            <a:lvl1pPr>
              <a:defRPr sz="4024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id="{984634D1-F00E-4B65-9F87-2B7017BB74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EACB35A7-2430-4BF7-BE3A-0EE0D36EC5C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50F1B7-61C0-4D30-BE93-04806B9CDA38}" type="datetimeFigureOut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43AD37EC-3DE0-48B1-851D-1B27C50B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A68BCCE9-C0EE-43C1-8A45-B5F9BDBEEF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292159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9F6945-8744-4884-BA86-263BDA4CB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482717-D4D2-4F34-B044-926F91E96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E38AC9-3E80-453B-A13B-197253669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D026C-F346-48FE-8969-6C5B7ABE3C00}" type="datetimeFigureOut">
              <a:rPr lang="ru-RU"/>
              <a:pPr>
                <a:defRPr/>
              </a:pPr>
              <a:t>18.09.2020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287452-3534-452B-94E6-61DEC24F2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249F45-E7E0-4A3C-9654-7E644B999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0C058-67FA-47CB-A14C-334E2DDFF07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33295316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EDBDA-126F-43A1-860F-8A73CC27F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AFDE12-72BF-441C-ABC8-E0A50BEEC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A0EA84-32C0-4F82-8A02-88595968F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DBAFB-D82D-402E-860B-078814EB7085}" type="datetimeFigureOut">
              <a:rPr lang="ru-RU"/>
              <a:pPr>
                <a:defRPr/>
              </a:pPr>
              <a:t>18.09.2020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E5EE5E-2682-4DDF-83BC-305910336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7EC988-E6F6-4396-95DA-EA9DE25EB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3AFBB-E13A-4B43-962F-8D3721D0FBD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26448107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987C3D-52D3-42BE-BE2D-5A0B61AA6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27DFA5-05F9-4C74-B21A-AE4C5391C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2D4D2F-DDD0-446A-8B7A-F31226155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6B48183-1280-4491-911C-E648F7056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5ABBC-3DF7-4D40-99A3-B751E01DB60F}" type="datetimeFigureOut">
              <a:rPr lang="ru-RU"/>
              <a:pPr>
                <a:defRPr/>
              </a:pPr>
              <a:t>18.09.2020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CE7CBC9-8295-4FF2-9F06-8BBBD0861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5ABC888-79DB-42ED-972C-B43EEB18E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FFF2B-462C-4BCF-82A9-4A577F0FB95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88549318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C0CBE-1A37-4E73-98AC-B93E2C742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83AF70-AC96-4D06-ACBA-37D6F334F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564D61-6572-495C-87B3-66697B66E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F21C902-D1C4-4F87-8A52-1D4C073D74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6963A8C-3C02-43EC-8936-FFA804AC75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72E3CBDD-2CE7-4B9E-A71D-16AD1656F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8DF3A-AE16-4F67-808D-B9AA0506FD1A}" type="datetimeFigureOut">
              <a:rPr lang="ru-RU"/>
              <a:pPr>
                <a:defRPr/>
              </a:pPr>
              <a:t>18.09.2020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CDC79D3-1AAE-4D94-A9EC-A588585A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1ED658DD-841D-42E5-A636-6019587F4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B50EA-C1D1-4378-9AF5-4C1309B7D49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07691797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3D8C8-55C5-4F20-8A0B-3D06C4C75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ABA16945-44C1-4338-A853-440B83647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78DAF-E03F-41D7-9E1D-20E39ED98793}" type="datetimeFigureOut">
              <a:rPr lang="ru-RU"/>
              <a:pPr>
                <a:defRPr/>
              </a:pPr>
              <a:t>18.09.2020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565E3541-F5A1-47FC-AF8F-048B89E98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74408C41-5085-42DF-8425-4D8C0BB4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E675D-D85B-44DE-9D9E-43CC4E0AF90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02335179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251BFB15-F45B-45F7-9DE2-D2DA8FC3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FFAB8-011D-45FE-AC6F-23D3171A8E44}" type="datetimeFigureOut">
              <a:rPr lang="ru-RU"/>
              <a:pPr>
                <a:defRPr/>
              </a:pPr>
              <a:t>18.09.2020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CC44C5C5-15F0-4E56-AAC3-870B1871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381536AD-57A2-49F9-A4BE-BDA84D973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01DB4-477C-4D19-8161-8906B917A59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02367634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A71A04-13FE-49CB-A651-06C771C91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092BF1-F8F9-49FC-8F30-85EFBF5B4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1465A8-BF54-4A05-9D0E-5A6F395A7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B189A356-4EE7-461B-920F-F9A366690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CA280-FD99-45D8-8C76-E819B9AFE911}" type="datetimeFigureOut">
              <a:rPr lang="ru-RU"/>
              <a:pPr>
                <a:defRPr/>
              </a:pPr>
              <a:t>18.09.2020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9B8A905B-4056-49C0-9DCA-169774C2C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71D722E-4C85-4ED6-B49C-D3D7629DB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8276A-DE40-4DA7-A6D9-10B378FFD2F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09363895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772C9-1087-4F81-A263-A70D32125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E64C6B2-632E-4108-96FD-85F976AAFA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1B72C1-4725-40B8-A9B3-E07CF04E2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C1CA815-5FE2-4EB9-B189-EEC60FD85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09AFE-87B0-4A58-B940-A27ECA91F010}" type="datetimeFigureOut">
              <a:rPr lang="ru-RU"/>
              <a:pPr>
                <a:defRPr/>
              </a:pPr>
              <a:t>18.09.2020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2CAD942-4245-4531-9727-2B4976CAD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AA554FF-827C-44B1-BC43-DC24ABF8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7A809-EBD9-412D-87CD-48E209C472E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2835992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C9AC8FED-B469-446E-B99B-B8697DAF3E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80600FED-575E-4CA7-9D4A-AF15BA107D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74C3D0-D951-4D74-B7C1-77EF141BBE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E1AB21-66E1-4C29-8BA2-512A88883F75}" type="datetimeFigureOut">
              <a:rPr lang="ru-RU"/>
              <a:pPr>
                <a:defRPr/>
              </a:pPr>
              <a:t>18.09.2020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6037FA-5B51-41F2-AD54-AE301998DF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CA9C9B-94D3-4638-B526-E3686F31B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09208E2-7C82-484B-AF6A-4F16635AA65A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</p:sldLayoutIdLst>
  <p:transition spd="slow">
    <p:wipe dir="d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3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3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3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6.jpe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3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3175"/>
            <a:ext cx="12192000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286">
              <a:latin typeface="+mn-lt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985963" y="2509838"/>
            <a:ext cx="9763125" cy="1592262"/>
          </a:xfrm>
          <a:prstGeom prst="rect">
            <a:avLst/>
          </a:prstGeom>
        </p:spPr>
        <p:txBody>
          <a:bodyPr lIns="0" tIns="28168" rIns="0" bIns="0">
            <a:spAutoFit/>
          </a:bodyPr>
          <a:lstStyle/>
          <a:p>
            <a:pPr marL="37131" eaLnBrk="1" fontAlgn="auto" hangingPunct="1">
              <a:spcBef>
                <a:spcPts val="222"/>
              </a:spcBef>
              <a:spcAft>
                <a:spcPts val="0"/>
              </a:spcAft>
              <a:defRPr/>
            </a:pPr>
            <a:r>
              <a:rPr sz="5000" b="1" dirty="0" err="1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sz="5000" b="1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en-US" sz="5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ES" sz="5000" b="1" dirty="0" err="1">
                <a:solidFill>
                  <a:srgbClr val="002060"/>
                </a:solidFill>
                <a:latin typeface="Arial"/>
                <a:cs typeface="Arial"/>
              </a:rPr>
              <a:t>Ikkilik</a:t>
            </a:r>
            <a:r>
              <a:rPr lang="es-ES" sz="5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ES" sz="5000" b="1" dirty="0" err="1">
                <a:solidFill>
                  <a:srgbClr val="002060"/>
                </a:solidFill>
                <a:latin typeface="Arial"/>
                <a:cs typeface="Arial"/>
              </a:rPr>
              <a:t>sanoq</a:t>
            </a:r>
            <a:r>
              <a:rPr lang="es-ES" sz="5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lang="uz-Cyrl-UZ" sz="50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7131" eaLnBrk="1" fontAlgn="auto" hangingPunct="1">
              <a:spcBef>
                <a:spcPts val="222"/>
              </a:spcBef>
              <a:spcAft>
                <a:spcPts val="0"/>
              </a:spcAft>
              <a:defRPr/>
            </a:pPr>
            <a:r>
              <a:rPr lang="uz-Cyrl-UZ" sz="5000" b="1" dirty="0">
                <a:solidFill>
                  <a:srgbClr val="002060"/>
                </a:solidFill>
                <a:latin typeface="Arial"/>
                <a:cs typeface="Arial"/>
              </a:rPr>
              <a:t>    </a:t>
            </a:r>
            <a:r>
              <a:rPr lang="es-ES" sz="5000" b="1" dirty="0" err="1">
                <a:solidFill>
                  <a:srgbClr val="002060"/>
                </a:solidFill>
                <a:latin typeface="Arial"/>
                <a:cs typeface="Arial"/>
              </a:rPr>
              <a:t>sistemasida</a:t>
            </a:r>
            <a:r>
              <a:rPr lang="es-ES" sz="5000" b="1" dirty="0">
                <a:solidFill>
                  <a:srgbClr val="002060"/>
                </a:solidFill>
                <a:latin typeface="Arial"/>
                <a:cs typeface="Arial"/>
              </a:rPr>
              <a:t> amallar </a:t>
            </a:r>
            <a:r>
              <a:rPr lang="es-ES" sz="5000" b="1" dirty="0" err="1">
                <a:solidFill>
                  <a:srgbClr val="002060"/>
                </a:solidFill>
                <a:latin typeface="Arial"/>
                <a:cs typeface="Arial"/>
              </a:rPr>
              <a:t>bajarish</a:t>
            </a:r>
            <a:endParaRPr lang="en-US" sz="2400" i="1" spc="10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089025" y="2332038"/>
            <a:ext cx="674688" cy="19224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286">
              <a:latin typeface="+mn-lt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089025" y="4662488"/>
            <a:ext cx="674688" cy="19224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286">
              <a:latin typeface="+mn-lt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731375" y="647700"/>
            <a:ext cx="1852613" cy="79216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286" dirty="0">
              <a:latin typeface="+mn-lt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731375" y="647700"/>
            <a:ext cx="1852613" cy="79216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286">
              <a:latin typeface="+mn-lt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894888" y="598488"/>
            <a:ext cx="1565275" cy="801687"/>
          </a:xfrm>
          <a:prstGeom prst="rect">
            <a:avLst/>
          </a:prstGeom>
        </p:spPr>
        <p:txBody>
          <a:bodyPr lIns="0" tIns="32012" rIns="0" bIns="0">
            <a:spAutoFit/>
          </a:bodyPr>
          <a:lstStyle/>
          <a:p>
            <a:pPr eaLnBrk="1" fontAlgn="auto" hangingPunct="1">
              <a:spcBef>
                <a:spcPts val="252"/>
              </a:spcBef>
              <a:spcAft>
                <a:spcPts val="0"/>
              </a:spcAft>
              <a:defRPr/>
            </a:pPr>
            <a:r>
              <a:rPr lang="en-US" sz="5000" b="1" spc="20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en-US" sz="4001" b="1" spc="20" dirty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4001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173C2D9C-C6BD-4DDA-B358-531897F817D9}"/>
              </a:ext>
            </a:extLst>
          </p:cNvPr>
          <p:cNvSpPr txBox="1">
            <a:spLocks/>
          </p:cNvSpPr>
          <p:nvPr/>
        </p:nvSpPr>
        <p:spPr>
          <a:xfrm>
            <a:off x="2117725" y="431800"/>
            <a:ext cx="7399338" cy="1320800"/>
          </a:xfrm>
          <a:prstGeom prst="rect">
            <a:avLst/>
          </a:prstGeom>
        </p:spPr>
        <p:txBody>
          <a:bodyPr lIns="0" tIns="2949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5647" algn="ctr" defTabSz="1846555" eaLnBrk="1" fontAlgn="auto" hangingPunct="1">
              <a:spcBef>
                <a:spcPts val="231"/>
              </a:spcBef>
              <a:spcAft>
                <a:spcPts val="0"/>
              </a:spcAft>
              <a:defRPr/>
            </a:pPr>
            <a:r>
              <a:rPr lang="en-US" sz="4191" kern="0" cap="all" spc="-61" dirty="0" err="1">
                <a:solidFill>
                  <a:sysClr val="window" lastClr="FFFFFF"/>
                </a:solidFill>
              </a:rPr>
              <a:t>Informatika</a:t>
            </a:r>
            <a:r>
              <a:rPr lang="en-US" sz="4191" kern="0" cap="all" spc="-61" dirty="0">
                <a:solidFill>
                  <a:sysClr val="window" lastClr="FFFFFF"/>
                </a:solidFill>
              </a:rPr>
              <a:t> </a:t>
            </a:r>
            <a:r>
              <a:rPr lang="en-US" sz="4191" kern="0" cap="all" spc="-61" dirty="0" err="1">
                <a:solidFill>
                  <a:sysClr val="window" lastClr="FFFFFF"/>
                </a:solidFill>
              </a:rPr>
              <a:t>va</a:t>
            </a:r>
            <a:r>
              <a:rPr lang="en-US" sz="4191" kern="0" cap="all" spc="-61" dirty="0">
                <a:solidFill>
                  <a:sysClr val="window" lastClr="FFFFFF"/>
                </a:solidFill>
              </a:rPr>
              <a:t> </a:t>
            </a:r>
            <a:r>
              <a:rPr lang="en-US" sz="4191" kern="0" cap="all" spc="-61" dirty="0" err="1">
                <a:solidFill>
                  <a:sysClr val="window" lastClr="FFFFFF"/>
                </a:solidFill>
              </a:rPr>
              <a:t>axborot</a:t>
            </a:r>
            <a:r>
              <a:rPr lang="en-US" sz="4191" kern="0" cap="all" spc="-61" dirty="0">
                <a:solidFill>
                  <a:sysClr val="window" lastClr="FFFFFF"/>
                </a:solidFill>
              </a:rPr>
              <a:t> </a:t>
            </a:r>
            <a:r>
              <a:rPr lang="en-US" sz="4191" kern="0" cap="all" spc="-61" dirty="0" err="1">
                <a:solidFill>
                  <a:sysClr val="window" lastClr="FFFFFF"/>
                </a:solidFill>
              </a:rPr>
              <a:t>texnologiyalari</a:t>
            </a:r>
            <a:endParaRPr lang="en-US" sz="4191" kern="0" cap="all" spc="10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83775CBE-21CF-425D-ABFB-41180DA5A377}"/>
              </a:ext>
            </a:extLst>
          </p:cNvPr>
          <p:cNvSpPr/>
          <p:nvPr/>
        </p:nvSpPr>
        <p:spPr>
          <a:xfrm>
            <a:off x="1725613" y="1101725"/>
            <a:ext cx="26987" cy="144463"/>
          </a:xfrm>
          <a:custGeom>
            <a:avLst/>
            <a:gdLst/>
            <a:ahLst/>
            <a:cxnLst/>
            <a:rect l="l" t="t" r="r" b="b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8465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36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id="{B178D85C-EB66-41A7-A3BD-6CA192A25BC2}"/>
              </a:ext>
            </a:extLst>
          </p:cNvPr>
          <p:cNvSpPr/>
          <p:nvPr/>
        </p:nvSpPr>
        <p:spPr>
          <a:xfrm>
            <a:off x="1725613" y="1274763"/>
            <a:ext cx="26987" cy="100012"/>
          </a:xfrm>
          <a:custGeom>
            <a:avLst/>
            <a:gdLst/>
            <a:ahLst/>
            <a:cxnLst/>
            <a:rect l="l" t="t" r="r" b="b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8465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36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B1AC9C4C-06A4-42C7-B853-E49E57991666}"/>
              </a:ext>
            </a:extLst>
          </p:cNvPr>
          <p:cNvSpPr/>
          <p:nvPr/>
        </p:nvSpPr>
        <p:spPr>
          <a:xfrm>
            <a:off x="1219200" y="1101725"/>
            <a:ext cx="26988" cy="144463"/>
          </a:xfrm>
          <a:custGeom>
            <a:avLst/>
            <a:gdLst/>
            <a:ahLst/>
            <a:cxnLst/>
            <a:rect l="l" t="t" r="r" b="b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8465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36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id="{AA74AE73-2CC7-4164-A38A-9C32CF275CE9}"/>
              </a:ext>
            </a:extLst>
          </p:cNvPr>
          <p:cNvSpPr/>
          <p:nvPr/>
        </p:nvSpPr>
        <p:spPr>
          <a:xfrm>
            <a:off x="1219200" y="1274763"/>
            <a:ext cx="26988" cy="100012"/>
          </a:xfrm>
          <a:custGeom>
            <a:avLst/>
            <a:gdLst/>
            <a:ahLst/>
            <a:cxnLst/>
            <a:rect l="l" t="t" r="r" b="b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8465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362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34" name="Picture 6" descr="Республиканский научно-практический центр «Дарын» - РНПЦ &quot;Дарын&quot; -  Информация о проведении XI Евразийской олимпиады по информатике среди  школьников">
            <a:extLst>
              <a:ext uri="{FF2B5EF4-FFF2-40B4-BE49-F238E27FC236}">
                <a16:creationId xmlns:a16="http://schemas.microsoft.com/office/drawing/2014/main" id="{114129A7-BA76-4E32-8801-BB577FE8E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 r="12949"/>
          <a:stretch>
            <a:fillRect/>
          </a:stretch>
        </p:blipFill>
        <p:spPr bwMode="auto">
          <a:xfrm>
            <a:off x="676275" y="547688"/>
            <a:ext cx="1309688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Рисунок 17" descr="Математика">
            <a:extLst>
              <a:ext uri="{FF2B5EF4-FFF2-40B4-BE49-F238E27FC236}">
                <a16:creationId xmlns:a16="http://schemas.microsoft.com/office/drawing/2014/main" id="{2888190D-27AD-47C1-8AAA-F714893E0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4525963"/>
            <a:ext cx="219392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5D17B2-85C6-4C5F-A30D-038D39400231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15363" name="Заголовок 1">
            <a:extLst>
              <a:ext uri="{FF2B5EF4-FFF2-40B4-BE49-F238E27FC236}">
                <a16:creationId xmlns:a16="http://schemas.microsoft.com/office/drawing/2014/main" id="{57CDB8B0-8EB2-40CB-98FC-E45A2A6FDB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6438" y="368300"/>
            <a:ext cx="10831512" cy="587375"/>
          </a:xfrm>
        </p:spPr>
        <p:txBody>
          <a:bodyPr/>
          <a:lstStyle/>
          <a:p>
            <a:pPr algn="ctr" eaLnBrk="1" hangingPunct="1"/>
            <a:r>
              <a:rPr lang="en-US" altLang="ru-RU" sz="5000">
                <a:latin typeface="Arial" panose="020B0604020202020204" pitchFamily="34" charset="0"/>
                <a:cs typeface="Arial" panose="020B0604020202020204" pitchFamily="34" charset="0"/>
              </a:rPr>
              <a:t>AMALLAR BAJARISH</a:t>
            </a:r>
            <a:endParaRPr lang="ru-RU" altLang="ru-RU" sz="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3F61032-4935-446C-89C8-9DCEAB9D0AC2}"/>
              </a:ext>
            </a:extLst>
          </p:cNvPr>
          <p:cNvGraphicFramePr>
            <a:graphicFrameLocks noGrp="1"/>
          </p:cNvGraphicFramePr>
          <p:nvPr/>
        </p:nvGraphicFramePr>
        <p:xfrm>
          <a:off x="579438" y="1851025"/>
          <a:ext cx="367665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6650">
                  <a:extLst>
                    <a:ext uri="{9D8B030D-6E8A-4147-A177-3AD203B41FA5}">
                      <a16:colId xmlns:a16="http://schemas.microsoft.com/office/drawing/2014/main" val="17532290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AYIRISH</a:t>
                      </a:r>
                      <a:endParaRPr lang="ru-RU" sz="5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149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000" b="1" spc="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0-0=0</a:t>
                      </a:r>
                      <a:endParaRPr lang="ru-RU" sz="5000" b="1" spc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5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000" b="1" spc="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1-0=1</a:t>
                      </a:r>
                      <a:endParaRPr lang="ru-RU" sz="5000" b="1" spc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461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000" b="1" spc="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10-0=10</a:t>
                      </a:r>
                      <a:endParaRPr lang="ru-RU" sz="5000" b="1" spc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748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000" b="1" spc="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10-1=1</a:t>
                      </a:r>
                      <a:endParaRPr lang="ru-RU" sz="5000" b="1" spc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4401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E3689C3-84A3-4B32-B3F9-C853608DF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0" y="1692275"/>
            <a:ext cx="6635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4-</a:t>
            </a:r>
            <a:r>
              <a:rPr lang="en-US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misol. </a:t>
            </a:r>
            <a:endParaRPr lang="uz-Cyrl-UZ" alt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110011,01 – 10111,101</a:t>
            </a:r>
            <a:endParaRPr lang="ru-RU" alt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865B9D-6E78-4CD4-8B3D-A0ED5558AEBD}"/>
              </a:ext>
            </a:extLst>
          </p:cNvPr>
          <p:cNvSpPr txBox="1"/>
          <p:nvPr/>
        </p:nvSpPr>
        <p:spPr>
          <a:xfrm>
            <a:off x="4783138" y="3279775"/>
            <a:ext cx="43751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1,</a:t>
            </a:r>
            <a:r>
              <a:rPr lang="ru-RU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b="1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4891410-DFAA-4C1C-A63E-1B4A57A25713}"/>
              </a:ext>
            </a:extLst>
          </p:cNvPr>
          <p:cNvSpPr/>
          <p:nvPr/>
        </p:nvSpPr>
        <p:spPr>
          <a:xfrm>
            <a:off x="4924425" y="3871913"/>
            <a:ext cx="405288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ru-RU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011</a:t>
            </a: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,101</a:t>
            </a:r>
            <a:endParaRPr lang="ru-RU" sz="40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A59670D-0376-473E-B4D7-D6885F025438}"/>
              </a:ext>
            </a:extLst>
          </p:cNvPr>
          <p:cNvSpPr/>
          <p:nvPr/>
        </p:nvSpPr>
        <p:spPr>
          <a:xfrm>
            <a:off x="4348163" y="3630613"/>
            <a:ext cx="3492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4000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33244AE-E52E-45DB-8CC9-F2871BF6A1B7}"/>
              </a:ext>
            </a:extLst>
          </p:cNvPr>
          <p:cNvCxnSpPr>
            <a:cxnSpLocks/>
          </p:cNvCxnSpPr>
          <p:nvPr/>
        </p:nvCxnSpPr>
        <p:spPr>
          <a:xfrm>
            <a:off x="4783138" y="4513263"/>
            <a:ext cx="35988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600F99A-5E9C-4F79-9054-97D0ED52FF27}"/>
              </a:ext>
            </a:extLst>
          </p:cNvPr>
          <p:cNvSpPr/>
          <p:nvPr/>
        </p:nvSpPr>
        <p:spPr>
          <a:xfrm>
            <a:off x="6553200" y="4591050"/>
            <a:ext cx="8096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1,</a:t>
            </a:r>
            <a:endParaRPr lang="ru-RU" sz="40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20C6557-1A63-4CAA-9C89-38A0AE5118AF}"/>
              </a:ext>
            </a:extLst>
          </p:cNvPr>
          <p:cNvSpPr/>
          <p:nvPr/>
        </p:nvSpPr>
        <p:spPr>
          <a:xfrm>
            <a:off x="5857875" y="4595813"/>
            <a:ext cx="658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40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1DEDD83-A7B3-4DB5-B060-24AA687CC492}"/>
              </a:ext>
            </a:extLst>
          </p:cNvPr>
          <p:cNvSpPr/>
          <p:nvPr/>
        </p:nvSpPr>
        <p:spPr>
          <a:xfrm>
            <a:off x="6224588" y="4602163"/>
            <a:ext cx="658812" cy="7064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30A62C4-5A51-440C-BBC3-4829B2BF0365}"/>
              </a:ext>
            </a:extLst>
          </p:cNvPr>
          <p:cNvSpPr/>
          <p:nvPr/>
        </p:nvSpPr>
        <p:spPr>
          <a:xfrm>
            <a:off x="5505450" y="4591050"/>
            <a:ext cx="6604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4AF8974-383B-4D11-9676-FFF6F4C32989}"/>
              </a:ext>
            </a:extLst>
          </p:cNvPr>
          <p:cNvSpPr/>
          <p:nvPr/>
        </p:nvSpPr>
        <p:spPr>
          <a:xfrm>
            <a:off x="5130800" y="4579938"/>
            <a:ext cx="6604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9DE18B4-C6B2-45D6-9E13-02CE9AB3691E}"/>
              </a:ext>
            </a:extLst>
          </p:cNvPr>
          <p:cNvSpPr/>
          <p:nvPr/>
        </p:nvSpPr>
        <p:spPr>
          <a:xfrm>
            <a:off x="7837488" y="3298825"/>
            <a:ext cx="6588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40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A14DD2C-5A84-4D38-821D-2E332CAB8844}"/>
              </a:ext>
            </a:extLst>
          </p:cNvPr>
          <p:cNvSpPr/>
          <p:nvPr/>
        </p:nvSpPr>
        <p:spPr>
          <a:xfrm>
            <a:off x="7827963" y="4560888"/>
            <a:ext cx="6588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6562615-3017-46E5-AB2A-8C6ECC3EC1B2}"/>
              </a:ext>
            </a:extLst>
          </p:cNvPr>
          <p:cNvSpPr/>
          <p:nvPr/>
        </p:nvSpPr>
        <p:spPr>
          <a:xfrm>
            <a:off x="7453313" y="4548188"/>
            <a:ext cx="6588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40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E9E8DDC-94C2-4A60-A3D5-C08DA660EA12}"/>
              </a:ext>
            </a:extLst>
          </p:cNvPr>
          <p:cNvSpPr/>
          <p:nvPr/>
        </p:nvSpPr>
        <p:spPr>
          <a:xfrm>
            <a:off x="7078663" y="4548188"/>
            <a:ext cx="6588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5AB10FF-71CF-4F7F-9D39-F9DCDDB7F0DF}"/>
              </a:ext>
            </a:extLst>
          </p:cNvPr>
          <p:cNvSpPr/>
          <p:nvPr/>
        </p:nvSpPr>
        <p:spPr>
          <a:xfrm>
            <a:off x="4616450" y="5541963"/>
            <a:ext cx="5583238" cy="947737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ru-RU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4000" spc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11011,101</a:t>
            </a:r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5" grpId="0"/>
      <p:bldP spid="16" grpId="0"/>
      <p:bldP spid="17" grpId="0"/>
      <p:bldP spid="19" grpId="0"/>
      <p:bldP spid="20" grpId="0"/>
      <p:bldP spid="21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5D17B2-85C6-4C5F-A30D-038D39400231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16387" name="Заголовок 1">
            <a:extLst>
              <a:ext uri="{FF2B5EF4-FFF2-40B4-BE49-F238E27FC236}">
                <a16:creationId xmlns:a16="http://schemas.microsoft.com/office/drawing/2014/main" id="{838601B3-9324-4C99-B865-D61360428C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6438" y="368300"/>
            <a:ext cx="10831512" cy="587375"/>
          </a:xfrm>
        </p:spPr>
        <p:txBody>
          <a:bodyPr/>
          <a:lstStyle/>
          <a:p>
            <a:pPr algn="ctr" eaLnBrk="1" hangingPunct="1"/>
            <a:r>
              <a:rPr lang="en-US" altLang="ru-RU" sz="5000">
                <a:latin typeface="Arial" panose="020B0604020202020204" pitchFamily="34" charset="0"/>
                <a:cs typeface="Arial" panose="020B0604020202020204" pitchFamily="34" charset="0"/>
              </a:rPr>
              <a:t>AMALLAR BAJARISH</a:t>
            </a:r>
            <a:endParaRPr lang="ru-RU" altLang="ru-RU" sz="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3F61032-4935-446C-89C8-9DCEAB9D0AC2}"/>
              </a:ext>
            </a:extLst>
          </p:cNvPr>
          <p:cNvGraphicFramePr>
            <a:graphicFrameLocks noGrp="1"/>
          </p:cNvGraphicFramePr>
          <p:nvPr/>
        </p:nvGraphicFramePr>
        <p:xfrm>
          <a:off x="442913" y="1860550"/>
          <a:ext cx="3938587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8587">
                  <a:extLst>
                    <a:ext uri="{9D8B030D-6E8A-4147-A177-3AD203B41FA5}">
                      <a16:colId xmlns:a16="http://schemas.microsoft.com/office/drawing/2014/main" val="17532290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KO‘PAYTIRISH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149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000" b="1" spc="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0•0=0</a:t>
                      </a:r>
                      <a:endParaRPr lang="ru-RU" sz="5000" b="1" spc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5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000" b="1" spc="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0•1=0</a:t>
                      </a:r>
                      <a:endParaRPr lang="ru-RU" sz="5000" b="1" spc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461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000" b="1" spc="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1•0=0</a:t>
                      </a:r>
                      <a:endParaRPr lang="ru-RU" sz="5000" b="1" spc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748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000" b="1" spc="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1•1=1</a:t>
                      </a:r>
                      <a:endParaRPr lang="ru-RU" sz="5000" b="1" spc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440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475B297-56A1-4DE8-A55B-F7A1B40AC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0" y="1692275"/>
            <a:ext cx="6635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5-</a:t>
            </a:r>
            <a:r>
              <a:rPr lang="en-US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misol. 110011 • 101</a:t>
            </a:r>
            <a:endParaRPr lang="ru-RU" alt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646212-0A0A-46C6-BA68-3F822D2A93FB}"/>
              </a:ext>
            </a:extLst>
          </p:cNvPr>
          <p:cNvSpPr txBox="1"/>
          <p:nvPr/>
        </p:nvSpPr>
        <p:spPr>
          <a:xfrm>
            <a:off x="6181725" y="2476500"/>
            <a:ext cx="25050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b="1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DDC3593-C025-4029-8E31-CFFE915F822C}"/>
              </a:ext>
            </a:extLst>
          </p:cNvPr>
          <p:cNvSpPr/>
          <p:nvPr/>
        </p:nvSpPr>
        <p:spPr>
          <a:xfrm>
            <a:off x="6975475" y="3052763"/>
            <a:ext cx="1490663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ru-RU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A428849-7969-49D9-945C-158BF963F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50" y="2779713"/>
            <a:ext cx="349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/>
              <a:t>x</a:t>
            </a:r>
            <a:endParaRPr lang="ru-RU" altLang="en-US" sz="400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065F19B-694B-4A8E-AE1A-709B18B02A01}"/>
              </a:ext>
            </a:extLst>
          </p:cNvPr>
          <p:cNvCxnSpPr>
            <a:cxnSpLocks/>
          </p:cNvCxnSpPr>
          <p:nvPr/>
        </p:nvCxnSpPr>
        <p:spPr>
          <a:xfrm>
            <a:off x="6181725" y="3709988"/>
            <a:ext cx="22494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63B33C9-3D33-435E-9E32-DF3D8BA41DA1}"/>
              </a:ext>
            </a:extLst>
          </p:cNvPr>
          <p:cNvSpPr/>
          <p:nvPr/>
        </p:nvSpPr>
        <p:spPr>
          <a:xfrm>
            <a:off x="7953375" y="3787775"/>
            <a:ext cx="658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7EC3F8A-1446-45EF-9D40-8E136100D4AE}"/>
              </a:ext>
            </a:extLst>
          </p:cNvPr>
          <p:cNvSpPr/>
          <p:nvPr/>
        </p:nvSpPr>
        <p:spPr>
          <a:xfrm>
            <a:off x="6886575" y="3776663"/>
            <a:ext cx="658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40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6518CD7-8947-4B57-9E3D-CFAC55346135}"/>
              </a:ext>
            </a:extLst>
          </p:cNvPr>
          <p:cNvSpPr/>
          <p:nvPr/>
        </p:nvSpPr>
        <p:spPr>
          <a:xfrm>
            <a:off x="7623175" y="3797300"/>
            <a:ext cx="658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3BB3353-336E-4190-98AE-F11A886B0FAE}"/>
              </a:ext>
            </a:extLst>
          </p:cNvPr>
          <p:cNvSpPr/>
          <p:nvPr/>
        </p:nvSpPr>
        <p:spPr>
          <a:xfrm>
            <a:off x="7242175" y="3776663"/>
            <a:ext cx="658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40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3876AE7-7E65-4C92-BA09-7A0D134A3876}"/>
              </a:ext>
            </a:extLst>
          </p:cNvPr>
          <p:cNvSpPr/>
          <p:nvPr/>
        </p:nvSpPr>
        <p:spPr>
          <a:xfrm>
            <a:off x="6530975" y="3776663"/>
            <a:ext cx="658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B5B92FE2-D914-4D78-AD03-BD0584A09DFE}"/>
              </a:ext>
            </a:extLst>
          </p:cNvPr>
          <p:cNvSpPr/>
          <p:nvPr/>
        </p:nvSpPr>
        <p:spPr>
          <a:xfrm>
            <a:off x="4641850" y="6127750"/>
            <a:ext cx="5584825" cy="66992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ru-RU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4000" spc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11111111</a:t>
            </a:r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705D98B-6328-48B3-9AB8-08E5C70B44E9}"/>
              </a:ext>
            </a:extLst>
          </p:cNvPr>
          <p:cNvSpPr/>
          <p:nvPr/>
        </p:nvSpPr>
        <p:spPr>
          <a:xfrm>
            <a:off x="6200775" y="3776663"/>
            <a:ext cx="6604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81AC928-2779-479D-A0D9-9D61C8801EB9}"/>
              </a:ext>
            </a:extLst>
          </p:cNvPr>
          <p:cNvSpPr/>
          <p:nvPr/>
        </p:nvSpPr>
        <p:spPr>
          <a:xfrm>
            <a:off x="7637463" y="4271963"/>
            <a:ext cx="6588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400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4D6CE7B-DB29-4842-9855-C4998043F4BE}"/>
              </a:ext>
            </a:extLst>
          </p:cNvPr>
          <p:cNvSpPr/>
          <p:nvPr/>
        </p:nvSpPr>
        <p:spPr>
          <a:xfrm>
            <a:off x="7229475" y="4273550"/>
            <a:ext cx="658813" cy="7064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40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7CAD833-4DCC-4DCE-BCE3-0FC074B766A2}"/>
              </a:ext>
            </a:extLst>
          </p:cNvPr>
          <p:cNvSpPr/>
          <p:nvPr/>
        </p:nvSpPr>
        <p:spPr>
          <a:xfrm>
            <a:off x="6867525" y="4271963"/>
            <a:ext cx="658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400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48BC6B6-9E45-4139-8A8C-4682DEB84B09}"/>
              </a:ext>
            </a:extLst>
          </p:cNvPr>
          <p:cNvSpPr/>
          <p:nvPr/>
        </p:nvSpPr>
        <p:spPr>
          <a:xfrm>
            <a:off x="6537325" y="4271963"/>
            <a:ext cx="658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4000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E4D7EF5-811D-4462-B20B-91E6FAF3C00F}"/>
              </a:ext>
            </a:extLst>
          </p:cNvPr>
          <p:cNvSpPr/>
          <p:nvPr/>
        </p:nvSpPr>
        <p:spPr>
          <a:xfrm>
            <a:off x="6200775" y="4271963"/>
            <a:ext cx="6604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4000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CDE5D45-DBDE-45AF-A34B-DDA60282D9BC}"/>
              </a:ext>
            </a:extLst>
          </p:cNvPr>
          <p:cNvSpPr/>
          <p:nvPr/>
        </p:nvSpPr>
        <p:spPr>
          <a:xfrm>
            <a:off x="5870575" y="4271963"/>
            <a:ext cx="6604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4000" dirty="0"/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3A74C7BF-26DA-4DA4-BC29-F752F325DD9A}"/>
              </a:ext>
            </a:extLst>
          </p:cNvPr>
          <p:cNvCxnSpPr>
            <a:cxnSpLocks/>
          </p:cNvCxnSpPr>
          <p:nvPr/>
        </p:nvCxnSpPr>
        <p:spPr>
          <a:xfrm>
            <a:off x="5237163" y="5365750"/>
            <a:ext cx="32289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3F2FB4A-4184-4894-ABD1-90D3E2E91DE9}"/>
              </a:ext>
            </a:extLst>
          </p:cNvPr>
          <p:cNvSpPr/>
          <p:nvPr/>
        </p:nvSpPr>
        <p:spPr>
          <a:xfrm>
            <a:off x="7218363" y="4687888"/>
            <a:ext cx="6588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5671FB3-16A6-462C-8552-5792903947BF}"/>
              </a:ext>
            </a:extLst>
          </p:cNvPr>
          <p:cNvSpPr/>
          <p:nvPr/>
        </p:nvSpPr>
        <p:spPr>
          <a:xfrm>
            <a:off x="6153150" y="4676775"/>
            <a:ext cx="658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40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4A12631-FCE9-4933-B3FB-F96CAB1020A5}"/>
              </a:ext>
            </a:extLst>
          </p:cNvPr>
          <p:cNvSpPr/>
          <p:nvPr/>
        </p:nvSpPr>
        <p:spPr>
          <a:xfrm>
            <a:off x="6888163" y="4699000"/>
            <a:ext cx="6604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0CE7923-3C0E-4ED2-9F19-165502665F61}"/>
              </a:ext>
            </a:extLst>
          </p:cNvPr>
          <p:cNvSpPr/>
          <p:nvPr/>
        </p:nvSpPr>
        <p:spPr>
          <a:xfrm>
            <a:off x="6507163" y="4676775"/>
            <a:ext cx="6604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4000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CF2396E-0F43-47FF-8A00-E0004A3DC014}"/>
              </a:ext>
            </a:extLst>
          </p:cNvPr>
          <p:cNvSpPr/>
          <p:nvPr/>
        </p:nvSpPr>
        <p:spPr>
          <a:xfrm>
            <a:off x="5795963" y="4676775"/>
            <a:ext cx="6604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4241EEE-77CC-415C-A8BD-336ACFACBAF0}"/>
              </a:ext>
            </a:extLst>
          </p:cNvPr>
          <p:cNvSpPr/>
          <p:nvPr/>
        </p:nvSpPr>
        <p:spPr>
          <a:xfrm>
            <a:off x="5467350" y="4676775"/>
            <a:ext cx="658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C5854935-6DFD-4582-8D73-9BCFA3F0E5EC}"/>
              </a:ext>
            </a:extLst>
          </p:cNvPr>
          <p:cNvSpPr/>
          <p:nvPr/>
        </p:nvSpPr>
        <p:spPr>
          <a:xfrm>
            <a:off x="7953375" y="5273675"/>
            <a:ext cx="658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EA5A9FD8-23FA-4999-BF47-BE60C1068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6325" y="4216400"/>
            <a:ext cx="350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z-Cyrl-UZ" altLang="en-US" sz="4000"/>
              <a:t>+</a:t>
            </a:r>
            <a:endParaRPr lang="ru-RU" altLang="en-US" sz="400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23B15442-4434-44E2-9448-4DD7850B5E2C}"/>
              </a:ext>
            </a:extLst>
          </p:cNvPr>
          <p:cNvSpPr/>
          <p:nvPr/>
        </p:nvSpPr>
        <p:spPr>
          <a:xfrm>
            <a:off x="7672388" y="5273675"/>
            <a:ext cx="6604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26F1B9EE-4BDB-43ED-A6DE-8C474C518B6F}"/>
              </a:ext>
            </a:extLst>
          </p:cNvPr>
          <p:cNvSpPr/>
          <p:nvPr/>
        </p:nvSpPr>
        <p:spPr>
          <a:xfrm>
            <a:off x="7273925" y="5273675"/>
            <a:ext cx="658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AA385DD8-BA39-4A33-BF8C-E7BD43057A42}"/>
              </a:ext>
            </a:extLst>
          </p:cNvPr>
          <p:cNvSpPr/>
          <p:nvPr/>
        </p:nvSpPr>
        <p:spPr>
          <a:xfrm>
            <a:off x="6926263" y="5275263"/>
            <a:ext cx="6588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99798E1C-A306-4E17-B506-E1252FF31C17}"/>
              </a:ext>
            </a:extLst>
          </p:cNvPr>
          <p:cNvSpPr/>
          <p:nvPr/>
        </p:nvSpPr>
        <p:spPr>
          <a:xfrm>
            <a:off x="6540500" y="5270500"/>
            <a:ext cx="658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546A863D-AEAC-413D-8E49-2306F36D3BB5}"/>
              </a:ext>
            </a:extLst>
          </p:cNvPr>
          <p:cNvSpPr/>
          <p:nvPr/>
        </p:nvSpPr>
        <p:spPr>
          <a:xfrm>
            <a:off x="6194425" y="5275263"/>
            <a:ext cx="658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CDAE1307-D230-49DC-BD5A-60B08E6DFE24}"/>
              </a:ext>
            </a:extLst>
          </p:cNvPr>
          <p:cNvSpPr/>
          <p:nvPr/>
        </p:nvSpPr>
        <p:spPr>
          <a:xfrm>
            <a:off x="5487988" y="5259388"/>
            <a:ext cx="6588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465298AC-0A31-485E-9708-0C7AA3564E94}"/>
              </a:ext>
            </a:extLst>
          </p:cNvPr>
          <p:cNvSpPr/>
          <p:nvPr/>
        </p:nvSpPr>
        <p:spPr>
          <a:xfrm>
            <a:off x="5818188" y="5267325"/>
            <a:ext cx="6604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9" grpId="0"/>
      <p:bldP spid="40" grpId="0"/>
      <p:bldP spid="43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5D17B2-85C6-4C5F-A30D-038D39400231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17411" name="Заголовок 1">
            <a:extLst>
              <a:ext uri="{FF2B5EF4-FFF2-40B4-BE49-F238E27FC236}">
                <a16:creationId xmlns:a16="http://schemas.microsoft.com/office/drawing/2014/main" id="{DC8BB012-AD2F-422F-9592-5A34C7033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6438" y="368300"/>
            <a:ext cx="10831512" cy="587375"/>
          </a:xfrm>
        </p:spPr>
        <p:txBody>
          <a:bodyPr/>
          <a:lstStyle/>
          <a:p>
            <a:pPr algn="ctr" eaLnBrk="1" hangingPunct="1"/>
            <a:r>
              <a:rPr lang="en-US" altLang="ru-RU" sz="5000">
                <a:latin typeface="Arial" panose="020B0604020202020204" pitchFamily="34" charset="0"/>
                <a:cs typeface="Arial" panose="020B0604020202020204" pitchFamily="34" charset="0"/>
              </a:rPr>
              <a:t>AMALLAR BAJARISH</a:t>
            </a:r>
            <a:endParaRPr lang="ru-RU" altLang="ru-RU" sz="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3F61032-4935-446C-89C8-9DCEAB9D0AC2}"/>
              </a:ext>
            </a:extLst>
          </p:cNvPr>
          <p:cNvGraphicFramePr>
            <a:graphicFrameLocks noGrp="1"/>
          </p:cNvGraphicFramePr>
          <p:nvPr/>
        </p:nvGraphicFramePr>
        <p:xfrm>
          <a:off x="442913" y="1860550"/>
          <a:ext cx="3938587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8587">
                  <a:extLst>
                    <a:ext uri="{9D8B030D-6E8A-4147-A177-3AD203B41FA5}">
                      <a16:colId xmlns:a16="http://schemas.microsoft.com/office/drawing/2014/main" val="17532290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KO‘PAYTIRISH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149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000" b="1" spc="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0•0=0</a:t>
                      </a:r>
                      <a:endParaRPr lang="ru-RU" sz="5000" b="1" spc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5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000" b="1" spc="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0•1=0</a:t>
                      </a:r>
                      <a:endParaRPr lang="ru-RU" sz="5000" b="1" spc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461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000" b="1" spc="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1•0=0</a:t>
                      </a:r>
                      <a:endParaRPr lang="ru-RU" sz="5000" b="1" spc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748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000" b="1" spc="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1•1=1</a:t>
                      </a:r>
                      <a:endParaRPr lang="ru-RU" sz="5000" b="1" spc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440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6309E28-F573-4E28-98A7-3C46A9643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0" y="1692275"/>
            <a:ext cx="6635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6-</a:t>
            </a:r>
            <a:r>
              <a:rPr lang="en-US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misol. 101,11 • 11,01 </a:t>
            </a:r>
            <a:endParaRPr lang="ru-RU" alt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646212-0A0A-46C6-BA68-3F822D2A93FB}"/>
              </a:ext>
            </a:extLst>
          </p:cNvPr>
          <p:cNvSpPr txBox="1"/>
          <p:nvPr/>
        </p:nvSpPr>
        <p:spPr>
          <a:xfrm>
            <a:off x="6181725" y="2476500"/>
            <a:ext cx="25050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01,</a:t>
            </a: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b="1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DDC3593-C025-4029-8E31-CFFE915F822C}"/>
              </a:ext>
            </a:extLst>
          </p:cNvPr>
          <p:cNvSpPr/>
          <p:nvPr/>
        </p:nvSpPr>
        <p:spPr>
          <a:xfrm>
            <a:off x="6343650" y="3036888"/>
            <a:ext cx="20447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1,</a:t>
            </a:r>
            <a:r>
              <a:rPr lang="ru-RU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0B11C51-B374-4655-8FF1-8DF53E2C9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50" y="2779713"/>
            <a:ext cx="349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/>
              <a:t>x</a:t>
            </a:r>
            <a:endParaRPr lang="ru-RU" altLang="en-US" sz="400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065F19B-694B-4A8E-AE1A-709B18B02A01}"/>
              </a:ext>
            </a:extLst>
          </p:cNvPr>
          <p:cNvCxnSpPr>
            <a:cxnSpLocks/>
          </p:cNvCxnSpPr>
          <p:nvPr/>
        </p:nvCxnSpPr>
        <p:spPr>
          <a:xfrm>
            <a:off x="6181725" y="3709988"/>
            <a:ext cx="22494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63B33C9-3D33-435E-9E32-DF3D8BA41DA1}"/>
              </a:ext>
            </a:extLst>
          </p:cNvPr>
          <p:cNvSpPr/>
          <p:nvPr/>
        </p:nvSpPr>
        <p:spPr>
          <a:xfrm>
            <a:off x="7813675" y="3786188"/>
            <a:ext cx="6604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7EC3F8A-1446-45EF-9D40-8E136100D4AE}"/>
              </a:ext>
            </a:extLst>
          </p:cNvPr>
          <p:cNvSpPr/>
          <p:nvPr/>
        </p:nvSpPr>
        <p:spPr>
          <a:xfrm>
            <a:off x="6505575" y="3792538"/>
            <a:ext cx="658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40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6518CD7-8947-4B57-9E3D-CFAC55346135}"/>
              </a:ext>
            </a:extLst>
          </p:cNvPr>
          <p:cNvSpPr/>
          <p:nvPr/>
        </p:nvSpPr>
        <p:spPr>
          <a:xfrm>
            <a:off x="7445375" y="3798888"/>
            <a:ext cx="658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3BB3353-336E-4190-98AE-F11A886B0FAE}"/>
              </a:ext>
            </a:extLst>
          </p:cNvPr>
          <p:cNvSpPr/>
          <p:nvPr/>
        </p:nvSpPr>
        <p:spPr>
          <a:xfrm>
            <a:off x="6896100" y="3778250"/>
            <a:ext cx="658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3876AE7-7E65-4C92-BA09-7A0D134A3876}"/>
              </a:ext>
            </a:extLst>
          </p:cNvPr>
          <p:cNvSpPr/>
          <p:nvPr/>
        </p:nvSpPr>
        <p:spPr>
          <a:xfrm>
            <a:off x="6184900" y="3775075"/>
            <a:ext cx="658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B5B92FE2-D914-4D78-AD03-BD0584A09DFE}"/>
              </a:ext>
            </a:extLst>
          </p:cNvPr>
          <p:cNvSpPr/>
          <p:nvPr/>
        </p:nvSpPr>
        <p:spPr>
          <a:xfrm>
            <a:off x="4778375" y="5976938"/>
            <a:ext cx="5583238" cy="66992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ru-RU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4000" spc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10010,1011.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3A74C7BF-26DA-4DA4-BC29-F752F325DD9A}"/>
              </a:ext>
            </a:extLst>
          </p:cNvPr>
          <p:cNvCxnSpPr>
            <a:cxnSpLocks/>
          </p:cNvCxnSpPr>
          <p:nvPr/>
        </p:nvCxnSpPr>
        <p:spPr>
          <a:xfrm>
            <a:off x="4794250" y="5365750"/>
            <a:ext cx="36718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C5854935-6DFD-4582-8D73-9BCFA3F0E5EC}"/>
              </a:ext>
            </a:extLst>
          </p:cNvPr>
          <p:cNvSpPr/>
          <p:nvPr/>
        </p:nvSpPr>
        <p:spPr>
          <a:xfrm>
            <a:off x="7785100" y="5259388"/>
            <a:ext cx="658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CE74B1BA-E7E0-4C63-819E-D575D88DC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6325" y="4216400"/>
            <a:ext cx="350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z-Cyrl-UZ" altLang="en-US" sz="4000"/>
              <a:t>+</a:t>
            </a:r>
            <a:endParaRPr lang="ru-RU" altLang="en-US" sz="400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23B15442-4434-44E2-9448-4DD7850B5E2C}"/>
              </a:ext>
            </a:extLst>
          </p:cNvPr>
          <p:cNvSpPr/>
          <p:nvPr/>
        </p:nvSpPr>
        <p:spPr>
          <a:xfrm>
            <a:off x="7459663" y="5260975"/>
            <a:ext cx="6588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26F1B9EE-4BDB-43ED-A6DE-8C474C518B6F}"/>
              </a:ext>
            </a:extLst>
          </p:cNvPr>
          <p:cNvSpPr/>
          <p:nvPr/>
        </p:nvSpPr>
        <p:spPr>
          <a:xfrm>
            <a:off x="4778375" y="5259388"/>
            <a:ext cx="94138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4000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AA385DD8-BA39-4A33-BF8C-E7BD43057A42}"/>
              </a:ext>
            </a:extLst>
          </p:cNvPr>
          <p:cNvSpPr/>
          <p:nvPr/>
        </p:nvSpPr>
        <p:spPr>
          <a:xfrm>
            <a:off x="6926263" y="5275263"/>
            <a:ext cx="6588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4000" dirty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99798E1C-A306-4E17-B506-E1252FF31C17}"/>
              </a:ext>
            </a:extLst>
          </p:cNvPr>
          <p:cNvSpPr/>
          <p:nvPr/>
        </p:nvSpPr>
        <p:spPr>
          <a:xfrm>
            <a:off x="6540500" y="5270500"/>
            <a:ext cx="658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546A863D-AEAC-413D-8E49-2306F36D3BB5}"/>
              </a:ext>
            </a:extLst>
          </p:cNvPr>
          <p:cNvSpPr/>
          <p:nvPr/>
        </p:nvSpPr>
        <p:spPr>
          <a:xfrm>
            <a:off x="6194425" y="5275263"/>
            <a:ext cx="658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4000" dirty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CDAE1307-D230-49DC-BD5A-60B08E6DFE24}"/>
              </a:ext>
            </a:extLst>
          </p:cNvPr>
          <p:cNvSpPr/>
          <p:nvPr/>
        </p:nvSpPr>
        <p:spPr>
          <a:xfrm>
            <a:off x="5487988" y="5259388"/>
            <a:ext cx="6588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4000" dirty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465298AC-0A31-485E-9708-0C7AA3564E94}"/>
              </a:ext>
            </a:extLst>
          </p:cNvPr>
          <p:cNvSpPr/>
          <p:nvPr/>
        </p:nvSpPr>
        <p:spPr>
          <a:xfrm>
            <a:off x="5818188" y="5267325"/>
            <a:ext cx="6604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0CB7E58E-D838-44C9-B38A-48DD8B8D9919}"/>
              </a:ext>
            </a:extLst>
          </p:cNvPr>
          <p:cNvSpPr/>
          <p:nvPr/>
        </p:nvSpPr>
        <p:spPr>
          <a:xfrm>
            <a:off x="6858000" y="4216400"/>
            <a:ext cx="658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0B5901DE-5E6F-420D-B125-1F117CB807F6}"/>
              </a:ext>
            </a:extLst>
          </p:cNvPr>
          <p:cNvSpPr/>
          <p:nvPr/>
        </p:nvSpPr>
        <p:spPr>
          <a:xfrm>
            <a:off x="5813425" y="4210050"/>
            <a:ext cx="658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4000" dirty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F6A59B93-542F-4C74-9AAB-B73768D79822}"/>
              </a:ext>
            </a:extLst>
          </p:cNvPr>
          <p:cNvSpPr/>
          <p:nvPr/>
        </p:nvSpPr>
        <p:spPr>
          <a:xfrm>
            <a:off x="6529388" y="4227513"/>
            <a:ext cx="6588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DF0955A4-70D3-44BC-98FA-EDDE95C8B551}"/>
              </a:ext>
            </a:extLst>
          </p:cNvPr>
          <p:cNvSpPr/>
          <p:nvPr/>
        </p:nvSpPr>
        <p:spPr>
          <a:xfrm>
            <a:off x="6161088" y="4222750"/>
            <a:ext cx="6588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40205CAA-736C-4FFA-BA20-4D649F39D094}"/>
              </a:ext>
            </a:extLst>
          </p:cNvPr>
          <p:cNvSpPr/>
          <p:nvPr/>
        </p:nvSpPr>
        <p:spPr>
          <a:xfrm>
            <a:off x="5464175" y="4221163"/>
            <a:ext cx="658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6CAAF9A2-71ED-4DDC-912A-1673C69B81A8}"/>
              </a:ext>
            </a:extLst>
          </p:cNvPr>
          <p:cNvSpPr/>
          <p:nvPr/>
        </p:nvSpPr>
        <p:spPr>
          <a:xfrm>
            <a:off x="6526213" y="4714875"/>
            <a:ext cx="6588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CE58B1DD-ACA6-48DA-B8B9-03D38033C796}"/>
              </a:ext>
            </a:extLst>
          </p:cNvPr>
          <p:cNvSpPr/>
          <p:nvPr/>
        </p:nvSpPr>
        <p:spPr>
          <a:xfrm>
            <a:off x="5494338" y="4735513"/>
            <a:ext cx="660400" cy="7064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4000" dirty="0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D5191D8B-7C49-4C30-9443-2688BC748393}"/>
              </a:ext>
            </a:extLst>
          </p:cNvPr>
          <p:cNvSpPr/>
          <p:nvPr/>
        </p:nvSpPr>
        <p:spPr>
          <a:xfrm>
            <a:off x="6196013" y="4725988"/>
            <a:ext cx="6588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834C87E8-16E8-4361-8862-269CBCD22CC6}"/>
              </a:ext>
            </a:extLst>
          </p:cNvPr>
          <p:cNvSpPr/>
          <p:nvPr/>
        </p:nvSpPr>
        <p:spPr>
          <a:xfrm>
            <a:off x="5815013" y="4746625"/>
            <a:ext cx="6588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BFC2C1BA-7E4B-4680-8E78-BD957B9C5370}"/>
              </a:ext>
            </a:extLst>
          </p:cNvPr>
          <p:cNvSpPr/>
          <p:nvPr/>
        </p:nvSpPr>
        <p:spPr>
          <a:xfrm>
            <a:off x="5132388" y="4746625"/>
            <a:ext cx="6588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190A39CF-AF3C-4DD4-83A1-A8C4660F0533}"/>
              </a:ext>
            </a:extLst>
          </p:cNvPr>
          <p:cNvSpPr/>
          <p:nvPr/>
        </p:nvSpPr>
        <p:spPr>
          <a:xfrm>
            <a:off x="6467475" y="5322888"/>
            <a:ext cx="2794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40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 animBg="1"/>
      <p:bldP spid="33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8BC426-6521-4212-B4D5-4AA43415AA5A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CF622F9-D57A-4A81-907C-1EFCEA31696A}"/>
              </a:ext>
            </a:extLst>
          </p:cNvPr>
          <p:cNvSpPr txBox="1">
            <a:spLocks/>
          </p:cNvSpPr>
          <p:nvPr/>
        </p:nvSpPr>
        <p:spPr>
          <a:xfrm>
            <a:off x="471488" y="276225"/>
            <a:ext cx="11237912" cy="76993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224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8710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kern="0" dirty="0" err="1"/>
              <a:t>Mustaqil</a:t>
            </a:r>
            <a:r>
              <a:rPr lang="en-US" sz="5000" kern="0" dirty="0"/>
              <a:t> </a:t>
            </a:r>
            <a:r>
              <a:rPr lang="en-US" sz="5000" kern="0" dirty="0" err="1"/>
              <a:t>bajarish</a:t>
            </a:r>
            <a:r>
              <a:rPr lang="en-US" sz="5000" kern="0" dirty="0"/>
              <a:t> </a:t>
            </a:r>
            <a:r>
              <a:rPr lang="en-US" sz="5000" kern="0" dirty="0" err="1"/>
              <a:t>uchun</a:t>
            </a:r>
            <a:r>
              <a:rPr lang="en-US" sz="5000" kern="0" dirty="0"/>
              <a:t> </a:t>
            </a:r>
            <a:r>
              <a:rPr lang="en-US" sz="5000" kern="0" dirty="0" err="1"/>
              <a:t>topshiriqlar</a:t>
            </a:r>
            <a:r>
              <a:rPr lang="en-US" sz="5000" kern="0" dirty="0"/>
              <a:t>:</a:t>
            </a:r>
            <a:endParaRPr lang="ru-RU" sz="5000" kern="0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28B4121-27B0-4293-A378-4E62D1BEA4D9}"/>
              </a:ext>
            </a:extLst>
          </p:cNvPr>
          <p:cNvSpPr/>
          <p:nvPr/>
        </p:nvSpPr>
        <p:spPr>
          <a:xfrm>
            <a:off x="874713" y="3148013"/>
            <a:ext cx="11150600" cy="16208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Ikkilik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sistemasidagi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qo‘shish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ayirish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ko‘paytirish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jadvalini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Ikkilik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sistemasida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indent="80327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1001•101–1110+111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ifodani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uz-Cyrl-UZ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-bet).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8BC426-6521-4212-B4D5-4AA43415AA5A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CF622F9-D57A-4A81-907C-1EFCEA31696A}"/>
              </a:ext>
            </a:extLst>
          </p:cNvPr>
          <p:cNvSpPr txBox="1">
            <a:spLocks/>
          </p:cNvSpPr>
          <p:nvPr/>
        </p:nvSpPr>
        <p:spPr>
          <a:xfrm>
            <a:off x="471488" y="276225"/>
            <a:ext cx="11237912" cy="76993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224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8710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kern="0" dirty="0" err="1"/>
              <a:t>Mustaqil</a:t>
            </a:r>
            <a:r>
              <a:rPr lang="en-US" sz="5000" kern="0" dirty="0"/>
              <a:t> </a:t>
            </a:r>
            <a:r>
              <a:rPr lang="en-US" sz="5000" kern="0" dirty="0" err="1"/>
              <a:t>bajarish</a:t>
            </a:r>
            <a:r>
              <a:rPr lang="en-US" sz="5000" kern="0" dirty="0"/>
              <a:t> </a:t>
            </a:r>
            <a:r>
              <a:rPr lang="en-US" sz="5000" kern="0" dirty="0" err="1"/>
              <a:t>uchun</a:t>
            </a:r>
            <a:r>
              <a:rPr lang="en-US" sz="5000" kern="0" dirty="0"/>
              <a:t> </a:t>
            </a:r>
            <a:r>
              <a:rPr lang="en-US" sz="5000" kern="0" dirty="0" err="1"/>
              <a:t>topshiriqlar</a:t>
            </a:r>
            <a:r>
              <a:rPr lang="en-US" sz="5000" kern="0" dirty="0"/>
              <a:t>:</a:t>
            </a:r>
            <a:endParaRPr lang="ru-RU" sz="5000" kern="0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28B4121-27B0-4293-A378-4E62D1BEA4D9}"/>
              </a:ext>
            </a:extLst>
          </p:cNvPr>
          <p:cNvSpPr/>
          <p:nvPr/>
        </p:nvSpPr>
        <p:spPr>
          <a:xfrm>
            <a:off x="804863" y="1808163"/>
            <a:ext cx="11152187" cy="16208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Ikkilik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sistemasida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uz-Cyrl-UZ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80327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1001•101–1110+111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ifodani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uz-Cyrl-UZ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-bet).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FF71372-A1A3-4833-96FA-406E14F17F2C}"/>
              </a:ext>
            </a:extLst>
          </p:cNvPr>
          <p:cNvSpPr/>
          <p:nvPr/>
        </p:nvSpPr>
        <p:spPr>
          <a:xfrm>
            <a:off x="2439988" y="2271713"/>
            <a:ext cx="819150" cy="9429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Cyrl-UZ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0EBD369-D693-464D-8872-47D3DA1DF4AE}"/>
              </a:ext>
            </a:extLst>
          </p:cNvPr>
          <p:cNvSpPr/>
          <p:nvPr/>
        </p:nvSpPr>
        <p:spPr>
          <a:xfrm>
            <a:off x="3424238" y="2265363"/>
            <a:ext cx="820737" cy="9413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Cyrl-UZ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9726CE3F-D2EA-4192-A73A-E71FC16B9BF0}"/>
              </a:ext>
            </a:extLst>
          </p:cNvPr>
          <p:cNvSpPr/>
          <p:nvPr/>
        </p:nvSpPr>
        <p:spPr>
          <a:xfrm>
            <a:off x="4629150" y="2279650"/>
            <a:ext cx="820738" cy="9413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Cyrl-UZ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5D17B2-85C6-4C5F-A30D-038D39400231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7171" name="Заголовок 1">
            <a:extLst>
              <a:ext uri="{FF2B5EF4-FFF2-40B4-BE49-F238E27FC236}">
                <a16:creationId xmlns:a16="http://schemas.microsoft.com/office/drawing/2014/main" id="{61D7A451-3315-4661-B587-2A5CFB49B9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6438" y="368300"/>
            <a:ext cx="10831512" cy="587375"/>
          </a:xfrm>
        </p:spPr>
        <p:txBody>
          <a:bodyPr/>
          <a:lstStyle/>
          <a:p>
            <a:pPr algn="ctr" eaLnBrk="1" hangingPunct="1"/>
            <a:r>
              <a:rPr lang="en-US" altLang="ru-RU" sz="5000"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altLang="ru-RU" sz="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09F25F8-60AC-45C8-AE3D-AB75FFCC172D}"/>
              </a:ext>
            </a:extLst>
          </p:cNvPr>
          <p:cNvSpPr/>
          <p:nvPr/>
        </p:nvSpPr>
        <p:spPr>
          <a:xfrm>
            <a:off x="581025" y="1552575"/>
            <a:ext cx="10956925" cy="8858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To‘rtlik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sistemasidagi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raqamlar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ikkilik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raqamlari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diada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usulida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quyidagicha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kodlanadi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60BFD1-2CB0-45AA-896F-90E0F0705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3" t="47830" r="29524" b="39255"/>
          <a:stretch>
            <a:fillRect/>
          </a:stretch>
        </p:blipFill>
        <p:spPr bwMode="auto">
          <a:xfrm>
            <a:off x="2400300" y="2543175"/>
            <a:ext cx="73183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A484ED14-568B-456F-9A07-B301B7907480}"/>
              </a:ext>
            </a:extLst>
          </p:cNvPr>
          <p:cNvSpPr/>
          <p:nvPr/>
        </p:nvSpPr>
        <p:spPr>
          <a:xfrm>
            <a:off x="1720850" y="4343400"/>
            <a:ext cx="8178800" cy="8858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To‘rtlik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sistemasidagi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sonlarni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diada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usulida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kod­lang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06B32D95-FE4B-4196-A7E6-931FA18EF7CD}"/>
              </a:ext>
            </a:extLst>
          </p:cNvPr>
          <p:cNvSpPr/>
          <p:nvPr/>
        </p:nvSpPr>
        <p:spPr>
          <a:xfrm>
            <a:off x="706438" y="5286375"/>
            <a:ext cx="2028825" cy="8858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a) 2301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67D41FBD-47B6-4210-A7C3-058077D63812}"/>
              </a:ext>
            </a:extLst>
          </p:cNvPr>
          <p:cNvSpPr/>
          <p:nvPr/>
        </p:nvSpPr>
        <p:spPr>
          <a:xfrm>
            <a:off x="2400300" y="5305425"/>
            <a:ext cx="1054100" cy="84931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10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2101137F-A239-49E2-AC00-BEBA0DAC9240}"/>
              </a:ext>
            </a:extLst>
          </p:cNvPr>
          <p:cNvSpPr/>
          <p:nvPr/>
        </p:nvSpPr>
        <p:spPr>
          <a:xfrm>
            <a:off x="3287713" y="5299075"/>
            <a:ext cx="750887" cy="84931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B7AF1BC0-5217-4152-968D-896FD305DC9C}"/>
              </a:ext>
            </a:extLst>
          </p:cNvPr>
          <p:cNvSpPr/>
          <p:nvPr/>
        </p:nvSpPr>
        <p:spPr>
          <a:xfrm>
            <a:off x="3822700" y="5305425"/>
            <a:ext cx="750888" cy="84931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3E0321E7-EA26-4DD5-8341-9A6BDC5E67EA}"/>
              </a:ext>
            </a:extLst>
          </p:cNvPr>
          <p:cNvSpPr/>
          <p:nvPr/>
        </p:nvSpPr>
        <p:spPr>
          <a:xfrm>
            <a:off x="4373563" y="5305425"/>
            <a:ext cx="750887" cy="84931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D84A1935-96DB-411C-812E-D0E17449C8E8}"/>
              </a:ext>
            </a:extLst>
          </p:cNvPr>
          <p:cNvSpPr/>
          <p:nvPr/>
        </p:nvSpPr>
        <p:spPr>
          <a:xfrm>
            <a:off x="6646863" y="2903538"/>
            <a:ext cx="1117600" cy="114776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C8D54751-9C24-4179-B59E-FDA7564077F6}"/>
              </a:ext>
            </a:extLst>
          </p:cNvPr>
          <p:cNvSpPr/>
          <p:nvPr/>
        </p:nvSpPr>
        <p:spPr>
          <a:xfrm>
            <a:off x="3736975" y="2909888"/>
            <a:ext cx="1117600" cy="11493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2C1F84E7-3476-40FD-B879-0702CA55C330}"/>
              </a:ext>
            </a:extLst>
          </p:cNvPr>
          <p:cNvSpPr/>
          <p:nvPr/>
        </p:nvSpPr>
        <p:spPr>
          <a:xfrm>
            <a:off x="5210175" y="2917825"/>
            <a:ext cx="1117600" cy="114776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2BF54581-5155-4E67-9DA7-D3E3B0FDEDF2}"/>
              </a:ext>
            </a:extLst>
          </p:cNvPr>
          <p:cNvSpPr/>
          <p:nvPr/>
        </p:nvSpPr>
        <p:spPr>
          <a:xfrm>
            <a:off x="8088313" y="2903538"/>
            <a:ext cx="1117600" cy="114776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0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5D17B2-85C6-4C5F-A30D-038D39400231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8195" name="Заголовок 1">
            <a:extLst>
              <a:ext uri="{FF2B5EF4-FFF2-40B4-BE49-F238E27FC236}">
                <a16:creationId xmlns:a16="http://schemas.microsoft.com/office/drawing/2014/main" id="{280625D0-CC6D-4F23-AEEB-DA14A8EBBF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6438" y="368300"/>
            <a:ext cx="10831512" cy="587375"/>
          </a:xfrm>
        </p:spPr>
        <p:txBody>
          <a:bodyPr/>
          <a:lstStyle/>
          <a:p>
            <a:pPr algn="ctr" eaLnBrk="1" hangingPunct="1"/>
            <a:r>
              <a:rPr lang="en-US" altLang="ru-RU" sz="5000"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altLang="ru-RU" sz="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Рисунок 8">
            <a:extLst>
              <a:ext uri="{FF2B5EF4-FFF2-40B4-BE49-F238E27FC236}">
                <a16:creationId xmlns:a16="http://schemas.microsoft.com/office/drawing/2014/main" id="{0C130E33-EFE0-45D5-8334-EDFA3C06A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3" t="47830" r="29524" b="39255"/>
          <a:stretch>
            <a:fillRect/>
          </a:stretch>
        </p:blipFill>
        <p:spPr bwMode="auto">
          <a:xfrm>
            <a:off x="2312988" y="1350963"/>
            <a:ext cx="73183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A484ED14-568B-456F-9A07-B301B7907480}"/>
              </a:ext>
            </a:extLst>
          </p:cNvPr>
          <p:cNvSpPr/>
          <p:nvPr/>
        </p:nvSpPr>
        <p:spPr>
          <a:xfrm>
            <a:off x="1506538" y="3060700"/>
            <a:ext cx="8178800" cy="8858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To‘rtlik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sistemasidagi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sonlarni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diada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usulida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kod­lang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06B32D95-FE4B-4196-A7E6-931FA18EF7CD}"/>
              </a:ext>
            </a:extLst>
          </p:cNvPr>
          <p:cNvSpPr/>
          <p:nvPr/>
        </p:nvSpPr>
        <p:spPr>
          <a:xfrm>
            <a:off x="0" y="4043363"/>
            <a:ext cx="4321175" cy="8858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a) 2301 = 10110001;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67D41FBD-47B6-4210-A7C3-058077D63812}"/>
              </a:ext>
            </a:extLst>
          </p:cNvPr>
          <p:cNvSpPr/>
          <p:nvPr/>
        </p:nvSpPr>
        <p:spPr>
          <a:xfrm>
            <a:off x="2400300" y="5305425"/>
            <a:ext cx="1054100" cy="84931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2101137F-A239-49E2-AC00-BEBA0DAC9240}"/>
              </a:ext>
            </a:extLst>
          </p:cNvPr>
          <p:cNvSpPr/>
          <p:nvPr/>
        </p:nvSpPr>
        <p:spPr>
          <a:xfrm>
            <a:off x="220663" y="5032375"/>
            <a:ext cx="3233737" cy="84931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d) 1001010111 = 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B7AF1BC0-5217-4152-968D-896FD305DC9C}"/>
              </a:ext>
            </a:extLst>
          </p:cNvPr>
          <p:cNvSpPr/>
          <p:nvPr/>
        </p:nvSpPr>
        <p:spPr>
          <a:xfrm>
            <a:off x="330200" y="4449763"/>
            <a:ext cx="2947988" cy="84931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b) 232301221 = 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3E0321E7-EA26-4DD5-8341-9A6BDC5E67EA}"/>
              </a:ext>
            </a:extLst>
          </p:cNvPr>
          <p:cNvSpPr/>
          <p:nvPr/>
        </p:nvSpPr>
        <p:spPr>
          <a:xfrm>
            <a:off x="314325" y="5640388"/>
            <a:ext cx="3648075" cy="84931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e) 100200030001 = 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1BD3E61F-1652-42B8-A624-D8DA1D1F9785}"/>
              </a:ext>
            </a:extLst>
          </p:cNvPr>
          <p:cNvSpPr/>
          <p:nvPr/>
        </p:nvSpPr>
        <p:spPr>
          <a:xfrm>
            <a:off x="3094038" y="4432300"/>
            <a:ext cx="4168775" cy="84931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101110110001101001;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3A40BC2-81C4-49C9-976C-0AC3858E9E92}"/>
              </a:ext>
            </a:extLst>
          </p:cNvPr>
          <p:cNvSpPr/>
          <p:nvPr/>
        </p:nvSpPr>
        <p:spPr>
          <a:xfrm>
            <a:off x="3278188" y="5032375"/>
            <a:ext cx="8978900" cy="84931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01000001000100010101; 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C202B6D-00D4-467E-9277-F4AA84C7C1E1}"/>
              </a:ext>
            </a:extLst>
          </p:cNvPr>
          <p:cNvSpPr/>
          <p:nvPr/>
        </p:nvSpPr>
        <p:spPr>
          <a:xfrm>
            <a:off x="3794125" y="5634038"/>
            <a:ext cx="5695950" cy="84931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010000100000001100000001;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29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5D17B2-85C6-4C5F-A30D-038D39400231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9219" name="Заголовок 1">
            <a:extLst>
              <a:ext uri="{FF2B5EF4-FFF2-40B4-BE49-F238E27FC236}">
                <a16:creationId xmlns:a16="http://schemas.microsoft.com/office/drawing/2014/main" id="{F0025A86-9232-4B99-AD95-A74A61CE55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6438" y="368300"/>
            <a:ext cx="10831512" cy="587375"/>
          </a:xfrm>
        </p:spPr>
        <p:txBody>
          <a:bodyPr/>
          <a:lstStyle/>
          <a:p>
            <a:pPr algn="ctr" eaLnBrk="1" hangingPunct="1"/>
            <a:r>
              <a:rPr lang="en-US" altLang="ru-RU" sz="5000"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altLang="ru-RU" sz="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Рисунок 8">
            <a:extLst>
              <a:ext uri="{FF2B5EF4-FFF2-40B4-BE49-F238E27FC236}">
                <a16:creationId xmlns:a16="http://schemas.microsoft.com/office/drawing/2014/main" id="{539B6AA8-16AC-468D-8C43-013CE7B2F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3" t="47830" r="29524" b="39255"/>
          <a:stretch>
            <a:fillRect/>
          </a:stretch>
        </p:blipFill>
        <p:spPr bwMode="auto">
          <a:xfrm>
            <a:off x="2312988" y="1379538"/>
            <a:ext cx="73183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A484ED14-568B-456F-9A07-B301B7907480}"/>
              </a:ext>
            </a:extLst>
          </p:cNvPr>
          <p:cNvSpPr/>
          <p:nvPr/>
        </p:nvSpPr>
        <p:spPr>
          <a:xfrm>
            <a:off x="1506538" y="3060700"/>
            <a:ext cx="8178800" cy="8858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B.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To‘rtlik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sistemasidagi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sonlarni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diada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kodlari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dekodlang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06B32D95-FE4B-4196-A7E6-931FA18EF7CD}"/>
              </a:ext>
            </a:extLst>
          </p:cNvPr>
          <p:cNvSpPr/>
          <p:nvPr/>
        </p:nvSpPr>
        <p:spPr>
          <a:xfrm>
            <a:off x="157163" y="4103688"/>
            <a:ext cx="2586037" cy="4413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a) 101101 =  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67D41FBD-47B6-4210-A7C3-058077D63812}"/>
              </a:ext>
            </a:extLst>
          </p:cNvPr>
          <p:cNvSpPr/>
          <p:nvPr/>
        </p:nvSpPr>
        <p:spPr>
          <a:xfrm>
            <a:off x="2400300" y="5305425"/>
            <a:ext cx="1054100" cy="84931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2101137F-A239-49E2-AC00-BEBA0DAC9240}"/>
              </a:ext>
            </a:extLst>
          </p:cNvPr>
          <p:cNvSpPr/>
          <p:nvPr/>
        </p:nvSpPr>
        <p:spPr>
          <a:xfrm>
            <a:off x="239713" y="5230813"/>
            <a:ext cx="3438525" cy="4699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d) 1001010111 =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B7AF1BC0-5217-4152-968D-896FD305DC9C}"/>
              </a:ext>
            </a:extLst>
          </p:cNvPr>
          <p:cNvSpPr/>
          <p:nvPr/>
        </p:nvSpPr>
        <p:spPr>
          <a:xfrm>
            <a:off x="355600" y="4567238"/>
            <a:ext cx="8342313" cy="5937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b) 1001000101100000 = 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3E0321E7-EA26-4DD5-8341-9A6BDC5E67EA}"/>
              </a:ext>
            </a:extLst>
          </p:cNvPr>
          <p:cNvSpPr/>
          <p:nvPr/>
        </p:nvSpPr>
        <p:spPr>
          <a:xfrm>
            <a:off x="355600" y="5726113"/>
            <a:ext cx="3744913" cy="58896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e) 100101011100 =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1D02646-4284-43F6-9D91-1F52CAA98664}"/>
              </a:ext>
            </a:extLst>
          </p:cNvPr>
          <p:cNvSpPr/>
          <p:nvPr/>
        </p:nvSpPr>
        <p:spPr>
          <a:xfrm>
            <a:off x="2541588" y="4103688"/>
            <a:ext cx="1136650" cy="4413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231; 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A6628BE-CC88-4F24-945E-9A795053272F}"/>
              </a:ext>
            </a:extLst>
          </p:cNvPr>
          <p:cNvSpPr/>
          <p:nvPr/>
        </p:nvSpPr>
        <p:spPr>
          <a:xfrm>
            <a:off x="4527550" y="4573588"/>
            <a:ext cx="2208213" cy="5937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21011200;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A4483BE9-BDC7-465C-B0C9-FA3C93D2DFD8}"/>
              </a:ext>
            </a:extLst>
          </p:cNvPr>
          <p:cNvSpPr/>
          <p:nvPr/>
        </p:nvSpPr>
        <p:spPr>
          <a:xfrm>
            <a:off x="3362325" y="5229225"/>
            <a:ext cx="1477963" cy="46831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21113; 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906DB005-743C-4B1F-AC6D-534A41BD2F95}"/>
              </a:ext>
            </a:extLst>
          </p:cNvPr>
          <p:cNvSpPr/>
          <p:nvPr/>
        </p:nvSpPr>
        <p:spPr>
          <a:xfrm>
            <a:off x="3678238" y="5697538"/>
            <a:ext cx="1682750" cy="58896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211130;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29" grpId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5D17B2-85C6-4C5F-A30D-038D39400231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10243" name="Заголовок 1">
            <a:extLst>
              <a:ext uri="{FF2B5EF4-FFF2-40B4-BE49-F238E27FC236}">
                <a16:creationId xmlns:a16="http://schemas.microsoft.com/office/drawing/2014/main" id="{A97BF126-ED4F-4FAE-9D83-A004339B95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31801"/>
            <a:ext cx="12191999" cy="476249"/>
          </a:xfrm>
        </p:spPr>
        <p:txBody>
          <a:bodyPr/>
          <a:lstStyle/>
          <a:p>
            <a:pPr algn="ctr" eaLnBrk="1" hangingPunct="1"/>
            <a:r>
              <a:rPr lang="ru-RU" altLang="ru-RU" sz="4400">
                <a:latin typeface="Arial" panose="020B0604020202020204" pitchFamily="34" charset="0"/>
                <a:cs typeface="Arial" panose="020B0604020202020204" pitchFamily="34" charset="0"/>
              </a:rPr>
              <a:t>Ikkilik sanoq sistemasi va kompyuterlar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2D66B84D-9778-4FDA-9FC6-C84826D11BD4}"/>
              </a:ext>
            </a:extLst>
          </p:cNvPr>
          <p:cNvSpPr/>
          <p:nvPr/>
        </p:nvSpPr>
        <p:spPr>
          <a:xfrm>
            <a:off x="3505200" y="1524000"/>
            <a:ext cx="8293100" cy="51816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Kompyuterlar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chiqarila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boshlanganda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ish­lash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prinsipi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axborotlarni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ikkilik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sistemasida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kodlash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amallar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masalasi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yuzaga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kel­di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kompyuterga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amalni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bajarishni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o‘rgatish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amalni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bajarilishini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tasavvur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qilishi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zarur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kompyuterlarning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prinsipini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o‘rganish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ikkilik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sistemasida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amallar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bajarilishini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bilishingiz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maqsadga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muvofiqdir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Трехмерная модель 21" descr="Настольный компьютер">
            <a:extLst>
              <a:ext uri="{FF2B5EF4-FFF2-40B4-BE49-F238E27FC236}">
                <a16:creationId xmlns:a16="http://schemas.microsoft.com/office/drawing/2014/main" id="{69F4E4CD-0EE6-4FB7-8855-3528353C0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322388"/>
            <a:ext cx="3505200" cy="23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Трехмерная модель 26" descr="Лампа: флуоресцентная светодиодная лампочка">
            <a:extLst>
              <a:ext uri="{FF2B5EF4-FFF2-40B4-BE49-F238E27FC236}">
                <a16:creationId xmlns:a16="http://schemas.microsoft.com/office/drawing/2014/main" id="{B302FCF8-AD0F-4B40-9EB8-4F2C32708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4144963"/>
            <a:ext cx="804862" cy="137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FE629AB-93E3-4BF2-A3BD-B1FF97530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4157663"/>
            <a:ext cx="820737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584961C5-B191-4782-9DA7-8CBC2E046EBD}"/>
              </a:ext>
            </a:extLst>
          </p:cNvPr>
          <p:cNvSpPr/>
          <p:nvPr/>
        </p:nvSpPr>
        <p:spPr>
          <a:xfrm>
            <a:off x="666750" y="5389563"/>
            <a:ext cx="820738" cy="9413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Cyrl-UZ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EA9818AD-0050-4FE8-86C5-750904A82962}"/>
              </a:ext>
            </a:extLst>
          </p:cNvPr>
          <p:cNvSpPr/>
          <p:nvPr/>
        </p:nvSpPr>
        <p:spPr>
          <a:xfrm>
            <a:off x="2119313" y="5381625"/>
            <a:ext cx="819150" cy="9413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Cyrl-UZ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5D17B2-85C6-4C5F-A30D-038D39400231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11267" name="Заголовок 1">
            <a:extLst>
              <a:ext uri="{FF2B5EF4-FFF2-40B4-BE49-F238E27FC236}">
                <a16:creationId xmlns:a16="http://schemas.microsoft.com/office/drawing/2014/main" id="{1E637D5F-682F-4082-A781-EC4BA854D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368300"/>
            <a:ext cx="109696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Manfiymas butun sonlar hosil qilish </a:t>
            </a:r>
            <a:endParaRPr lang="ru-RU" altLang="ru-RU" sz="5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7547BB7-5196-41D0-A083-50C66DA1E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725" y="1547813"/>
            <a:ext cx="4775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>
                <a:latin typeface="Arial" panose="020B0604020202020204" pitchFamily="34" charset="0"/>
                <a:cs typeface="Arial" panose="020B0604020202020204" pitchFamily="34" charset="0"/>
              </a:rPr>
              <a:t>1)  raqamni surish</a:t>
            </a:r>
            <a:r>
              <a:rPr lang="en-US" altLang="ru-RU" sz="4000" b="1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0CFBE7A-ECD4-417F-A798-B9804CBB2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725" y="2347913"/>
            <a:ext cx="7140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>
                <a:latin typeface="Arial" panose="020B0604020202020204" pitchFamily="34" charset="0"/>
                <a:cs typeface="Arial" panose="020B0604020202020204" pitchFamily="34" charset="0"/>
              </a:rPr>
              <a:t>2)  eng katta raqamni surish</a:t>
            </a:r>
            <a:r>
              <a:rPr lang="en-US" altLang="ru-RU" sz="40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A2E7A0-9E90-4C1C-BB3A-99BF6F6FB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5" t="19292" r="27336" b="66988"/>
          <a:stretch>
            <a:fillRect/>
          </a:stretch>
        </p:blipFill>
        <p:spPr bwMode="auto">
          <a:xfrm>
            <a:off x="5138738" y="4511675"/>
            <a:ext cx="6208712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1B3ECC6-51FC-4200-8F40-C93320B93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5" t="19292" r="63930" b="66988"/>
          <a:stretch>
            <a:fillRect/>
          </a:stretch>
        </p:blipFill>
        <p:spPr bwMode="auto">
          <a:xfrm>
            <a:off x="485775" y="4511675"/>
            <a:ext cx="1400175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AE7581C-8E6A-47DB-B712-024AD0E49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8" t="19292" r="51292" b="66988"/>
          <a:stretch>
            <a:fillRect/>
          </a:stretch>
        </p:blipFill>
        <p:spPr bwMode="auto">
          <a:xfrm>
            <a:off x="1885950" y="4511675"/>
            <a:ext cx="3221038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000A78E-C1FF-4D61-BDC5-513426FF7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3122613"/>
            <a:ext cx="1125061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en-US" sz="3000" b="1">
                <a:latin typeface="Arial" panose="020B0604020202020204" pitchFamily="34" charset="0"/>
                <a:cs typeface="Arial" panose="020B0604020202020204" pitchFamily="34" charset="0"/>
              </a:rPr>
              <a:t>2 lik sanoq sistemasida faqat 0 va 1 raqamlari mavjud: </a:t>
            </a:r>
            <a:r>
              <a:rPr lang="ru-RU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0; 1.</a:t>
            </a:r>
          </a:p>
          <a:p>
            <a:pPr algn="just"/>
            <a:r>
              <a:rPr lang="ru-RU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altLang="en-US" sz="3000" b="1">
                <a:latin typeface="Arial" panose="020B0604020202020204" pitchFamily="34" charset="0"/>
                <a:cs typeface="Arial" panose="020B0604020202020204" pitchFamily="34" charset="0"/>
              </a:rPr>
              <a:t>Keyingi sonlarni hosil qilish: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5D17B2-85C6-4C5F-A30D-038D39400231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12291" name="Заголовок 1">
            <a:extLst>
              <a:ext uri="{FF2B5EF4-FFF2-40B4-BE49-F238E27FC236}">
                <a16:creationId xmlns:a16="http://schemas.microsoft.com/office/drawing/2014/main" id="{F571B0B6-C78E-4612-84A0-6E763E5B7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6438" y="368300"/>
            <a:ext cx="10831512" cy="587375"/>
          </a:xfrm>
        </p:spPr>
        <p:txBody>
          <a:bodyPr/>
          <a:lstStyle/>
          <a:p>
            <a:pPr algn="ctr" eaLnBrk="1" hangingPunct="1"/>
            <a:r>
              <a:rPr lang="en-US" altLang="ru-RU" sz="5000">
                <a:latin typeface="Arial" panose="020B0604020202020204" pitchFamily="34" charset="0"/>
                <a:cs typeface="Arial" panose="020B0604020202020204" pitchFamily="34" charset="0"/>
              </a:rPr>
              <a:t>AMALLAR BAJARISH</a:t>
            </a:r>
            <a:endParaRPr lang="ru-RU" altLang="ru-RU" sz="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3F61032-4935-446C-89C8-9DCEAB9D0AC2}"/>
              </a:ext>
            </a:extLst>
          </p:cNvPr>
          <p:cNvGraphicFramePr>
            <a:graphicFrameLocks noGrp="1"/>
          </p:cNvGraphicFramePr>
          <p:nvPr/>
        </p:nvGraphicFramePr>
        <p:xfrm>
          <a:off x="706438" y="1800225"/>
          <a:ext cx="367665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6650">
                  <a:extLst>
                    <a:ext uri="{9D8B030D-6E8A-4147-A177-3AD203B41FA5}">
                      <a16:colId xmlns:a16="http://schemas.microsoft.com/office/drawing/2014/main" val="17532290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QO‘SHISH</a:t>
                      </a:r>
                      <a:endParaRPr lang="ru-RU" sz="5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149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000" b="1" spc="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0+0=0</a:t>
                      </a:r>
                      <a:endParaRPr lang="ru-RU" sz="5000" b="1" spc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5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000" b="1" spc="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0+1=1</a:t>
                      </a:r>
                      <a:endParaRPr lang="ru-RU" sz="5000" b="1" spc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461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000" b="1" spc="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1+0=1</a:t>
                      </a:r>
                      <a:endParaRPr lang="ru-RU" sz="5000" b="1" spc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748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000" b="1" spc="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1+1=10</a:t>
                      </a:r>
                      <a:endParaRPr lang="ru-RU" sz="5000" b="1" spc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4401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E38C449-A3AF-49FF-99A3-6315C3B4D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0" y="1692275"/>
            <a:ext cx="6248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en-US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misol. 10011+ 11001</a:t>
            </a:r>
            <a:endParaRPr lang="ru-RU" alt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05D4DF-A3BA-4153-B8C1-44D2A4AAC644}"/>
              </a:ext>
            </a:extLst>
          </p:cNvPr>
          <p:cNvSpPr txBox="1"/>
          <p:nvPr/>
        </p:nvSpPr>
        <p:spPr>
          <a:xfrm>
            <a:off x="5568950" y="3141663"/>
            <a:ext cx="2286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10011</a:t>
            </a:r>
            <a:endParaRPr lang="ru-RU" sz="4000" b="1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FFC688A-A09D-4FF3-AA23-B83CF1D4123B}"/>
              </a:ext>
            </a:extLst>
          </p:cNvPr>
          <p:cNvSpPr/>
          <p:nvPr/>
        </p:nvSpPr>
        <p:spPr>
          <a:xfrm>
            <a:off x="5367338" y="3678238"/>
            <a:ext cx="2286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 11001</a:t>
            </a:r>
            <a:endParaRPr lang="ru-RU" sz="40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220C858-782F-4079-BF73-4BB8FEB72836}"/>
              </a:ext>
            </a:extLst>
          </p:cNvPr>
          <p:cNvSpPr/>
          <p:nvPr/>
        </p:nvSpPr>
        <p:spPr>
          <a:xfrm>
            <a:off x="5326063" y="3409950"/>
            <a:ext cx="56197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000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25ACC3B-F8D3-42BB-9E42-D1B09B56E356}"/>
              </a:ext>
            </a:extLst>
          </p:cNvPr>
          <p:cNvCxnSpPr>
            <a:cxnSpLocks/>
          </p:cNvCxnSpPr>
          <p:nvPr/>
        </p:nvCxnSpPr>
        <p:spPr>
          <a:xfrm>
            <a:off x="5367338" y="4321175"/>
            <a:ext cx="21415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266ECB7-1144-4F43-8DDA-464B4A75AB47}"/>
              </a:ext>
            </a:extLst>
          </p:cNvPr>
          <p:cNvSpPr/>
          <p:nvPr/>
        </p:nvSpPr>
        <p:spPr>
          <a:xfrm>
            <a:off x="6999288" y="4321175"/>
            <a:ext cx="6588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40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FBF2337-07A9-40D1-9EA0-4408DF1F9F1D}"/>
              </a:ext>
            </a:extLst>
          </p:cNvPr>
          <p:cNvSpPr/>
          <p:nvPr/>
        </p:nvSpPr>
        <p:spPr>
          <a:xfrm>
            <a:off x="6645275" y="4319588"/>
            <a:ext cx="658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40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7544344-7E06-49A8-B462-2F7E65CFB71A}"/>
              </a:ext>
            </a:extLst>
          </p:cNvPr>
          <p:cNvSpPr/>
          <p:nvPr/>
        </p:nvSpPr>
        <p:spPr>
          <a:xfrm>
            <a:off x="6670675" y="2616200"/>
            <a:ext cx="658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F4FD69F-1F68-46B6-9122-99A727519273}"/>
              </a:ext>
            </a:extLst>
          </p:cNvPr>
          <p:cNvSpPr/>
          <p:nvPr/>
        </p:nvSpPr>
        <p:spPr>
          <a:xfrm>
            <a:off x="6249988" y="2632075"/>
            <a:ext cx="6604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0A23673-8752-4413-9ADB-1FF05F5C36E3}"/>
              </a:ext>
            </a:extLst>
          </p:cNvPr>
          <p:cNvSpPr/>
          <p:nvPr/>
        </p:nvSpPr>
        <p:spPr>
          <a:xfrm>
            <a:off x="5921375" y="4319588"/>
            <a:ext cx="658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48644F6-DF9F-413E-8C46-7F7DD336FF59}"/>
              </a:ext>
            </a:extLst>
          </p:cNvPr>
          <p:cNvSpPr/>
          <p:nvPr/>
        </p:nvSpPr>
        <p:spPr>
          <a:xfrm>
            <a:off x="6289675" y="4324350"/>
            <a:ext cx="4953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A1B2952-1345-426E-A914-AF59C42F3E79}"/>
              </a:ext>
            </a:extLst>
          </p:cNvPr>
          <p:cNvSpPr/>
          <p:nvPr/>
        </p:nvSpPr>
        <p:spPr>
          <a:xfrm>
            <a:off x="5238750" y="4319588"/>
            <a:ext cx="115093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4000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2D66B84D-9778-4FDA-9FC6-C84826D11BD4}"/>
              </a:ext>
            </a:extLst>
          </p:cNvPr>
          <p:cNvSpPr/>
          <p:nvPr/>
        </p:nvSpPr>
        <p:spPr>
          <a:xfrm>
            <a:off x="4616450" y="5541963"/>
            <a:ext cx="5583238" cy="947737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spc="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ru-RU" sz="4000" spc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4000" spc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101100.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/>
      <p:bldP spid="7" grpId="0"/>
      <p:bldP spid="11" grpId="0"/>
      <p:bldP spid="15" grpId="0"/>
      <p:bldP spid="16" grpId="0"/>
      <p:bldP spid="17" grpId="0"/>
      <p:bldP spid="18" grpId="0"/>
      <p:bldP spid="19" grpId="0"/>
      <p:bldP spid="20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5D17B2-85C6-4C5F-A30D-038D39400231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13315" name="Заголовок 1">
            <a:extLst>
              <a:ext uri="{FF2B5EF4-FFF2-40B4-BE49-F238E27FC236}">
                <a16:creationId xmlns:a16="http://schemas.microsoft.com/office/drawing/2014/main" id="{92C695AA-9FD1-4703-B76B-E49A86F544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6438" y="368300"/>
            <a:ext cx="10831512" cy="587375"/>
          </a:xfrm>
        </p:spPr>
        <p:txBody>
          <a:bodyPr/>
          <a:lstStyle/>
          <a:p>
            <a:pPr algn="ctr" eaLnBrk="1" hangingPunct="1"/>
            <a:r>
              <a:rPr lang="en-US" altLang="ru-RU" sz="5000">
                <a:latin typeface="Arial" panose="020B0604020202020204" pitchFamily="34" charset="0"/>
                <a:cs typeface="Arial" panose="020B0604020202020204" pitchFamily="34" charset="0"/>
              </a:rPr>
              <a:t>AMALLAR BAJARISH</a:t>
            </a:r>
            <a:endParaRPr lang="ru-RU" altLang="ru-RU" sz="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3F61032-4935-446C-89C8-9DCEAB9D0AC2}"/>
              </a:ext>
            </a:extLst>
          </p:cNvPr>
          <p:cNvGraphicFramePr>
            <a:graphicFrameLocks noGrp="1"/>
          </p:cNvGraphicFramePr>
          <p:nvPr/>
        </p:nvGraphicFramePr>
        <p:xfrm>
          <a:off x="706438" y="1800225"/>
          <a:ext cx="367665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6650">
                  <a:extLst>
                    <a:ext uri="{9D8B030D-6E8A-4147-A177-3AD203B41FA5}">
                      <a16:colId xmlns:a16="http://schemas.microsoft.com/office/drawing/2014/main" val="17532290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QO‘SHISH</a:t>
                      </a:r>
                      <a:endParaRPr lang="ru-RU" sz="5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149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000" b="1" spc="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0+0=0</a:t>
                      </a:r>
                      <a:endParaRPr lang="ru-RU" sz="5000" b="1" spc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5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000" b="1" spc="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0+1=1</a:t>
                      </a:r>
                      <a:endParaRPr lang="ru-RU" sz="5000" b="1" spc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461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000" b="1" spc="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1+0=1</a:t>
                      </a:r>
                      <a:endParaRPr lang="ru-RU" sz="5000" b="1" spc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748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000" b="1" spc="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1+1=10</a:t>
                      </a:r>
                      <a:endParaRPr lang="ru-RU" sz="5000" b="1" spc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4401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3A33EBB-A995-44D4-8001-2098702B3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0" y="1692275"/>
            <a:ext cx="70786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misol. 1101101,001+1000101,001</a:t>
            </a:r>
            <a:endParaRPr lang="ru-RU" alt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05D4DF-A3BA-4153-B8C1-44D2A4AAC644}"/>
              </a:ext>
            </a:extLst>
          </p:cNvPr>
          <p:cNvSpPr txBox="1"/>
          <p:nvPr/>
        </p:nvSpPr>
        <p:spPr>
          <a:xfrm>
            <a:off x="5140325" y="3598863"/>
            <a:ext cx="41703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011</a:t>
            </a: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01,001</a:t>
            </a:r>
            <a:endParaRPr lang="ru-RU" sz="4000" b="1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FFC688A-A09D-4FF3-AA23-B83CF1D4123B}"/>
              </a:ext>
            </a:extLst>
          </p:cNvPr>
          <p:cNvSpPr/>
          <p:nvPr/>
        </p:nvSpPr>
        <p:spPr>
          <a:xfrm>
            <a:off x="4897438" y="4083050"/>
            <a:ext cx="4246562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101</a:t>
            </a: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,001</a:t>
            </a:r>
            <a:endParaRPr lang="ru-RU" sz="40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220C858-782F-4079-BF73-4BB8FEB72836}"/>
              </a:ext>
            </a:extLst>
          </p:cNvPr>
          <p:cNvSpPr/>
          <p:nvPr/>
        </p:nvSpPr>
        <p:spPr>
          <a:xfrm>
            <a:off x="4897438" y="3867150"/>
            <a:ext cx="560387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000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25ACC3B-F8D3-42BB-9E42-D1B09B56E356}"/>
              </a:ext>
            </a:extLst>
          </p:cNvPr>
          <p:cNvCxnSpPr>
            <a:cxnSpLocks/>
          </p:cNvCxnSpPr>
          <p:nvPr/>
        </p:nvCxnSpPr>
        <p:spPr>
          <a:xfrm>
            <a:off x="5006975" y="4699000"/>
            <a:ext cx="41370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266ECB7-1144-4F43-8DDA-464B4A75AB47}"/>
              </a:ext>
            </a:extLst>
          </p:cNvPr>
          <p:cNvSpPr/>
          <p:nvPr/>
        </p:nvSpPr>
        <p:spPr>
          <a:xfrm>
            <a:off x="6584950" y="4733925"/>
            <a:ext cx="658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40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9BD3DD2-54D1-41DD-9DD2-CC6602341CEB}"/>
              </a:ext>
            </a:extLst>
          </p:cNvPr>
          <p:cNvSpPr/>
          <p:nvPr/>
        </p:nvSpPr>
        <p:spPr>
          <a:xfrm>
            <a:off x="7858125" y="4733925"/>
            <a:ext cx="658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40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21F97FA-D2A1-414E-BA8F-3308A5B720FA}"/>
              </a:ext>
            </a:extLst>
          </p:cNvPr>
          <p:cNvSpPr/>
          <p:nvPr/>
        </p:nvSpPr>
        <p:spPr>
          <a:xfrm>
            <a:off x="7321550" y="4735513"/>
            <a:ext cx="89376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0,</a:t>
            </a:r>
            <a:endParaRPr lang="ru-RU" sz="40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8AC9477-B967-4987-9638-2CC029411867}"/>
              </a:ext>
            </a:extLst>
          </p:cNvPr>
          <p:cNvSpPr/>
          <p:nvPr/>
        </p:nvSpPr>
        <p:spPr>
          <a:xfrm>
            <a:off x="8594725" y="4737100"/>
            <a:ext cx="658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40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FBF2337-07A9-40D1-9EA0-4408DF1F9F1D}"/>
              </a:ext>
            </a:extLst>
          </p:cNvPr>
          <p:cNvSpPr/>
          <p:nvPr/>
        </p:nvSpPr>
        <p:spPr>
          <a:xfrm>
            <a:off x="6210300" y="4716463"/>
            <a:ext cx="658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40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7544344-7E06-49A8-B462-2F7E65CFB71A}"/>
              </a:ext>
            </a:extLst>
          </p:cNvPr>
          <p:cNvSpPr/>
          <p:nvPr/>
        </p:nvSpPr>
        <p:spPr>
          <a:xfrm>
            <a:off x="6875463" y="3140075"/>
            <a:ext cx="6588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F4FD69F-1F68-46B6-9122-99A727519273}"/>
              </a:ext>
            </a:extLst>
          </p:cNvPr>
          <p:cNvSpPr/>
          <p:nvPr/>
        </p:nvSpPr>
        <p:spPr>
          <a:xfrm>
            <a:off x="8188325" y="3159125"/>
            <a:ext cx="658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0A23673-8752-4413-9ADB-1FF05F5C36E3}"/>
              </a:ext>
            </a:extLst>
          </p:cNvPr>
          <p:cNvSpPr/>
          <p:nvPr/>
        </p:nvSpPr>
        <p:spPr>
          <a:xfrm>
            <a:off x="6886575" y="4733925"/>
            <a:ext cx="658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48644F6-DF9F-413E-8C46-7F7DD336FF59}"/>
              </a:ext>
            </a:extLst>
          </p:cNvPr>
          <p:cNvSpPr/>
          <p:nvPr/>
        </p:nvSpPr>
        <p:spPr>
          <a:xfrm>
            <a:off x="8194675" y="4737100"/>
            <a:ext cx="658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A1B2952-1345-426E-A914-AF59C42F3E79}"/>
              </a:ext>
            </a:extLst>
          </p:cNvPr>
          <p:cNvSpPr/>
          <p:nvPr/>
        </p:nvSpPr>
        <p:spPr>
          <a:xfrm>
            <a:off x="4772025" y="4719638"/>
            <a:ext cx="9556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40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C21ABCA-2B19-4FD9-BA3A-2AAB1E86DDDA}"/>
              </a:ext>
            </a:extLst>
          </p:cNvPr>
          <p:cNvSpPr/>
          <p:nvPr/>
        </p:nvSpPr>
        <p:spPr>
          <a:xfrm>
            <a:off x="6191250" y="3140075"/>
            <a:ext cx="658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B0F4A30-78AB-4B4F-9571-33AC41DD34F4}"/>
              </a:ext>
            </a:extLst>
          </p:cNvPr>
          <p:cNvSpPr/>
          <p:nvPr/>
        </p:nvSpPr>
        <p:spPr>
          <a:xfrm>
            <a:off x="5783263" y="3154363"/>
            <a:ext cx="6588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7CC2869-3F8D-4224-9BA6-DA6E6A60AA71}"/>
              </a:ext>
            </a:extLst>
          </p:cNvPr>
          <p:cNvSpPr/>
          <p:nvPr/>
        </p:nvSpPr>
        <p:spPr>
          <a:xfrm>
            <a:off x="5819775" y="4733925"/>
            <a:ext cx="658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67D8BC3-F372-459C-8F8B-D72C97032CD5}"/>
              </a:ext>
            </a:extLst>
          </p:cNvPr>
          <p:cNvSpPr/>
          <p:nvPr/>
        </p:nvSpPr>
        <p:spPr>
          <a:xfrm>
            <a:off x="5454650" y="4733925"/>
            <a:ext cx="6604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40976B56-74B6-46FA-A80B-521CCFB0282B}"/>
              </a:ext>
            </a:extLst>
          </p:cNvPr>
          <p:cNvSpPr/>
          <p:nvPr/>
        </p:nvSpPr>
        <p:spPr>
          <a:xfrm>
            <a:off x="4616450" y="5541963"/>
            <a:ext cx="6453188" cy="947737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ru-RU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4000" spc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10110010,01.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/>
      <p:bldP spid="7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5D17B2-85C6-4C5F-A30D-038D39400231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14339" name="Заголовок 1">
            <a:extLst>
              <a:ext uri="{FF2B5EF4-FFF2-40B4-BE49-F238E27FC236}">
                <a16:creationId xmlns:a16="http://schemas.microsoft.com/office/drawing/2014/main" id="{0C333A2E-E877-43BF-A872-26FB3C2A32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6438" y="368300"/>
            <a:ext cx="10831512" cy="587375"/>
          </a:xfrm>
        </p:spPr>
        <p:txBody>
          <a:bodyPr/>
          <a:lstStyle/>
          <a:p>
            <a:pPr algn="ctr" eaLnBrk="1" hangingPunct="1"/>
            <a:r>
              <a:rPr lang="en-US" altLang="ru-RU" sz="5000">
                <a:latin typeface="Arial" panose="020B0604020202020204" pitchFamily="34" charset="0"/>
                <a:cs typeface="Arial" panose="020B0604020202020204" pitchFamily="34" charset="0"/>
              </a:rPr>
              <a:t>AMALLAR BAJARISH</a:t>
            </a:r>
            <a:endParaRPr lang="ru-RU" altLang="ru-RU" sz="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3F61032-4935-446C-89C8-9DCEAB9D0AC2}"/>
              </a:ext>
            </a:extLst>
          </p:cNvPr>
          <p:cNvGraphicFramePr>
            <a:graphicFrameLocks noGrp="1"/>
          </p:cNvGraphicFramePr>
          <p:nvPr/>
        </p:nvGraphicFramePr>
        <p:xfrm>
          <a:off x="579438" y="1851025"/>
          <a:ext cx="367665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6650">
                  <a:extLst>
                    <a:ext uri="{9D8B030D-6E8A-4147-A177-3AD203B41FA5}">
                      <a16:colId xmlns:a16="http://schemas.microsoft.com/office/drawing/2014/main" val="17532290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AYIRISH</a:t>
                      </a:r>
                      <a:endParaRPr lang="ru-RU" sz="5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149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000" b="1" spc="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0-0=0</a:t>
                      </a:r>
                      <a:endParaRPr lang="ru-RU" sz="5000" b="1" spc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5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000" b="1" spc="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1-0=1</a:t>
                      </a:r>
                      <a:endParaRPr lang="ru-RU" sz="5000" b="1" spc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461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000" b="1" spc="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10-0=10</a:t>
                      </a:r>
                      <a:endParaRPr lang="ru-RU" sz="5000" b="1" spc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748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000" b="1" spc="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10-1=1</a:t>
                      </a:r>
                      <a:endParaRPr lang="ru-RU" sz="5000" b="1" spc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4401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9DA4369-4E1C-4A8E-A259-03BA508EC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0" y="1692275"/>
            <a:ext cx="6635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3-</a:t>
            </a:r>
            <a:r>
              <a:rPr lang="en-US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misol. 101010 – 10011</a:t>
            </a:r>
            <a:endParaRPr lang="ru-RU" alt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865B9D-6E78-4CD4-8B3D-A0ED5558AEBD}"/>
              </a:ext>
            </a:extLst>
          </p:cNvPr>
          <p:cNvSpPr txBox="1"/>
          <p:nvPr/>
        </p:nvSpPr>
        <p:spPr>
          <a:xfrm>
            <a:off x="5862638" y="2684463"/>
            <a:ext cx="25050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101</a:t>
            </a:r>
            <a:r>
              <a:rPr lang="ru-RU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4891410-DFAA-4C1C-A63E-1B4A57A25713}"/>
              </a:ext>
            </a:extLst>
          </p:cNvPr>
          <p:cNvSpPr/>
          <p:nvPr/>
        </p:nvSpPr>
        <p:spPr>
          <a:xfrm>
            <a:off x="6005513" y="3276600"/>
            <a:ext cx="218757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ru-RU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A59670D-0376-473E-B4D7-D6885F025438}"/>
              </a:ext>
            </a:extLst>
          </p:cNvPr>
          <p:cNvSpPr/>
          <p:nvPr/>
        </p:nvSpPr>
        <p:spPr>
          <a:xfrm>
            <a:off x="5580063" y="2987675"/>
            <a:ext cx="35083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4000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33244AE-E52E-45DB-8CC9-F2871BF6A1B7}"/>
              </a:ext>
            </a:extLst>
          </p:cNvPr>
          <p:cNvCxnSpPr>
            <a:cxnSpLocks/>
          </p:cNvCxnSpPr>
          <p:nvPr/>
        </p:nvCxnSpPr>
        <p:spPr>
          <a:xfrm>
            <a:off x="5862638" y="3917950"/>
            <a:ext cx="22494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600F99A-5E9C-4F79-9054-97D0ED52FF27}"/>
              </a:ext>
            </a:extLst>
          </p:cNvPr>
          <p:cNvSpPr/>
          <p:nvPr/>
        </p:nvSpPr>
        <p:spPr>
          <a:xfrm>
            <a:off x="7634288" y="3995738"/>
            <a:ext cx="658812" cy="7064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20C6557-1A63-4CAA-9C89-38A0AE5118AF}"/>
              </a:ext>
            </a:extLst>
          </p:cNvPr>
          <p:cNvSpPr/>
          <p:nvPr/>
        </p:nvSpPr>
        <p:spPr>
          <a:xfrm>
            <a:off x="6567488" y="3984625"/>
            <a:ext cx="6604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40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1DEDD83-A7B3-4DB5-B060-24AA687CC492}"/>
              </a:ext>
            </a:extLst>
          </p:cNvPr>
          <p:cNvSpPr/>
          <p:nvPr/>
        </p:nvSpPr>
        <p:spPr>
          <a:xfrm>
            <a:off x="7304088" y="4005263"/>
            <a:ext cx="6604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30A62C4-5A51-440C-BBC3-4829B2BF0365}"/>
              </a:ext>
            </a:extLst>
          </p:cNvPr>
          <p:cNvSpPr/>
          <p:nvPr/>
        </p:nvSpPr>
        <p:spPr>
          <a:xfrm>
            <a:off x="6923088" y="3984625"/>
            <a:ext cx="6588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4AF8974-383B-4D11-9676-FFF6F4C32989}"/>
              </a:ext>
            </a:extLst>
          </p:cNvPr>
          <p:cNvSpPr/>
          <p:nvPr/>
        </p:nvSpPr>
        <p:spPr>
          <a:xfrm>
            <a:off x="6211888" y="3984625"/>
            <a:ext cx="6588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F1FB2EF6-6141-443C-98DA-628777022AF8}"/>
              </a:ext>
            </a:extLst>
          </p:cNvPr>
          <p:cNvSpPr/>
          <p:nvPr/>
        </p:nvSpPr>
        <p:spPr>
          <a:xfrm>
            <a:off x="4616450" y="5541963"/>
            <a:ext cx="5583238" cy="947737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ru-RU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4000" spc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10111</a:t>
            </a:r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5" grpId="0"/>
      <p:bldP spid="16" grpId="0"/>
      <p:bldP spid="17" grpId="0"/>
      <p:bldP spid="3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5356</TotalTime>
  <Words>561</Words>
  <Application>Microsoft Office PowerPoint</Application>
  <PresentationFormat>Широкоэкранный</PresentationFormat>
  <Paragraphs>211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TAKRORLASH</vt:lpstr>
      <vt:lpstr>TAKRORLASH</vt:lpstr>
      <vt:lpstr>TAKRORLASH</vt:lpstr>
      <vt:lpstr>Ikkilik sanoq sistemasi va kompyuterlar</vt:lpstr>
      <vt:lpstr>Презентация PowerPoint</vt:lpstr>
      <vt:lpstr>AMALLAR BAJARISH</vt:lpstr>
      <vt:lpstr>AMALLAR BAJARISH</vt:lpstr>
      <vt:lpstr>AMALLAR BAJARISH</vt:lpstr>
      <vt:lpstr>AMALLAR BAJARISH</vt:lpstr>
      <vt:lpstr>AMALLAR BAJARISH</vt:lpstr>
      <vt:lpstr>AMALLAR BAJARISH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 T</dc:creator>
  <cp:lastModifiedBy>Неизвестный пользователь</cp:lastModifiedBy>
  <cp:revision>282</cp:revision>
  <dcterms:created xsi:type="dcterms:W3CDTF">2020-09-03T11:25:49Z</dcterms:created>
  <dcterms:modified xsi:type="dcterms:W3CDTF">2020-09-18T13:12:56Z</dcterms:modified>
</cp:coreProperties>
</file>