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1427" r:id="rId7"/>
    <p:sldId id="341" r:id="rId8"/>
    <p:sldId id="1440" r:id="rId9"/>
    <p:sldId id="1441" r:id="rId10"/>
    <p:sldId id="318" r:id="rId11"/>
    <p:sldId id="1442" r:id="rId12"/>
    <p:sldId id="1443" r:id="rId13"/>
    <p:sldId id="1429" r:id="rId14"/>
    <p:sldId id="1437" r:id="rId15"/>
    <p:sldId id="1422" r:id="rId16"/>
    <p:sldId id="1424" r:id="rId17"/>
    <p:sldId id="1433" r:id="rId18"/>
    <p:sldId id="33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0AB6"/>
    <a:srgbClr val="BCED50"/>
    <a:srgbClr val="B9F589"/>
    <a:srgbClr val="E2AC00"/>
    <a:srgbClr val="0000FF"/>
    <a:srgbClr val="BFDA1C"/>
    <a:srgbClr val="DF6613"/>
    <a:srgbClr val="CCE534"/>
    <a:srgbClr val="D7E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269897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Ustyurt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z-Cyrl-UZ" altLang="ru-RU" sz="5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3236119" y="56661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35277-5AFA-4484-BC5A-D7908A264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667" b="10508"/>
          <a:stretch/>
        </p:blipFill>
        <p:spPr>
          <a:xfrm>
            <a:off x="2782957" y="66262"/>
            <a:ext cx="6453807" cy="66260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9BC19C0-57BA-47AF-8DBA-8A7B34353103}"/>
              </a:ext>
            </a:extLst>
          </p:cNvPr>
          <p:cNvSpPr/>
          <p:nvPr/>
        </p:nvSpPr>
        <p:spPr>
          <a:xfrm>
            <a:off x="3829878" y="2279754"/>
            <a:ext cx="1199322" cy="11492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: линия без границы 11">
            <a:extLst>
              <a:ext uri="{FF2B5EF4-FFF2-40B4-BE49-F238E27FC236}">
                <a16:creationId xmlns:a16="http://schemas.microsoft.com/office/drawing/2014/main" id="{0A3BCA0C-21BB-469D-BBE5-02ECF051FC5B}"/>
              </a:ext>
            </a:extLst>
          </p:cNvPr>
          <p:cNvSpPr/>
          <p:nvPr/>
        </p:nvSpPr>
        <p:spPr>
          <a:xfrm>
            <a:off x="178835" y="4760948"/>
            <a:ext cx="3021496" cy="1338470"/>
          </a:xfrm>
          <a:prstGeom prst="callout1">
            <a:avLst>
              <a:gd name="adj1" fmla="val 6869"/>
              <a:gd name="adj2" fmla="val 100660"/>
              <a:gd name="adj3" fmla="val 6558"/>
              <a:gd name="adj4" fmla="val 116352"/>
            </a:avLst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E684DA9-B0B8-4759-8911-BDAC50F18902}"/>
              </a:ext>
            </a:extLst>
          </p:cNvPr>
          <p:cNvSpPr/>
          <p:nvPr/>
        </p:nvSpPr>
        <p:spPr>
          <a:xfrm>
            <a:off x="3843130" y="3878298"/>
            <a:ext cx="1199322" cy="11492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C8D3926-F452-4879-BE5C-7A8F0C15CA4B}"/>
              </a:ext>
            </a:extLst>
          </p:cNvPr>
          <p:cNvSpPr/>
          <p:nvPr/>
        </p:nvSpPr>
        <p:spPr>
          <a:xfrm>
            <a:off x="3829878" y="705677"/>
            <a:ext cx="1199322" cy="11492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828CDC-AAA4-4E9D-805F-AB2402A10DBA}"/>
              </a:ext>
            </a:extLst>
          </p:cNvPr>
          <p:cNvSpPr/>
          <p:nvPr/>
        </p:nvSpPr>
        <p:spPr>
          <a:xfrm>
            <a:off x="6974786" y="705677"/>
            <a:ext cx="1199322" cy="11492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41C625-A7DB-49EF-84D8-121125F9593C}"/>
              </a:ext>
            </a:extLst>
          </p:cNvPr>
          <p:cNvSpPr/>
          <p:nvPr/>
        </p:nvSpPr>
        <p:spPr>
          <a:xfrm>
            <a:off x="6974786" y="2286189"/>
            <a:ext cx="1199322" cy="11492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3B9AB5B-9E65-4562-A5D8-E99584442DD7}"/>
              </a:ext>
            </a:extLst>
          </p:cNvPr>
          <p:cNvSpPr/>
          <p:nvPr/>
        </p:nvSpPr>
        <p:spPr>
          <a:xfrm>
            <a:off x="6974786" y="3853832"/>
            <a:ext cx="1199322" cy="11492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: линия без границы 10">
            <a:extLst>
              <a:ext uri="{FF2B5EF4-FFF2-40B4-BE49-F238E27FC236}">
                <a16:creationId xmlns:a16="http://schemas.microsoft.com/office/drawing/2014/main" id="{8ADC7232-C012-4FDE-886E-C97DBBB3BBB5}"/>
              </a:ext>
            </a:extLst>
          </p:cNvPr>
          <p:cNvSpPr/>
          <p:nvPr/>
        </p:nvSpPr>
        <p:spPr>
          <a:xfrm>
            <a:off x="103464" y="165652"/>
            <a:ext cx="3395040" cy="1316747"/>
          </a:xfrm>
          <a:prstGeom prst="callout1">
            <a:avLst>
              <a:gd name="adj1" fmla="val 86534"/>
              <a:gd name="adj2" fmla="val 89142"/>
              <a:gd name="adj3" fmla="val 86028"/>
              <a:gd name="adj4" fmla="val 103502"/>
            </a:avLst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oktabrning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boshlaridan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04B4892-FAAD-4DAF-A0DD-C679B0D19A5F}"/>
              </a:ext>
            </a:extLst>
          </p:cNvPr>
          <p:cNvSpPr/>
          <p:nvPr/>
        </p:nvSpPr>
        <p:spPr>
          <a:xfrm>
            <a:off x="9095546" y="53610"/>
            <a:ext cx="29619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Ustyurtning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sentabrning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boshidan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oyigacha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shamollarning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turishidir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71B14D0-6FEA-408B-8FFF-84748F9EF36B}"/>
              </a:ext>
            </a:extLst>
          </p:cNvPr>
          <p:cNvSpPr/>
          <p:nvPr/>
        </p:nvSpPr>
        <p:spPr>
          <a:xfrm>
            <a:off x="8828569" y="4349177"/>
            <a:ext cx="320951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Ustyurtda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100 —120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Yog‘inni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shimolig‘arbiy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14314E5-FBB0-42A1-8B97-393E11958E1E}"/>
              </a:ext>
            </a:extLst>
          </p:cNvPr>
          <p:cNvCxnSpPr>
            <a:cxnSpLocks/>
          </p:cNvCxnSpPr>
          <p:nvPr/>
        </p:nvCxnSpPr>
        <p:spPr>
          <a:xfrm>
            <a:off x="8428383" y="1482399"/>
            <a:ext cx="450574" cy="0"/>
          </a:xfrm>
          <a:prstGeom prst="line">
            <a:avLst/>
          </a:prstGeom>
          <a:ln w="3810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77343F4-CD1D-49ED-A141-68C2A02C4995}"/>
              </a:ext>
            </a:extLst>
          </p:cNvPr>
          <p:cNvCxnSpPr>
            <a:cxnSpLocks/>
          </p:cNvCxnSpPr>
          <p:nvPr/>
        </p:nvCxnSpPr>
        <p:spPr>
          <a:xfrm>
            <a:off x="8256173" y="4805486"/>
            <a:ext cx="450574" cy="0"/>
          </a:xfrm>
          <a:prstGeom prst="line">
            <a:avLst/>
          </a:prstGeom>
          <a:ln w="3810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B3A10C-CBBF-4CCA-AB24-61E2186F3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17" b="4509"/>
          <a:stretch/>
        </p:blipFill>
        <p:spPr>
          <a:xfrm>
            <a:off x="-1" y="1659699"/>
            <a:ext cx="3588855" cy="2923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EF31C8A-3E56-4698-A805-AD48C3FF0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1" t="14106" r="12080" b="14331"/>
          <a:stretch/>
        </p:blipFill>
        <p:spPr>
          <a:xfrm>
            <a:off x="8812561" y="2814888"/>
            <a:ext cx="3147664" cy="153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9F1076F-4853-4A07-BC35-ACC2628BA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2784" y="5249397"/>
            <a:ext cx="1927777" cy="156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828A9E-82F5-4F7A-B03D-E7A0FBC46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644" y="5405231"/>
            <a:ext cx="2110925" cy="140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983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6F804-435A-47EB-8BAD-17FCCF9A1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3914" t="23961" r="24105" b="23478"/>
          <a:stretch/>
        </p:blipFill>
        <p:spPr>
          <a:xfrm>
            <a:off x="3902765" y="1211305"/>
            <a:ext cx="4386469" cy="4435389"/>
          </a:xfrm>
          <a:prstGeom prst="ellipse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8D98BF5-4957-4580-AB1E-CCEE4DDD3EC6}"/>
              </a:ext>
            </a:extLst>
          </p:cNvPr>
          <p:cNvSpPr/>
          <p:nvPr/>
        </p:nvSpPr>
        <p:spPr>
          <a:xfrm>
            <a:off x="5234609" y="2531166"/>
            <a:ext cx="1736034" cy="17625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endParaRPr lang="ru-RU" sz="3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5B61F3-3466-458B-A5BB-3D881BA9AED3}"/>
              </a:ext>
            </a:extLst>
          </p:cNvPr>
          <p:cNvSpPr/>
          <p:nvPr/>
        </p:nvSpPr>
        <p:spPr>
          <a:xfrm>
            <a:off x="2113477" y="515912"/>
            <a:ext cx="3756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62C853-346C-4A44-B998-1863C81F96CD}"/>
              </a:ext>
            </a:extLst>
          </p:cNvPr>
          <p:cNvSpPr/>
          <p:nvPr/>
        </p:nvSpPr>
        <p:spPr>
          <a:xfrm>
            <a:off x="7369408" y="53474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kami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E2FA61-44B4-4BFA-94EA-0D1BF32B5BAB}"/>
              </a:ext>
            </a:extLst>
          </p:cNvPr>
          <p:cNvSpPr/>
          <p:nvPr/>
        </p:nvSpPr>
        <p:spPr>
          <a:xfrm>
            <a:off x="8931965" y="2820740"/>
            <a:ext cx="2994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yog‘ib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izg‘irinli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uchirib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DD902A-ED6A-48CA-B146-E4B530B93ADF}"/>
              </a:ext>
            </a:extLst>
          </p:cNvPr>
          <p:cNvSpPr/>
          <p:nvPr/>
        </p:nvSpPr>
        <p:spPr>
          <a:xfrm>
            <a:off x="550393" y="1491700"/>
            <a:ext cx="3379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17 %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F39BA3-7D80-4337-9844-646291EE2532}"/>
              </a:ext>
            </a:extLst>
          </p:cNvPr>
          <p:cNvSpPr/>
          <p:nvPr/>
        </p:nvSpPr>
        <p:spPr>
          <a:xfrm>
            <a:off x="7809147" y="5594830"/>
            <a:ext cx="2994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muzlaydi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75B24FA-0E8B-4C7D-B7DD-05A8A0588613}"/>
              </a:ext>
            </a:extLst>
          </p:cNvPr>
          <p:cNvSpPr/>
          <p:nvPr/>
        </p:nvSpPr>
        <p:spPr>
          <a:xfrm>
            <a:off x="1270036" y="3350851"/>
            <a:ext cx="2583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34 %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BC3B91-0CB9-40C8-A4B2-E82E4951A2F7}"/>
              </a:ext>
            </a:extLst>
          </p:cNvPr>
          <p:cNvSpPr/>
          <p:nvPr/>
        </p:nvSpPr>
        <p:spPr>
          <a:xfrm>
            <a:off x="2047746" y="4658844"/>
            <a:ext cx="2583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23 %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4F92FB-5284-475B-A598-0A1CF657B775}"/>
              </a:ext>
            </a:extLst>
          </p:cNvPr>
          <p:cNvSpPr/>
          <p:nvPr/>
        </p:nvSpPr>
        <p:spPr>
          <a:xfrm>
            <a:off x="2948753" y="5775169"/>
            <a:ext cx="2583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26 %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1541FC1-B1E4-4C01-BCAC-4524AF66CA75}"/>
              </a:ext>
            </a:extLst>
          </p:cNvPr>
          <p:cNvCxnSpPr>
            <a:cxnSpLocks/>
          </p:cNvCxnSpPr>
          <p:nvPr/>
        </p:nvCxnSpPr>
        <p:spPr>
          <a:xfrm>
            <a:off x="4520681" y="1054685"/>
            <a:ext cx="369371" cy="441483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A15CC90-A214-4BA3-9111-FBDCB1D46FF0}"/>
              </a:ext>
            </a:extLst>
          </p:cNvPr>
          <p:cNvCxnSpPr>
            <a:cxnSpLocks/>
          </p:cNvCxnSpPr>
          <p:nvPr/>
        </p:nvCxnSpPr>
        <p:spPr>
          <a:xfrm flipH="1">
            <a:off x="7189592" y="996405"/>
            <a:ext cx="439147" cy="398458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899ED540-190A-46B7-8D53-5B3C5D3AF466}"/>
              </a:ext>
            </a:extLst>
          </p:cNvPr>
          <p:cNvCxnSpPr>
            <a:cxnSpLocks/>
          </p:cNvCxnSpPr>
          <p:nvPr/>
        </p:nvCxnSpPr>
        <p:spPr>
          <a:xfrm flipH="1">
            <a:off x="8302486" y="3429000"/>
            <a:ext cx="616227" cy="0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801B5BC-23D2-48D6-9DFC-3DC1D5B955A3}"/>
              </a:ext>
            </a:extLst>
          </p:cNvPr>
          <p:cNvCxnSpPr>
            <a:cxnSpLocks/>
          </p:cNvCxnSpPr>
          <p:nvPr/>
        </p:nvCxnSpPr>
        <p:spPr>
          <a:xfrm flipH="1" flipV="1">
            <a:off x="7306174" y="5376436"/>
            <a:ext cx="645130" cy="387122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7BD7994A-01CB-4BB2-88ED-F2DE329EDFA1}"/>
              </a:ext>
            </a:extLst>
          </p:cNvPr>
          <p:cNvCxnSpPr>
            <a:cxnSpLocks/>
          </p:cNvCxnSpPr>
          <p:nvPr/>
        </p:nvCxnSpPr>
        <p:spPr>
          <a:xfrm>
            <a:off x="3617843" y="2030990"/>
            <a:ext cx="543339" cy="257387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A480B7F7-2252-411E-9EBD-12E27071EEEF}"/>
              </a:ext>
            </a:extLst>
          </p:cNvPr>
          <p:cNvCxnSpPr>
            <a:cxnSpLocks/>
          </p:cNvCxnSpPr>
          <p:nvPr/>
        </p:nvCxnSpPr>
        <p:spPr>
          <a:xfrm flipV="1">
            <a:off x="3191384" y="3468658"/>
            <a:ext cx="626949" cy="145217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4FBDCDC2-EE41-4963-911C-D3F92D6F3303}"/>
              </a:ext>
            </a:extLst>
          </p:cNvPr>
          <p:cNvCxnSpPr>
            <a:cxnSpLocks/>
          </p:cNvCxnSpPr>
          <p:nvPr/>
        </p:nvCxnSpPr>
        <p:spPr>
          <a:xfrm flipV="1">
            <a:off x="3631095" y="4596905"/>
            <a:ext cx="528908" cy="237331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8C95FBF2-5699-4CC3-A6FB-588485F951B0}"/>
              </a:ext>
            </a:extLst>
          </p:cNvPr>
          <p:cNvCxnSpPr>
            <a:cxnSpLocks/>
          </p:cNvCxnSpPr>
          <p:nvPr/>
        </p:nvCxnSpPr>
        <p:spPr>
          <a:xfrm flipV="1">
            <a:off x="4533933" y="5417854"/>
            <a:ext cx="495734" cy="425298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7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2A23D-CE30-45D7-ABD9-A0AA5E016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59E48E-887D-40E3-8E90-5CF11AAC894D}"/>
              </a:ext>
            </a:extLst>
          </p:cNvPr>
          <p:cNvSpPr/>
          <p:nvPr/>
        </p:nvSpPr>
        <p:spPr>
          <a:xfrm>
            <a:off x="8203096" y="0"/>
            <a:ext cx="3326295" cy="380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5F13298-0342-4F80-BC05-794955FC9BF5}"/>
              </a:ext>
            </a:extLst>
          </p:cNvPr>
          <p:cNvSpPr/>
          <p:nvPr/>
        </p:nvSpPr>
        <p:spPr>
          <a:xfrm>
            <a:off x="11396870" y="1272209"/>
            <a:ext cx="424069" cy="51683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9543EB4-2410-4C6A-9E6A-15ED49967A36}"/>
              </a:ext>
            </a:extLst>
          </p:cNvPr>
          <p:cNvSpPr/>
          <p:nvPr/>
        </p:nvSpPr>
        <p:spPr>
          <a:xfrm>
            <a:off x="3856384" y="2133600"/>
            <a:ext cx="4161184" cy="45454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6103FAB-A25F-4252-898A-9BFF4748DB5D}"/>
              </a:ext>
            </a:extLst>
          </p:cNvPr>
          <p:cNvSpPr/>
          <p:nvPr/>
        </p:nvSpPr>
        <p:spPr>
          <a:xfrm>
            <a:off x="7209182" y="5711687"/>
            <a:ext cx="543340" cy="6758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61A1065-8721-4006-A7A6-0501435F4C13}"/>
              </a:ext>
            </a:extLst>
          </p:cNvPr>
          <p:cNvSpPr/>
          <p:nvPr/>
        </p:nvSpPr>
        <p:spPr>
          <a:xfrm>
            <a:off x="6096002" y="1046922"/>
            <a:ext cx="1948069" cy="20938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F58199A-19E7-4CDC-B8F5-1B66AB50D29A}"/>
              </a:ext>
            </a:extLst>
          </p:cNvPr>
          <p:cNvSpPr/>
          <p:nvPr/>
        </p:nvSpPr>
        <p:spPr>
          <a:xfrm>
            <a:off x="1497495" y="4320209"/>
            <a:ext cx="2835965" cy="25377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64B577-79A8-48B9-B3D0-13815B44FA35}"/>
              </a:ext>
            </a:extLst>
          </p:cNvPr>
          <p:cNvSpPr/>
          <p:nvPr/>
        </p:nvSpPr>
        <p:spPr>
          <a:xfrm>
            <a:off x="848139" y="5552661"/>
            <a:ext cx="1245704" cy="8348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>
            <a:extLst>
              <a:ext uri="{FF2B5EF4-FFF2-40B4-BE49-F238E27FC236}">
                <a16:creationId xmlns:a16="http://schemas.microsoft.com/office/drawing/2014/main" id="{90CAE450-5515-4C39-8575-0127C3C33677}"/>
              </a:ext>
            </a:extLst>
          </p:cNvPr>
          <p:cNvSpPr/>
          <p:nvPr/>
        </p:nvSpPr>
        <p:spPr>
          <a:xfrm rot="5400000">
            <a:off x="9185052" y="-161599"/>
            <a:ext cx="1229861" cy="2080590"/>
          </a:xfrm>
          <a:prstGeom prst="corner">
            <a:avLst>
              <a:gd name="adj1" fmla="val 17198"/>
              <a:gd name="adj2" fmla="val 17188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Фигура, имеющая форму буквы L 16">
            <a:extLst>
              <a:ext uri="{FF2B5EF4-FFF2-40B4-BE49-F238E27FC236}">
                <a16:creationId xmlns:a16="http://schemas.microsoft.com/office/drawing/2014/main" id="{13DB9860-2F71-4F0D-8BE7-88FEEAB218F5}"/>
              </a:ext>
            </a:extLst>
          </p:cNvPr>
          <p:cNvSpPr/>
          <p:nvPr/>
        </p:nvSpPr>
        <p:spPr>
          <a:xfrm rot="5400000">
            <a:off x="7075094" y="1260704"/>
            <a:ext cx="1229861" cy="2139325"/>
          </a:xfrm>
          <a:prstGeom prst="corner">
            <a:avLst>
              <a:gd name="adj1" fmla="val 16120"/>
              <a:gd name="adj2" fmla="val 18265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Фигура, имеющая форму буквы L 17">
            <a:extLst>
              <a:ext uri="{FF2B5EF4-FFF2-40B4-BE49-F238E27FC236}">
                <a16:creationId xmlns:a16="http://schemas.microsoft.com/office/drawing/2014/main" id="{E724E864-2BEF-4079-BEA1-2EC1623EC047}"/>
              </a:ext>
            </a:extLst>
          </p:cNvPr>
          <p:cNvSpPr/>
          <p:nvPr/>
        </p:nvSpPr>
        <p:spPr>
          <a:xfrm rot="5400000">
            <a:off x="4811303" y="266355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Фигура, имеющая форму буквы L 18">
            <a:extLst>
              <a:ext uri="{FF2B5EF4-FFF2-40B4-BE49-F238E27FC236}">
                <a16:creationId xmlns:a16="http://schemas.microsoft.com/office/drawing/2014/main" id="{C844866A-191C-4154-A807-FE06B3378879}"/>
              </a:ext>
            </a:extLst>
          </p:cNvPr>
          <p:cNvSpPr/>
          <p:nvPr/>
        </p:nvSpPr>
        <p:spPr>
          <a:xfrm rot="5400000">
            <a:off x="2419819" y="434456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EBAD0F-3D75-45C9-A98E-85424F8C27C6}"/>
              </a:ext>
            </a:extLst>
          </p:cNvPr>
          <p:cNvSpPr/>
          <p:nvPr/>
        </p:nvSpPr>
        <p:spPr>
          <a:xfrm>
            <a:off x="8965097" y="477078"/>
            <a:ext cx="3120885" cy="122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pastligi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yaqinligidir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FAD520-21B9-4B0F-B18B-2B0BBD89CD46}"/>
              </a:ext>
            </a:extLst>
          </p:cNvPr>
          <p:cNvSpPr/>
          <p:nvPr/>
        </p:nvSpPr>
        <p:spPr>
          <a:xfrm>
            <a:off x="6864632" y="1990056"/>
            <a:ext cx="2545846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3764B7-4DA7-4C9B-B912-5E2401DA7894}"/>
              </a:ext>
            </a:extLst>
          </p:cNvPr>
          <p:cNvSpPr/>
          <p:nvPr/>
        </p:nvSpPr>
        <p:spPr>
          <a:xfrm>
            <a:off x="2048858" y="5153312"/>
            <a:ext cx="3358359" cy="1340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F53513-02E9-4FC5-B117-1765E38CD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54" y="476731"/>
            <a:ext cx="1792133" cy="123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66D821-B311-4858-9172-52BE5E6FE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0" t="7424" r="9826" b="18710"/>
          <a:stretch/>
        </p:blipFill>
        <p:spPr>
          <a:xfrm>
            <a:off x="4703093" y="1998362"/>
            <a:ext cx="1864472" cy="132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FCA825-96FA-4819-9408-30D1F318C0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1" t="6078" r="4065" b="11776"/>
          <a:stretch/>
        </p:blipFill>
        <p:spPr>
          <a:xfrm>
            <a:off x="2828874" y="3564577"/>
            <a:ext cx="1376729" cy="1415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47CF1A-759A-4574-BF1B-DA541D589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065" y="1789043"/>
            <a:ext cx="2470228" cy="1794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B60928-14D8-4D8F-A1B2-060D2F9EE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073" y="3083187"/>
            <a:ext cx="2669532" cy="2204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C610C98-7E6F-4780-B37F-F773AF8FD5AB}"/>
              </a:ext>
            </a:extLst>
          </p:cNvPr>
          <p:cNvSpPr/>
          <p:nvPr/>
        </p:nvSpPr>
        <p:spPr>
          <a:xfrm>
            <a:off x="4453171" y="3454978"/>
            <a:ext cx="3087316" cy="1340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antisiklon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9AA09-FC71-41B9-BAF7-F685D2FEC3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542"/>
          <a:stretch/>
        </p:blipFill>
        <p:spPr>
          <a:xfrm>
            <a:off x="5580467" y="4943659"/>
            <a:ext cx="2568330" cy="1975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5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904560-0A4F-443D-B9B1-9B4E2829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809" y="441066"/>
            <a:ext cx="5738191" cy="5975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6F955-AB33-42E4-995D-3357A61C0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6739" r="17609" b="14103"/>
          <a:stretch/>
        </p:blipFill>
        <p:spPr>
          <a:xfrm>
            <a:off x="3226904" y="4771102"/>
            <a:ext cx="3723859" cy="18658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DBC0E4-AF5F-4710-A4D8-4C2149EE06E4}"/>
              </a:ext>
            </a:extLst>
          </p:cNvPr>
          <p:cNvSpPr/>
          <p:nvPr/>
        </p:nvSpPr>
        <p:spPr>
          <a:xfrm>
            <a:off x="0" y="44143"/>
            <a:ext cx="64538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oqar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berk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botiqchalar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pastqam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to‘lib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efemer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ko‘lchalarni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ko‘lchalardagi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bug‘lanib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sho‘rxok-botqoq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yerlarga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20 - 50 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aksariyati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ichishga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yaroqsiz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paytlarda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ichishga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yaroqli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aniqlandi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937F0E-5950-4D1E-8316-7BA04CD7F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8250"/>
            <a:ext cx="2802260" cy="134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55A5E9-0683-46AA-92D1-F87473D11D41}"/>
              </a:ext>
            </a:extLst>
          </p:cNvPr>
          <p:cNvSpPr/>
          <p:nvPr/>
        </p:nvSpPr>
        <p:spPr>
          <a:xfrm>
            <a:off x="106019" y="246921"/>
            <a:ext cx="58309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sur-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oz (0,5 - 0,8 %),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sho‘rlashgan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3D8019-FE43-49B6-9E75-903B6E402776}"/>
              </a:ext>
            </a:extLst>
          </p:cNvPr>
          <p:cNvSpPr/>
          <p:nvPr/>
        </p:nvSpPr>
        <p:spPr>
          <a:xfrm>
            <a:off x="6493562" y="246921"/>
            <a:ext cx="5459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Botiqlarda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sho‘rxok-botqoq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34B59-4F8F-4BA9-9EE3-DBEEA908F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1" t="9854" b="7826"/>
          <a:stretch/>
        </p:blipFill>
        <p:spPr>
          <a:xfrm>
            <a:off x="450574" y="1749288"/>
            <a:ext cx="2981739" cy="5065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E886E3-BF56-4E63-A7FA-5FDEE539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32" b="8406"/>
          <a:stretch/>
        </p:blipFill>
        <p:spPr>
          <a:xfrm>
            <a:off x="4164144" y="1855304"/>
            <a:ext cx="3087307" cy="4897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04F3D-364C-4519-88FF-C0CA178D3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6394" y="1855304"/>
            <a:ext cx="3258883" cy="4755775"/>
          </a:xfrm>
          <a:prstGeom prst="rect">
            <a:avLst/>
          </a:prstGeom>
        </p:spPr>
      </p:pic>
      <p:sp>
        <p:nvSpPr>
          <p:cNvPr id="9" name="Знак ''минус'' 8">
            <a:extLst>
              <a:ext uri="{FF2B5EF4-FFF2-40B4-BE49-F238E27FC236}">
                <a16:creationId xmlns:a16="http://schemas.microsoft.com/office/drawing/2014/main" id="{D0C64182-74EB-4C8D-92D0-8C019B7C67D8}"/>
              </a:ext>
            </a:extLst>
          </p:cNvPr>
          <p:cNvSpPr/>
          <p:nvPr/>
        </p:nvSpPr>
        <p:spPr>
          <a:xfrm rot="16200000">
            <a:off x="5042537" y="863568"/>
            <a:ext cx="2345464" cy="265041"/>
          </a:xfrm>
          <a:prstGeom prst="mathMinus">
            <a:avLst/>
          </a:prstGeom>
          <a:solidFill>
            <a:srgbClr val="1E0AB6"/>
          </a:solidFill>
          <a:ln w="28575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4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E9F56A8-EA31-450D-9814-5C1DDE0EE496}"/>
              </a:ext>
            </a:extLst>
          </p:cNvPr>
          <p:cNvSpPr/>
          <p:nvPr/>
        </p:nvSpPr>
        <p:spPr>
          <a:xfrm>
            <a:off x="8587409" y="940904"/>
            <a:ext cx="1285459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2C321D7-1D91-4E64-BC84-6B513466573D}"/>
              </a:ext>
            </a:extLst>
          </p:cNvPr>
          <p:cNvSpPr/>
          <p:nvPr/>
        </p:nvSpPr>
        <p:spPr>
          <a:xfrm>
            <a:off x="2736578" y="755374"/>
            <a:ext cx="1199318" cy="660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AEC4BF9-C765-4FA7-9139-D81632E9B1AC}"/>
              </a:ext>
            </a:extLst>
          </p:cNvPr>
          <p:cNvSpPr/>
          <p:nvPr/>
        </p:nvSpPr>
        <p:spPr>
          <a:xfrm>
            <a:off x="9243391" y="4193759"/>
            <a:ext cx="1040296" cy="45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12772CE-7786-4ED2-B4F6-056283CCE8A2}"/>
              </a:ext>
            </a:extLst>
          </p:cNvPr>
          <p:cNvSpPr/>
          <p:nvPr/>
        </p:nvSpPr>
        <p:spPr>
          <a:xfrm>
            <a:off x="2150160" y="2287763"/>
            <a:ext cx="586418" cy="13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B903E6-902B-4B91-9643-44F922978E30}"/>
              </a:ext>
            </a:extLst>
          </p:cNvPr>
          <p:cNvSpPr/>
          <p:nvPr/>
        </p:nvSpPr>
        <p:spPr>
          <a:xfrm>
            <a:off x="2289315" y="4193759"/>
            <a:ext cx="586418" cy="45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F951D1-F11B-422D-BD54-F909086A8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4"/>
          <a:stretch/>
        </p:blipFill>
        <p:spPr>
          <a:xfrm>
            <a:off x="2745407" y="489304"/>
            <a:ext cx="6350000" cy="619867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4392DAF-8203-41A2-A7A6-DBD7D57182B0}"/>
              </a:ext>
            </a:extLst>
          </p:cNvPr>
          <p:cNvSpPr/>
          <p:nvPr/>
        </p:nvSpPr>
        <p:spPr>
          <a:xfrm>
            <a:off x="4514564" y="2287763"/>
            <a:ext cx="3034748" cy="269505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AEE5F-F365-44E9-B2EA-10EA12AABA6F}"/>
              </a:ext>
            </a:extLst>
          </p:cNvPr>
          <p:cNvSpPr/>
          <p:nvPr/>
        </p:nvSpPr>
        <p:spPr>
          <a:xfrm>
            <a:off x="129211" y="909537"/>
            <a:ext cx="3207026" cy="65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o‘simligi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sho‘ralar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4A6089-8EFE-4CB4-9FD9-B60FC04F667B}"/>
              </a:ext>
            </a:extLst>
          </p:cNvPr>
          <p:cNvSpPr/>
          <p:nvPr/>
        </p:nvSpPr>
        <p:spPr>
          <a:xfrm>
            <a:off x="7549312" y="626177"/>
            <a:ext cx="4320209" cy="7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efemeroid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8CD82D-1A07-4919-BDE7-18E408828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435" t="31145" b="14933"/>
          <a:stretch/>
        </p:blipFill>
        <p:spPr>
          <a:xfrm>
            <a:off x="8886038" y="4644025"/>
            <a:ext cx="3146936" cy="21805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2627CE-3D85-4AC2-9672-A8F8C6404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1015"/>
          <a:stretch/>
        </p:blipFill>
        <p:spPr>
          <a:xfrm>
            <a:off x="129211" y="5128591"/>
            <a:ext cx="3554893" cy="17294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72280D-AF24-4306-AB93-4DBE89CD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7134"/>
          <a:stretch/>
        </p:blipFill>
        <p:spPr>
          <a:xfrm>
            <a:off x="9095407" y="1984095"/>
            <a:ext cx="2937567" cy="265993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8B9A15-E1E3-4AC9-9682-491869607D7E}"/>
              </a:ext>
            </a:extLst>
          </p:cNvPr>
          <p:cNvSpPr/>
          <p:nvPr/>
        </p:nvSpPr>
        <p:spPr>
          <a:xfrm>
            <a:off x="-561" y="3542306"/>
            <a:ext cx="3207027" cy="65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burgan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sarisazan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tetir</a:t>
            </a:r>
            <a:endParaRPr lang="en-US" sz="3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98767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A9787A-881B-440A-AB85-0529D486C941}"/>
              </a:ext>
            </a:extLst>
          </p:cNvPr>
          <p:cNvSpPr/>
          <p:nvPr/>
        </p:nvSpPr>
        <p:spPr>
          <a:xfrm>
            <a:off x="185530" y="198783"/>
            <a:ext cx="6321287" cy="1782418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sayg‘oq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qo‘shoyoqlar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to‘rg‘ay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xo‘jasavdogar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quzg‘un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6FBEBD-6D76-4E23-A7DD-9C91F79CA064}"/>
              </a:ext>
            </a:extLst>
          </p:cNvPr>
          <p:cNvSpPr/>
          <p:nvPr/>
        </p:nvSpPr>
        <p:spPr>
          <a:xfrm>
            <a:off x="2926659" y="2645896"/>
            <a:ext cx="6626087" cy="1633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kitob“ga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shalpangquloq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7010A0-C0CA-42E9-9221-1B0E5F7C11D5}"/>
              </a:ext>
            </a:extLst>
          </p:cNvPr>
          <p:cNvSpPr/>
          <p:nvPr/>
        </p:nvSpPr>
        <p:spPr>
          <a:xfrm>
            <a:off x="5155097" y="4925490"/>
            <a:ext cx="6811616" cy="1733727"/>
          </a:xfrm>
          <a:prstGeom prst="rect">
            <a:avLst/>
          </a:prstGeom>
          <a:solidFill>
            <a:srgbClr val="B9F589"/>
          </a:solidFill>
          <a:ln>
            <a:solidFill>
              <a:srgbClr val="BCE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ketayotgan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sayg‘oqlarni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Sayg‘oqli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buyurtmaxonasi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C80934-BE49-4BFC-87F2-14992CBC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343427"/>
            <a:ext cx="2926659" cy="237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9742A3-7589-479D-BE92-478E40B1D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5" y="198783"/>
            <a:ext cx="2623930" cy="214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C161AE-6D80-440F-B30E-AB7868680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765" y="198784"/>
            <a:ext cx="2862470" cy="214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A5E190-AE85-458B-8D83-E604D2FE5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765" y="2343427"/>
            <a:ext cx="2440470" cy="248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0B4DCF-AB25-41BB-B9EC-93693B4D1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23624"/>
            <a:ext cx="2683566" cy="183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F0376D-7DAF-40A0-8FCA-3605855D5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183" y="4925490"/>
            <a:ext cx="2517914" cy="183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92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759132" y="1010191"/>
            <a:ext cx="10547602" cy="1512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Ustyurt</a:t>
            </a:r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3750019"/>
            <a:ext cx="4575619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361067" y="3750019"/>
            <a:ext cx="4640867" cy="28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9132" y="2848987"/>
            <a:ext cx="10547602" cy="5800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831208-0854-44B6-B86A-A0047DDB6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979" t="19695" r="22064" b="17085"/>
          <a:stretch/>
        </p:blipFill>
        <p:spPr>
          <a:xfrm>
            <a:off x="2079652" y="1850635"/>
            <a:ext cx="7779965" cy="48904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58250" y="798269"/>
            <a:ext cx="12018736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platosining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respublikamizning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shimoli-g‘arbida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5242" y="1972760"/>
            <a:ext cx="2220856" cy="13849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9752794" y="3259869"/>
            <a:ext cx="232419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okruglari</a:t>
            </a:r>
            <a:endParaRPr lang="ru-RU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-39421" y="4643592"/>
            <a:ext cx="202517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sz="24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</p:cNvCxnSpPr>
          <p:nvPr/>
        </p:nvCxnSpPr>
        <p:spPr>
          <a:xfrm flipH="1" flipV="1">
            <a:off x="3564835" y="2665257"/>
            <a:ext cx="6294782" cy="15025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 flipV="1">
            <a:off x="1985753" y="2067339"/>
            <a:ext cx="545412" cy="622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985753" y="4167810"/>
            <a:ext cx="783026" cy="10759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61065-58D1-4560-A794-F23EDB42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0AEEAE-CC7F-4819-8591-F3A38B372D55}"/>
              </a:ext>
            </a:extLst>
          </p:cNvPr>
          <p:cNvSpPr/>
          <p:nvPr/>
        </p:nvSpPr>
        <p:spPr>
          <a:xfrm>
            <a:off x="26504" y="79514"/>
            <a:ext cx="12085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arid-denudatsion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plato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hisoblanib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200 m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atrofi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chinklar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Chinklarning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qirg‘oqlarida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190 m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plitasida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negizi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yotqiziqlaridan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ustini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— 3 — 4,5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kaynozoy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mergel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qoplab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7CF043-4579-4A3F-931C-6735E8DCA6CE}"/>
              </a:ext>
            </a:extLst>
          </p:cNvPr>
          <p:cNvSpPr/>
          <p:nvPr/>
        </p:nvSpPr>
        <p:spPr>
          <a:xfrm>
            <a:off x="1" y="0"/>
            <a:ext cx="711641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710748-2B87-4EAD-8ED5-2B481A8F6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48" t="13315" r="34891" b="9546"/>
          <a:stretch/>
        </p:blipFill>
        <p:spPr>
          <a:xfrm>
            <a:off x="7116417" y="0"/>
            <a:ext cx="5075582" cy="68570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38D7AD-920E-4FFA-9A00-596636BEA3A1}"/>
              </a:ext>
            </a:extLst>
          </p:cNvPr>
          <p:cNvSpPr/>
          <p:nvPr/>
        </p:nvSpPr>
        <p:spPr>
          <a:xfrm>
            <a:off x="53008" y="59141"/>
            <a:ext cx="695739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platosi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kimmeriy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burmalanishida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Neogenning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oxiri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to‘rtlamchi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geomorfologik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yo‘nalgan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bukilma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ko‘tarilmalardan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306C2E-3F8A-41B5-872C-EC3772736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9862EC-67D8-4B99-B4F9-6CE1BB984BE3}"/>
              </a:ext>
            </a:extLst>
          </p:cNvPr>
          <p:cNvSpPr/>
          <p:nvPr/>
        </p:nvSpPr>
        <p:spPr>
          <a:xfrm>
            <a:off x="-1" y="29245"/>
            <a:ext cx="12085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Platoning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bukilmasi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Kassarma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ko‘tarilmasi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Borsakelmas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bukilmasi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Qorabovur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ko‘tarilmasi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platoning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Asaka-Ovdon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bukilmasi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strukturalarning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mergel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lardan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455042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1CCE38-6F66-40FE-B375-E5203F2EF871}"/>
              </a:ext>
            </a:extLst>
          </p:cNvPr>
          <p:cNvSpPr/>
          <p:nvPr/>
        </p:nvSpPr>
        <p:spPr>
          <a:xfrm>
            <a:off x="10098157" y="30745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B7D76B-D0BC-41B2-937C-DAD1FD6A5C14}"/>
              </a:ext>
            </a:extLst>
          </p:cNvPr>
          <p:cNvSpPr/>
          <p:nvPr/>
        </p:nvSpPr>
        <p:spPr>
          <a:xfrm>
            <a:off x="8859078" y="3783496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622E1-E123-408C-BA66-262F4B45D8E4}"/>
              </a:ext>
            </a:extLst>
          </p:cNvPr>
          <p:cNvSpPr/>
          <p:nvPr/>
        </p:nvSpPr>
        <p:spPr>
          <a:xfrm>
            <a:off x="7507357" y="41413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28A338-6D06-404E-9EF2-731064D17F2E}"/>
              </a:ext>
            </a:extLst>
          </p:cNvPr>
          <p:cNvSpPr/>
          <p:nvPr/>
        </p:nvSpPr>
        <p:spPr>
          <a:xfrm>
            <a:off x="5744818" y="4982818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105903-9BB4-4451-BE0C-1AFE40A620C0}"/>
              </a:ext>
            </a:extLst>
          </p:cNvPr>
          <p:cNvSpPr/>
          <p:nvPr/>
        </p:nvSpPr>
        <p:spPr>
          <a:xfrm>
            <a:off x="4220818" y="5665305"/>
            <a:ext cx="2093843" cy="1000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3454AE9-DBBC-4621-9757-856DC9D6E7D0}"/>
              </a:ext>
            </a:extLst>
          </p:cNvPr>
          <p:cNvSpPr/>
          <p:nvPr/>
        </p:nvSpPr>
        <p:spPr>
          <a:xfrm>
            <a:off x="1842054" y="6665845"/>
            <a:ext cx="2093843" cy="19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16A0C9-046A-4887-BE88-589D59BA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B90373-A218-4FF4-90F5-BB07AF0D0D38}"/>
              </a:ext>
            </a:extLst>
          </p:cNvPr>
          <p:cNvSpPr/>
          <p:nvPr/>
        </p:nvSpPr>
        <p:spPr>
          <a:xfrm>
            <a:off x="3061252" y="151248"/>
            <a:ext cx="90247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strukturalariga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ko‘tarilmalarga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bukilgan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yerlarga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bukilmada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m)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kichik-kichik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botiqchalar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Kassarma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antiklinali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)da hudud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balandlashib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219 m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yetuvchi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o‘rnashgan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32A050-CB13-4F61-9BBC-CD7238EA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1F2CC8-8B85-492D-AA31-B9B8B33CBE07}"/>
              </a:ext>
            </a:extLst>
          </p:cNvPr>
          <p:cNvSpPr/>
          <p:nvPr/>
        </p:nvSpPr>
        <p:spPr>
          <a:xfrm>
            <a:off x="-1" y="25357"/>
            <a:ext cx="1219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Kassarma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balandligining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bukilmada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Borsakelmas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100 m,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joyida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63 m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bot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qoqlashgan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sho‘rxoklardan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7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AB8CE5-8A91-485F-9415-49F7B8DE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911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B1852F-EDDA-405F-8ED4-ACBD7F29D67A}"/>
              </a:ext>
            </a:extLst>
          </p:cNvPr>
          <p:cNvSpPr/>
          <p:nvPr/>
        </p:nvSpPr>
        <p:spPr>
          <a:xfrm>
            <a:off x="5022574" y="343648"/>
            <a:ext cx="70634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Borsakelmas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balandlashib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Qorabovur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balandligiga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292 m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Qorabovur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balandligining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bukilmada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Asaka-Ovdon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Sariqamish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Ustyurtda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B64A36-31EB-434E-9C69-5CCAE571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37" t="66227" r="30978"/>
          <a:stretch/>
        </p:blipFill>
        <p:spPr>
          <a:xfrm>
            <a:off x="122063" y="2259495"/>
            <a:ext cx="3814133" cy="2054088"/>
          </a:xfrm>
          <a:prstGeom prst="rect">
            <a:avLst/>
          </a:prstGeom>
        </p:spPr>
      </p:pic>
      <p:pic>
        <p:nvPicPr>
          <p:cNvPr id="1026" name="Picture 2" descr="Картинки по запросу &quot;климат картинки&quot;">
            <a:extLst>
              <a:ext uri="{FF2B5EF4-FFF2-40B4-BE49-F238E27FC236}">
                <a16:creationId xmlns:a16="http://schemas.microsoft.com/office/drawing/2014/main" id="{C79E2DFA-880F-4B77-A0C5-742D0177E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847" r="36105" b="72594"/>
          <a:stretch/>
        </p:blipFill>
        <p:spPr bwMode="auto">
          <a:xfrm>
            <a:off x="4097401" y="310659"/>
            <a:ext cx="2743060" cy="183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D04A8-C7E8-44F7-B345-4E9AAAA4F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76" t="31444" r="33967" b="34084"/>
          <a:stretch/>
        </p:blipFill>
        <p:spPr>
          <a:xfrm>
            <a:off x="5104518" y="4906822"/>
            <a:ext cx="2390627" cy="1951178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830418" y="2637181"/>
            <a:ext cx="2517913" cy="20540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106017" y="198782"/>
            <a:ext cx="3830179" cy="1192696"/>
          </a:xfrm>
          <a:prstGeom prst="callout1">
            <a:avLst>
              <a:gd name="adj1" fmla="val 117501"/>
              <a:gd name="adj2" fmla="val 96488"/>
              <a:gd name="adj3" fmla="val 215364"/>
              <a:gd name="adj4" fmla="val 129605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6723070" y="209922"/>
            <a:ext cx="5234609" cy="1598273"/>
          </a:xfrm>
          <a:prstGeom prst="callout1">
            <a:avLst>
              <a:gd name="adj1" fmla="val 106270"/>
              <a:gd name="adj2" fmla="val 32232"/>
              <a:gd name="adj3" fmla="val 166429"/>
              <a:gd name="adj4" fmla="val 10032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to‘siqlarning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yo‘qligi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bemalol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kelishidir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106017" y="4789664"/>
            <a:ext cx="4590840" cy="1606827"/>
          </a:xfrm>
          <a:prstGeom prst="callout1">
            <a:avLst>
              <a:gd name="adj1" fmla="val -5643"/>
              <a:gd name="adj2" fmla="val 82179"/>
              <a:gd name="adj3" fmla="val -38448"/>
              <a:gd name="adj4" fmla="val 101499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+26 +27°C,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+44°C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7633252" y="4789664"/>
            <a:ext cx="4324427" cy="1858414"/>
          </a:xfrm>
          <a:prstGeom prst="callout1">
            <a:avLst>
              <a:gd name="adj1" fmla="val -6799"/>
              <a:gd name="adj2" fmla="val 15354"/>
              <a:gd name="adj3" fmla="val -35654"/>
              <a:gd name="adj4" fmla="val -4239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–10 –11°C,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–38°C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75B1D-5167-4738-BAC5-D243E4DE4C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0336" r="71196" b="35326"/>
          <a:stretch/>
        </p:blipFill>
        <p:spPr>
          <a:xfrm>
            <a:off x="8785882" y="1808195"/>
            <a:ext cx="3095133" cy="25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7091</TotalTime>
  <Words>1061</Words>
  <Application>Microsoft Office PowerPoint</Application>
  <PresentationFormat>Широкоэкранный</PresentationFormat>
  <Paragraphs>73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Open Sans Light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701</cp:revision>
  <dcterms:created xsi:type="dcterms:W3CDTF">2020-09-25T10:29:56Z</dcterms:created>
  <dcterms:modified xsi:type="dcterms:W3CDTF">2021-02-24T17:06:45Z</dcterms:modified>
</cp:coreProperties>
</file>