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1427" r:id="rId7"/>
    <p:sldId id="341" r:id="rId8"/>
    <p:sldId id="1440" r:id="rId9"/>
    <p:sldId id="1441" r:id="rId10"/>
    <p:sldId id="1444" r:id="rId11"/>
    <p:sldId id="318" r:id="rId12"/>
    <p:sldId id="1445" r:id="rId13"/>
    <p:sldId id="1446" r:id="rId14"/>
    <p:sldId id="1447" r:id="rId15"/>
    <p:sldId id="1448" r:id="rId16"/>
    <p:sldId id="1433" r:id="rId17"/>
    <p:sldId id="1449" r:id="rId18"/>
    <p:sldId id="1450" r:id="rId19"/>
    <p:sldId id="33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04900"/>
    <a:srgbClr val="35EB35"/>
    <a:srgbClr val="FF0066"/>
    <a:srgbClr val="1E0AB6"/>
    <a:srgbClr val="B9F589"/>
    <a:srgbClr val="BCED50"/>
    <a:srgbClr val="E2AC00"/>
    <a:srgbClr val="0000FF"/>
    <a:srgbClr val="BFD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10623" y="2584174"/>
            <a:ext cx="6587672" cy="279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6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6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sz="6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Orol</a:t>
            </a:r>
            <a:r>
              <a:rPr lang="en-US" altLang="ru-RU" sz="6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6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6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okrugi</a:t>
            </a:r>
            <a:endParaRPr lang="uz-Cyrl-UZ" altLang="ru-RU" sz="60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1681" y="4564293"/>
            <a:ext cx="727075" cy="20097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373510-4E27-41B8-96B1-C9CAB65E8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0162" y="2584174"/>
            <a:ext cx="3886338" cy="3478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2486CDE-8F9F-48C9-BF70-D75AA9A7C2E9}"/>
              </a:ext>
            </a:extLst>
          </p:cNvPr>
          <p:cNvSpPr/>
          <p:nvPr/>
        </p:nvSpPr>
        <p:spPr>
          <a:xfrm>
            <a:off x="1556459" y="579730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4E3896DA-BADA-4B58-B1FF-53761665C3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14519" y="4659653"/>
            <a:ext cx="1709814" cy="689117"/>
          </a:xfrm>
          <a:prstGeom prst="bentConnector3">
            <a:avLst>
              <a:gd name="adj1" fmla="val 99604"/>
            </a:avLst>
          </a:prstGeom>
          <a:ln w="38100">
            <a:solidFill>
              <a:srgbClr val="35E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: уступ 41">
            <a:extLst>
              <a:ext uri="{FF2B5EF4-FFF2-40B4-BE49-F238E27FC236}">
                <a16:creationId xmlns:a16="http://schemas.microsoft.com/office/drawing/2014/main" id="{561B40A1-1017-4985-B134-8C062BF82832}"/>
              </a:ext>
            </a:extLst>
          </p:cNvPr>
          <p:cNvCxnSpPr>
            <a:cxnSpLocks/>
          </p:cNvCxnSpPr>
          <p:nvPr/>
        </p:nvCxnSpPr>
        <p:spPr>
          <a:xfrm rot="5400000">
            <a:off x="4380320" y="4870929"/>
            <a:ext cx="1393593" cy="580036"/>
          </a:xfrm>
          <a:prstGeom prst="bentConnector3">
            <a:avLst>
              <a:gd name="adj1" fmla="val 10135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: уступ 25">
            <a:extLst>
              <a:ext uri="{FF2B5EF4-FFF2-40B4-BE49-F238E27FC236}">
                <a16:creationId xmlns:a16="http://schemas.microsoft.com/office/drawing/2014/main" id="{A2F0B648-67F1-4616-999E-397BC45745CA}"/>
              </a:ext>
            </a:extLst>
          </p:cNvPr>
          <p:cNvCxnSpPr>
            <a:cxnSpLocks/>
          </p:cNvCxnSpPr>
          <p:nvPr/>
        </p:nvCxnSpPr>
        <p:spPr>
          <a:xfrm rot="5400000">
            <a:off x="6767104" y="930297"/>
            <a:ext cx="897414" cy="702361"/>
          </a:xfrm>
          <a:prstGeom prst="bentConnector3">
            <a:avLst>
              <a:gd name="adj1" fmla="val -1685"/>
            </a:avLst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DE76E918-3F30-468D-BCAA-635B0627E6B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69101" y="1228333"/>
            <a:ext cx="1393597" cy="602470"/>
          </a:xfrm>
          <a:prstGeom prst="bentConnector3">
            <a:avLst>
              <a:gd name="adj1" fmla="val -1351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790DAD-E468-4D39-B647-CD3D4B490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5412" t="23767" r="25620" b="30435"/>
          <a:stretch/>
        </p:blipFill>
        <p:spPr>
          <a:xfrm>
            <a:off x="4227443" y="1560443"/>
            <a:ext cx="3737113" cy="3737113"/>
          </a:xfrm>
          <a:prstGeom prst="flowChartConnector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F2507CEE-8AF2-4CF4-A5D7-838B7EE7D747}"/>
              </a:ext>
            </a:extLst>
          </p:cNvPr>
          <p:cNvSpPr/>
          <p:nvPr/>
        </p:nvSpPr>
        <p:spPr>
          <a:xfrm>
            <a:off x="5234608" y="2584175"/>
            <a:ext cx="1762539" cy="17227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537691-F63F-4EFC-B7DC-C8266A5A4A2F}"/>
              </a:ext>
            </a:extLst>
          </p:cNvPr>
          <p:cNvSpPr/>
          <p:nvPr/>
        </p:nvSpPr>
        <p:spPr>
          <a:xfrm>
            <a:off x="159027" y="184607"/>
            <a:ext cx="45325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7,5 — 10,5°C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0014C80-CD4B-4702-B26F-2B14F38D54E4}"/>
              </a:ext>
            </a:extLst>
          </p:cNvPr>
          <p:cNvSpPr/>
          <p:nvPr/>
        </p:nvSpPr>
        <p:spPr>
          <a:xfrm>
            <a:off x="7673178" y="179744"/>
            <a:ext cx="429370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7,5 — 10,5°C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1C38159-5ABF-41DC-A902-74945E135F3F}"/>
              </a:ext>
            </a:extLst>
          </p:cNvPr>
          <p:cNvSpPr/>
          <p:nvPr/>
        </p:nvSpPr>
        <p:spPr>
          <a:xfrm>
            <a:off x="145436" y="4734342"/>
            <a:ext cx="45325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okrug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Mo‘ynoqda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–5 –7°C,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–32°C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27DA24F-E9BB-46C3-971F-1FE8F29AF88A}"/>
              </a:ext>
            </a:extLst>
          </p:cNvPr>
          <p:cNvSpPr/>
          <p:nvPr/>
        </p:nvSpPr>
        <p:spPr>
          <a:xfrm>
            <a:off x="7613375" y="4464150"/>
            <a:ext cx="43864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pasayishi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Mo‘ynoqda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1960-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–4°C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–8°C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etmoqda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9AF7E4E-D747-4C50-B7AF-C5CF82797390}"/>
              </a:ext>
            </a:extLst>
          </p:cNvPr>
          <p:cNvSpPr/>
          <p:nvPr/>
        </p:nvSpPr>
        <p:spPr>
          <a:xfrm>
            <a:off x="9223513" y="2553014"/>
            <a:ext cx="282305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Mo‘ynoqda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+28°C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+38 +42°C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D449FBD9-26F3-48DE-A2AD-B4E54FA01ACB}"/>
              </a:ext>
            </a:extLst>
          </p:cNvPr>
          <p:cNvCxnSpPr>
            <a:stCxn id="3" idx="6"/>
          </p:cNvCxnSpPr>
          <p:nvPr/>
        </p:nvCxnSpPr>
        <p:spPr>
          <a:xfrm>
            <a:off x="7964556" y="3429000"/>
            <a:ext cx="12589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3123FED-5113-4513-8757-586A910D9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69" t="54877" r="-1" b="5168"/>
          <a:stretch/>
        </p:blipFill>
        <p:spPr>
          <a:xfrm>
            <a:off x="5475418" y="51459"/>
            <a:ext cx="1349449" cy="120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2" descr="Картинки по запросу &quot;weather infographic&quot;">
            <a:extLst>
              <a:ext uri="{FF2B5EF4-FFF2-40B4-BE49-F238E27FC236}">
                <a16:creationId xmlns:a16="http://schemas.microsoft.com/office/drawing/2014/main" id="{0073D8E1-4684-4D0D-A0F6-E46C9CF92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4" y="1887631"/>
            <a:ext cx="3547866" cy="3117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28C0243E-756F-4E60-86FD-E3763247526B}"/>
              </a:ext>
            </a:extLst>
          </p:cNvPr>
          <p:cNvSpPr/>
          <p:nvPr/>
        </p:nvSpPr>
        <p:spPr>
          <a:xfrm>
            <a:off x="1656521" y="2994990"/>
            <a:ext cx="993914" cy="8481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69F7C43-2C9C-419C-8AD4-50D54AF994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12" t="18286" r="50431" b="14586"/>
          <a:stretch/>
        </p:blipFill>
        <p:spPr>
          <a:xfrm>
            <a:off x="5368832" y="5346510"/>
            <a:ext cx="1427828" cy="153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73DC2D-0739-4B04-B368-CEC43C6B3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258" t="1546" r="13353" b="22705"/>
          <a:stretch/>
        </p:blipFill>
        <p:spPr>
          <a:xfrm>
            <a:off x="1755913" y="186179"/>
            <a:ext cx="8680174" cy="6671821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D65E4E0-757D-4D09-925A-90C296239DBC}"/>
              </a:ext>
            </a:extLst>
          </p:cNvPr>
          <p:cNvSpPr/>
          <p:nvPr/>
        </p:nvSpPr>
        <p:spPr>
          <a:xfrm>
            <a:off x="4982817" y="1192696"/>
            <a:ext cx="861392" cy="7023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AC7296F-10AD-4655-B233-3087F8558E82}"/>
              </a:ext>
            </a:extLst>
          </p:cNvPr>
          <p:cNvSpPr/>
          <p:nvPr/>
        </p:nvSpPr>
        <p:spPr>
          <a:xfrm>
            <a:off x="2723322" y="3601602"/>
            <a:ext cx="861392" cy="7023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543693C-0432-4B58-854A-0A45A7C923DE}"/>
              </a:ext>
            </a:extLst>
          </p:cNvPr>
          <p:cNvSpPr/>
          <p:nvPr/>
        </p:nvSpPr>
        <p:spPr>
          <a:xfrm>
            <a:off x="8620539" y="2126974"/>
            <a:ext cx="861392" cy="7023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2386563-9AD5-4F46-8A12-FB886E1ED0A4}"/>
              </a:ext>
            </a:extLst>
          </p:cNvPr>
          <p:cNvSpPr/>
          <p:nvPr/>
        </p:nvSpPr>
        <p:spPr>
          <a:xfrm>
            <a:off x="9336156" y="4303967"/>
            <a:ext cx="861392" cy="7023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24B624-AEAE-416E-9F03-382272F464E3}"/>
              </a:ext>
            </a:extLst>
          </p:cNvPr>
          <p:cNvSpPr/>
          <p:nvPr/>
        </p:nvSpPr>
        <p:spPr>
          <a:xfrm>
            <a:off x="4982817" y="2372139"/>
            <a:ext cx="2782957" cy="583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6821C5-D592-480A-82D7-E46B2DC64140}"/>
              </a:ext>
            </a:extLst>
          </p:cNvPr>
          <p:cNvSpPr/>
          <p:nvPr/>
        </p:nvSpPr>
        <p:spPr>
          <a:xfrm>
            <a:off x="0" y="5006332"/>
            <a:ext cx="4724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80 - 100 mm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45 %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10 - 11 %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6DB915-A908-410C-B01D-898C7EF7CC55}"/>
              </a:ext>
            </a:extLst>
          </p:cNvPr>
          <p:cNvSpPr/>
          <p:nvPr/>
        </p:nvSpPr>
        <p:spPr>
          <a:xfrm>
            <a:off x="3882887" y="2689543"/>
            <a:ext cx="4724401" cy="1669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esuvchi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9B1577-0C7B-4999-82E8-323C28AE9A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3096" y="102138"/>
            <a:ext cx="3803374" cy="185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23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129F7-6C6D-4692-A1BA-8541229C8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0516EE83-DE72-434E-9C69-88C171782DC2}"/>
              </a:ext>
            </a:extLst>
          </p:cNvPr>
          <p:cNvSpPr/>
          <p:nvPr/>
        </p:nvSpPr>
        <p:spPr>
          <a:xfrm>
            <a:off x="304801" y="2981739"/>
            <a:ext cx="4015408" cy="32997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endParaRPr lang="ru-RU" sz="4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EB34F1-412C-4D28-889F-5EA3EADABAEB}"/>
              </a:ext>
            </a:extLst>
          </p:cNvPr>
          <p:cNvSpPr/>
          <p:nvPr/>
        </p:nvSpPr>
        <p:spPr>
          <a:xfrm>
            <a:off x="4412974" y="5791200"/>
            <a:ext cx="7779026" cy="10668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F8AFF9-7839-4243-BBF4-27B0ABDA4A26}"/>
              </a:ext>
            </a:extLst>
          </p:cNvPr>
          <p:cNvSpPr/>
          <p:nvPr/>
        </p:nvSpPr>
        <p:spPr>
          <a:xfrm>
            <a:off x="6096000" y="0"/>
            <a:ext cx="6096000" cy="31275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bo‘shagan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xoslikni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yig‘ilishi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sho‘rlashganligi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sho‘rxoklarning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mavjudligida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Okrug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80 - 90 %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sho‘rlashgan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59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A7C66-ADF7-41A6-A766-961BF362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4FD52F-0BEC-4FC7-8D7E-337870D03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6FB12C-D799-4035-BD9F-83CDF26000D8}"/>
              </a:ext>
            </a:extLst>
          </p:cNvPr>
          <p:cNvSpPr/>
          <p:nvPr/>
        </p:nvSpPr>
        <p:spPr>
          <a:xfrm>
            <a:off x="1758289" y="337829"/>
            <a:ext cx="9677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chekinishi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qumoq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taqirsimon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40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601AC-9502-42AF-AC48-8C2F85E6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52EBDB-ABEC-41F5-81F9-310B54DA3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6628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81A91A-8F11-498A-9D28-06056321A63E}"/>
              </a:ext>
            </a:extLst>
          </p:cNvPr>
          <p:cNvSpPr/>
          <p:nvPr/>
        </p:nvSpPr>
        <p:spPr>
          <a:xfrm>
            <a:off x="1" y="92763"/>
            <a:ext cx="120859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rejimiga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Shu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eol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cherkez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sho‘ralar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Taqirsimon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sho‘rxoklarda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sarisazan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sho‘ralar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o‘ssa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sho‘rxoklarda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qorabaroq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kermek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sho‘ralar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sho‘rxoklarda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sho‘ralar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7EA4F2-6F70-4898-AE26-5F0BF1D612FE}"/>
              </a:ext>
            </a:extLst>
          </p:cNvPr>
          <p:cNvSpPr/>
          <p:nvPr/>
        </p:nvSpPr>
        <p:spPr>
          <a:xfrm>
            <a:off x="125896" y="5380242"/>
            <a:ext cx="11834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1990-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yildan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buyon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suvidan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xoli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tubida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oppoq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sho‘rxoklarda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o‘smaydi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1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A9787A-881B-440A-AB85-0529D486C941}"/>
              </a:ext>
            </a:extLst>
          </p:cNvPr>
          <p:cNvSpPr/>
          <p:nvPr/>
        </p:nvSpPr>
        <p:spPr>
          <a:xfrm>
            <a:off x="185531" y="198783"/>
            <a:ext cx="5155096" cy="1782418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6FBEBD-6D76-4E23-A7DD-9C91F79CA064}"/>
              </a:ext>
            </a:extLst>
          </p:cNvPr>
          <p:cNvSpPr/>
          <p:nvPr/>
        </p:nvSpPr>
        <p:spPr>
          <a:xfrm>
            <a:off x="185530" y="2588180"/>
            <a:ext cx="11781183" cy="18355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noqulayliklar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sho‘rxok-botqoqli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7010A0-C0CA-42E9-9221-1B0E5F7C11D5}"/>
              </a:ext>
            </a:extLst>
          </p:cNvPr>
          <p:cNvSpPr/>
          <p:nvPr/>
        </p:nvSpPr>
        <p:spPr>
          <a:xfrm>
            <a:off x="5650727" y="5030752"/>
            <a:ext cx="6440556" cy="1437860"/>
          </a:xfrm>
          <a:prstGeom prst="rect">
            <a:avLst/>
          </a:prstGeom>
          <a:solidFill>
            <a:srgbClr val="B9F589"/>
          </a:solidFill>
          <a:ln>
            <a:solidFill>
              <a:srgbClr val="BCE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qumsichqon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7D5E5E-28C0-444D-92DC-9F05CA051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400" y="198783"/>
            <a:ext cx="3246783" cy="2279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91E1DF-B1B3-4FA5-BFD2-35D1597FE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005" y="159364"/>
            <a:ext cx="3095708" cy="231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CC7BD7-AD90-4757-892F-D5D96F399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86804"/>
            <a:ext cx="2869096" cy="2151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42C0BE-05F1-484B-B442-47FC41BED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096" y="4586804"/>
            <a:ext cx="2595357" cy="2151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92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C36362-6BD2-44FB-B470-34F5B464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87033E-F6DA-4686-8A79-0F199186D3DE}"/>
              </a:ext>
            </a:extLst>
          </p:cNvPr>
          <p:cNvSpPr/>
          <p:nvPr/>
        </p:nvSpPr>
        <p:spPr>
          <a:xfrm>
            <a:off x="0" y="0"/>
            <a:ext cx="826935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chekinishi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oqibatida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ko‘chkilari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chang-to‘zonlar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tarqalib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havoni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ifloslab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yomg‘iri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yog‘dirmoqda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atrof-muhit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ifloslab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muammolarni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keltirib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chiqarmoqda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jarayonning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tabiatni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vazifalarni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ko‘chkilarining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ta’sirini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kamaytirish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to‘siqlar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ixotalar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kulisalar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eol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to‘zishi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fitomelioratsiya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tadbirlarini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yaylovlardan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chorvachilikda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foydalanishdan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choralarini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landshaftini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holicha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hudud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qolish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2561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ED6C14-D53F-4F05-8591-2D91512AC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6918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51974C-2B28-4D8A-98B8-2CE25065F9DE}"/>
              </a:ext>
            </a:extLst>
          </p:cNvPr>
          <p:cNvSpPr/>
          <p:nvPr/>
        </p:nvSpPr>
        <p:spPr>
          <a:xfrm>
            <a:off x="66262" y="120711"/>
            <a:ext cx="1199321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okrugidan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samarali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foydalanishning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imkoniyatlari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tubida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fosforit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tuzi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zaxirasi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6,0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hududdagi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balchiq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balchiqli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tuzlardan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davolanish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turistik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obyekt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hududlardan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6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65043" y="1221196"/>
            <a:ext cx="11582399" cy="1057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Orol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okrugi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2" y="3750019"/>
            <a:ext cx="4575619" cy="28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6361067" y="3750019"/>
            <a:ext cx="4640867" cy="28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65043" y="2663456"/>
            <a:ext cx="11582399" cy="5800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831208-0854-44B6-B86A-A0047DDB6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979" t="19695" r="22064" b="17085"/>
          <a:stretch/>
        </p:blipFill>
        <p:spPr>
          <a:xfrm>
            <a:off x="2079652" y="1850635"/>
            <a:ext cx="7779965" cy="48904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58250" y="798269"/>
            <a:ext cx="12018736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tekisligining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7A88FF-325F-4265-8F95-0CCD4D2D7F3E}"/>
              </a:ext>
            </a:extLst>
          </p:cNvPr>
          <p:cNvSpPr/>
          <p:nvPr/>
        </p:nvSpPr>
        <p:spPr>
          <a:xfrm>
            <a:off x="5242" y="1972760"/>
            <a:ext cx="2220856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58347-5D54-4439-8DBB-96E48570F2CF}"/>
              </a:ext>
            </a:extLst>
          </p:cNvPr>
          <p:cNvSpPr/>
          <p:nvPr/>
        </p:nvSpPr>
        <p:spPr>
          <a:xfrm>
            <a:off x="9752794" y="2234369"/>
            <a:ext cx="2324192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Janubi-sharqda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endParaRPr lang="ru-RU" sz="2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943491-319F-42B3-84E2-7DC581ABBB53}"/>
              </a:ext>
            </a:extLst>
          </p:cNvPr>
          <p:cNvSpPr/>
          <p:nvPr/>
        </p:nvSpPr>
        <p:spPr>
          <a:xfrm>
            <a:off x="10112348" y="4757555"/>
            <a:ext cx="1927503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endParaRPr lang="ru-RU" sz="28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9736F8-2D3E-45D9-ADE2-D6C3BB9EFF85}"/>
              </a:ext>
            </a:extLst>
          </p:cNvPr>
          <p:cNvCxnSpPr>
            <a:cxnSpLocks/>
          </p:cNvCxnSpPr>
          <p:nvPr/>
        </p:nvCxnSpPr>
        <p:spPr>
          <a:xfrm flipH="1" flipV="1">
            <a:off x="4426227" y="2729369"/>
            <a:ext cx="5686121" cy="530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3A7E23-D295-4A94-8DD6-30DF0FB6C4BC}"/>
              </a:ext>
            </a:extLst>
          </p:cNvPr>
          <p:cNvCxnSpPr>
            <a:cxnSpLocks/>
          </p:cNvCxnSpPr>
          <p:nvPr/>
        </p:nvCxnSpPr>
        <p:spPr>
          <a:xfrm flipV="1">
            <a:off x="1985753" y="1850635"/>
            <a:ext cx="1923638" cy="495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B46556A-06D6-4772-920B-85E146FD813A}"/>
              </a:ext>
            </a:extLst>
          </p:cNvPr>
          <p:cNvCxnSpPr>
            <a:cxnSpLocks/>
          </p:cNvCxnSpPr>
          <p:nvPr/>
        </p:nvCxnSpPr>
        <p:spPr>
          <a:xfrm flipH="1" flipV="1">
            <a:off x="3909390" y="2729370"/>
            <a:ext cx="6202958" cy="25052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7C11F57-D9B8-41B1-9A48-46E4A0E37D4A}"/>
              </a:ext>
            </a:extLst>
          </p:cNvPr>
          <p:cNvSpPr/>
          <p:nvPr/>
        </p:nvSpPr>
        <p:spPr>
          <a:xfrm>
            <a:off x="-92547" y="4109400"/>
            <a:ext cx="1927503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endParaRPr lang="ru-RU" sz="2800" dirty="0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72135BC-FF60-44AA-9E42-EF2817DA745C}"/>
              </a:ext>
            </a:extLst>
          </p:cNvPr>
          <p:cNvCxnSpPr>
            <a:cxnSpLocks/>
          </p:cNvCxnSpPr>
          <p:nvPr/>
        </p:nvCxnSpPr>
        <p:spPr>
          <a:xfrm flipV="1">
            <a:off x="1590261" y="2467760"/>
            <a:ext cx="1837421" cy="21186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A985BD-6271-44CB-83BB-3921D8347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3913" b="8213"/>
          <a:stretch/>
        </p:blipFill>
        <p:spPr>
          <a:xfrm>
            <a:off x="0" y="954156"/>
            <a:ext cx="12192000" cy="534062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8151D7-7E38-4CE2-8161-982D3634B64F}"/>
              </a:ext>
            </a:extLst>
          </p:cNvPr>
          <p:cNvSpPr/>
          <p:nvPr/>
        </p:nvSpPr>
        <p:spPr>
          <a:xfrm>
            <a:off x="53008" y="954156"/>
            <a:ext cx="3458817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Orolbo‘yi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miloddan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Klavdiy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Ptolemey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qoldirgan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1F382AF-963C-4715-891A-370A759E5F2A}"/>
              </a:ext>
            </a:extLst>
          </p:cNvPr>
          <p:cNvSpPr/>
          <p:nvPr/>
        </p:nvSpPr>
        <p:spPr>
          <a:xfrm>
            <a:off x="172278" y="2713382"/>
            <a:ext cx="2796209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xaritasi“da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„Oks“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6BA772-094B-4A67-B341-15E13F05267F}"/>
              </a:ext>
            </a:extLst>
          </p:cNvPr>
          <p:cNvSpPr/>
          <p:nvPr/>
        </p:nvSpPr>
        <p:spPr>
          <a:xfrm>
            <a:off x="66260" y="4636603"/>
            <a:ext cx="3458817" cy="1822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Ibn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Xurdodbex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Amu-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Kurdor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ko‘liga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Al-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Mas’udiy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ko‘lini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Jurjoniya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Beruniy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5FD3FA4-4EF4-4674-96FF-E96753FE125C}"/>
              </a:ext>
            </a:extLst>
          </p:cNvPr>
          <p:cNvSpPr/>
          <p:nvPr/>
        </p:nvSpPr>
        <p:spPr>
          <a:xfrm>
            <a:off x="8680177" y="954156"/>
            <a:ext cx="3352797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Fransuz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1723-yili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havzasini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deb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9DEE8C3-C5E5-4369-B6A5-4B0CE610209B}"/>
              </a:ext>
            </a:extLst>
          </p:cNvPr>
          <p:cNvSpPr/>
          <p:nvPr/>
        </p:nvSpPr>
        <p:spPr>
          <a:xfrm>
            <a:off x="9183756" y="2908851"/>
            <a:ext cx="2941983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cho‘kishi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9C420D-47AF-48C4-9E41-0DDB1C3370F0}"/>
              </a:ext>
            </a:extLst>
          </p:cNvPr>
          <p:cNvSpPr/>
          <p:nvPr/>
        </p:nvSpPr>
        <p:spPr>
          <a:xfrm>
            <a:off x="8666924" y="4601817"/>
            <a:ext cx="3458815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cho‘kmasining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to‘lishi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eramizdan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3BCC561-BE31-4361-AB3B-30EABB4213BB}"/>
              </a:ext>
            </a:extLst>
          </p:cNvPr>
          <p:cNvSpPr/>
          <p:nvPr/>
        </p:nvSpPr>
        <p:spPr>
          <a:xfrm>
            <a:off x="3856383" y="1683026"/>
            <a:ext cx="583095" cy="5830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8D37572-A7CB-49D7-A794-69155EEAAC43}"/>
              </a:ext>
            </a:extLst>
          </p:cNvPr>
          <p:cNvSpPr/>
          <p:nvPr/>
        </p:nvSpPr>
        <p:spPr>
          <a:xfrm>
            <a:off x="3273288" y="3332920"/>
            <a:ext cx="583095" cy="5830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261EFA1-BF6C-4784-A170-3735AFADF098}"/>
              </a:ext>
            </a:extLst>
          </p:cNvPr>
          <p:cNvSpPr/>
          <p:nvPr/>
        </p:nvSpPr>
        <p:spPr>
          <a:xfrm>
            <a:off x="3882887" y="4883426"/>
            <a:ext cx="583095" cy="5830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3B2C915-89CE-45CF-B8D7-AA362A21F358}"/>
              </a:ext>
            </a:extLst>
          </p:cNvPr>
          <p:cNvSpPr/>
          <p:nvPr/>
        </p:nvSpPr>
        <p:spPr>
          <a:xfrm>
            <a:off x="7626627" y="1659006"/>
            <a:ext cx="583095" cy="5830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8DDA4B7-4B3C-43C1-925C-A9DB70725889}"/>
              </a:ext>
            </a:extLst>
          </p:cNvPr>
          <p:cNvSpPr/>
          <p:nvPr/>
        </p:nvSpPr>
        <p:spPr>
          <a:xfrm>
            <a:off x="8209722" y="3367294"/>
            <a:ext cx="583095" cy="5830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851E31E6-9525-46D5-A4E9-28893827E295}"/>
              </a:ext>
            </a:extLst>
          </p:cNvPr>
          <p:cNvSpPr/>
          <p:nvPr/>
        </p:nvSpPr>
        <p:spPr>
          <a:xfrm>
            <a:off x="7726018" y="4953826"/>
            <a:ext cx="583095" cy="5830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A461025-E6D0-4F4F-A533-29B4011EC254}"/>
              </a:ext>
            </a:extLst>
          </p:cNvPr>
          <p:cNvSpPr/>
          <p:nvPr/>
        </p:nvSpPr>
        <p:spPr>
          <a:xfrm>
            <a:off x="4492486" y="1974574"/>
            <a:ext cx="3160645" cy="3224420"/>
          </a:xfrm>
          <a:prstGeom prst="ellipse">
            <a:avLst/>
          </a:prstGeom>
          <a:solidFill>
            <a:srgbClr val="B9F589"/>
          </a:solidFill>
          <a:ln>
            <a:solidFill>
              <a:srgbClr val="B9F5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46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ru-RU" sz="46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10BEAD-782A-4BD8-BD9A-D8F93FFB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25" y="5287204"/>
            <a:ext cx="2226365" cy="1555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F292A68-E370-4C8B-8D04-74B28045A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636" y="60049"/>
            <a:ext cx="2789583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7CF043-4579-4A3F-931C-6735E8DCA6CE}"/>
              </a:ext>
            </a:extLst>
          </p:cNvPr>
          <p:cNvSpPr/>
          <p:nvPr/>
        </p:nvSpPr>
        <p:spPr>
          <a:xfrm>
            <a:off x="1" y="0"/>
            <a:ext cx="711641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38D7AD-920E-4FFA-9A00-596636BEA3A1}"/>
              </a:ext>
            </a:extLst>
          </p:cNvPr>
          <p:cNvSpPr/>
          <p:nvPr/>
        </p:nvSpPr>
        <p:spPr>
          <a:xfrm>
            <a:off x="53008" y="59141"/>
            <a:ext cx="629478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ko‘payib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ozayib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sathi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goh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goh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(1961-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yilga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qadar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sathi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pasaygan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101E53-B317-4D09-993F-012576B9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7791" y="0"/>
            <a:ext cx="5804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1F6EF0-6C3B-4E70-8048-407877A7CA72}"/>
              </a:ext>
            </a:extLst>
          </p:cNvPr>
          <p:cNvSpPr/>
          <p:nvPr/>
        </p:nvSpPr>
        <p:spPr>
          <a:xfrm>
            <a:off x="5499652" y="819334"/>
            <a:ext cx="63742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havzasida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1961-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yildan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maydonining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omborlar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etilishi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obyektlarining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sonining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sayin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Orolga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boshladi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bug‘lanish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oqibatida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sathi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aylandi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8F18DA-B7AA-4913-994F-9518B367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2426"/>
          <a:stretch/>
        </p:blipFill>
        <p:spPr>
          <a:xfrm>
            <a:off x="318052" y="28301"/>
            <a:ext cx="4935193" cy="68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5042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1CCE38-6F66-40FE-B375-E5203F2EF871}"/>
              </a:ext>
            </a:extLst>
          </p:cNvPr>
          <p:cNvSpPr/>
          <p:nvPr/>
        </p:nvSpPr>
        <p:spPr>
          <a:xfrm>
            <a:off x="10098157" y="3074505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B7D76B-D0BC-41B2-937C-DAD1FD6A5C14}"/>
              </a:ext>
            </a:extLst>
          </p:cNvPr>
          <p:cNvSpPr/>
          <p:nvPr/>
        </p:nvSpPr>
        <p:spPr>
          <a:xfrm>
            <a:off x="8859078" y="3783496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4622E1-E123-408C-BA66-262F4B45D8E4}"/>
              </a:ext>
            </a:extLst>
          </p:cNvPr>
          <p:cNvSpPr/>
          <p:nvPr/>
        </p:nvSpPr>
        <p:spPr>
          <a:xfrm>
            <a:off x="7507357" y="4141305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28A338-6D06-404E-9EF2-731064D17F2E}"/>
              </a:ext>
            </a:extLst>
          </p:cNvPr>
          <p:cNvSpPr/>
          <p:nvPr/>
        </p:nvSpPr>
        <p:spPr>
          <a:xfrm>
            <a:off x="5744818" y="4982818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E105903-9BB4-4451-BE0C-1AFE40A620C0}"/>
              </a:ext>
            </a:extLst>
          </p:cNvPr>
          <p:cNvSpPr/>
          <p:nvPr/>
        </p:nvSpPr>
        <p:spPr>
          <a:xfrm>
            <a:off x="4220818" y="5665305"/>
            <a:ext cx="2093843" cy="1000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078DD38-6162-4FFB-9BB8-D667175BEBC6}"/>
              </a:ext>
            </a:extLst>
          </p:cNvPr>
          <p:cNvSpPr/>
          <p:nvPr/>
        </p:nvSpPr>
        <p:spPr>
          <a:xfrm>
            <a:off x="5420139" y="294869"/>
            <a:ext cx="645380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2005-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yildan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Orolga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bormasligi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oqibatida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km2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eol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shakllanib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tipik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keldi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dengizning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komponentlarga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Orolqum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bug‘lanish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sathi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sho‘rxok-botqoqqa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vaqtgacha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6CF20D-6B0A-4765-88AB-809E6FE1E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3" y="79723"/>
            <a:ext cx="5218871" cy="668219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3454AE9-DBBC-4621-9757-856DC9D6E7D0}"/>
              </a:ext>
            </a:extLst>
          </p:cNvPr>
          <p:cNvSpPr/>
          <p:nvPr/>
        </p:nvSpPr>
        <p:spPr>
          <a:xfrm>
            <a:off x="251791" y="574813"/>
            <a:ext cx="2001079" cy="392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582709-F7C7-4356-82A1-6D8AE6266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91676B-03B6-4F04-8FDC-4B5170D6F8A4}"/>
              </a:ext>
            </a:extLst>
          </p:cNvPr>
          <p:cNvSpPr/>
          <p:nvPr/>
        </p:nvSpPr>
        <p:spPr>
          <a:xfrm>
            <a:off x="0" y="38606"/>
            <a:ext cx="120661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dengizining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makoniga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jiddiy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xavf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tug‘dirmoqda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tuzlarni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to‘zitishi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oqibatida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Orolbo‘yi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yog‘moqda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salomatligiga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salbiy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etmoqda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qismidan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chang-to‘zon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masofalarga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tog‘laridagi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erishini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tezlashtirmoqda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keltirmoqda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7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2D56FA-2A02-42F4-BA3D-CFA5BF873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B1852F-EDDA-405F-8ED4-ACBD7F29D67A}"/>
              </a:ext>
            </a:extLst>
          </p:cNvPr>
          <p:cNvSpPr/>
          <p:nvPr/>
        </p:nvSpPr>
        <p:spPr>
          <a:xfrm>
            <a:off x="0" y="25600"/>
            <a:ext cx="120859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tuzilishiga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atrofidagi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boruvchi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tekislikdan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botiqning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Vozrojdeniye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Borsakelmas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qismidan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terrasasimon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shaklda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turuvchi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9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67227D-8823-4100-9CAE-7C2A4D8BA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12"/>
          <a:stretch/>
        </p:blipFill>
        <p:spPr>
          <a:xfrm>
            <a:off x="-1" y="0"/>
            <a:ext cx="12192001" cy="688278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9B214D-282A-450D-BBB2-8D8AB8AA5976}"/>
              </a:ext>
            </a:extLst>
          </p:cNvPr>
          <p:cNvSpPr/>
          <p:nvPr/>
        </p:nvSpPr>
        <p:spPr>
          <a:xfrm>
            <a:off x="-1" y="8720"/>
            <a:ext cx="12085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eol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qumliklari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sho‘rxoklardan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Eol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qumliklari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barxanlardan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egri-bugri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shakldagi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qumliklardan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yetuvchi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botiqchalar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gektar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maydonga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juzg‘un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etilib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ko‘chishining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olinmoqda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5086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7249</TotalTime>
  <Words>1440</Words>
  <Application>Microsoft Office PowerPoint</Application>
  <PresentationFormat>Широкоэкранный</PresentationFormat>
  <Paragraphs>79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Open Sans Light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720</cp:revision>
  <dcterms:created xsi:type="dcterms:W3CDTF">2020-09-25T10:29:56Z</dcterms:created>
  <dcterms:modified xsi:type="dcterms:W3CDTF">2021-02-24T17:07:24Z</dcterms:modified>
</cp:coreProperties>
</file>