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341" r:id="rId8"/>
    <p:sldId id="1428" r:id="rId9"/>
    <p:sldId id="318" r:id="rId10"/>
    <p:sldId id="1429" r:id="rId11"/>
    <p:sldId id="1437" r:id="rId12"/>
    <p:sldId id="1418" r:id="rId13"/>
    <p:sldId id="1421" r:id="rId14"/>
    <p:sldId id="1422" r:id="rId15"/>
    <p:sldId id="1423" r:id="rId16"/>
    <p:sldId id="1439" r:id="rId17"/>
    <p:sldId id="1424" r:id="rId18"/>
    <p:sldId id="1433" r:id="rId19"/>
    <p:sldId id="1438" r:id="rId20"/>
    <p:sldId id="33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1E0AB6"/>
    <a:srgbClr val="0000FF"/>
    <a:srgbClr val="000000"/>
    <a:srgbClr val="B9F589"/>
    <a:srgbClr val="BFDA1C"/>
    <a:srgbClr val="DF6613"/>
    <a:srgbClr val="BCED50"/>
    <a:srgbClr val="CCE534"/>
    <a:srgbClr val="D7E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Quyi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Amudaryo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3048000" y="56661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904560-0A4F-443D-B9B1-9B4E2829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809" y="441066"/>
            <a:ext cx="5738191" cy="5975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6F955-AB33-42E4-995D-3357A61C0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6739" r="17609" b="14103"/>
          <a:stretch/>
        </p:blipFill>
        <p:spPr>
          <a:xfrm>
            <a:off x="530089" y="3428999"/>
            <a:ext cx="6453808" cy="323375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DBC0E4-AF5F-4710-A4D8-4C2149EE06E4}"/>
              </a:ext>
            </a:extLst>
          </p:cNvPr>
          <p:cNvSpPr/>
          <p:nvPr/>
        </p:nvSpPr>
        <p:spPr>
          <a:xfrm>
            <a:off x="0" y="44143"/>
            <a:ext cx="64538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Amudaryodir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(1961-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30,98 km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betartib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6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AF5ECC-37D9-49EF-A048-9AA3791DAC9F}"/>
              </a:ext>
            </a:extLst>
          </p:cNvPr>
          <p:cNvSpPr/>
          <p:nvPr/>
        </p:nvSpPr>
        <p:spPr>
          <a:xfrm>
            <a:off x="2544417" y="410817"/>
            <a:ext cx="2040835" cy="190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5A5569-DF18-403B-BF92-D4BE09B62620}"/>
              </a:ext>
            </a:extLst>
          </p:cNvPr>
          <p:cNvSpPr/>
          <p:nvPr/>
        </p:nvSpPr>
        <p:spPr>
          <a:xfrm>
            <a:off x="4525617" y="503583"/>
            <a:ext cx="629479" cy="21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C34A19-D2A1-4BA8-85AE-D3483574F99A}"/>
              </a:ext>
            </a:extLst>
          </p:cNvPr>
          <p:cNvSpPr/>
          <p:nvPr/>
        </p:nvSpPr>
        <p:spPr>
          <a:xfrm>
            <a:off x="2915478" y="3299791"/>
            <a:ext cx="2875722" cy="155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C136BC-2FEE-480F-9FE0-C1329C8BF284}"/>
              </a:ext>
            </a:extLst>
          </p:cNvPr>
          <p:cNvSpPr/>
          <p:nvPr/>
        </p:nvSpPr>
        <p:spPr>
          <a:xfrm>
            <a:off x="2650435" y="5724939"/>
            <a:ext cx="5181599" cy="4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B155E-E789-4EFA-A94B-7DC9D2707552}"/>
              </a:ext>
            </a:extLst>
          </p:cNvPr>
          <p:cNvSpPr/>
          <p:nvPr/>
        </p:nvSpPr>
        <p:spPr>
          <a:xfrm>
            <a:off x="4479235" y="696351"/>
            <a:ext cx="629479" cy="76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12BCFE0-5FEC-4CCF-B8EE-42EC7BC1F10B}"/>
              </a:ext>
            </a:extLst>
          </p:cNvPr>
          <p:cNvSpPr/>
          <p:nvPr/>
        </p:nvSpPr>
        <p:spPr>
          <a:xfrm>
            <a:off x="0" y="4676270"/>
            <a:ext cx="88789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Sudochye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Qorategin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Xo‘jako‘l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Sho‘rko‘l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Ziyko‘l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Abilko‘l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ta’minotini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yaxshilash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sig‘imi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8,6 km</a:t>
            </a:r>
            <a:r>
              <a:rPr lang="en-US" sz="2800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pic>
        <p:nvPicPr>
          <p:cNvPr id="1026" name="Picture 2" descr="Картинки по запросу &quot;river infographics&quot;">
            <a:extLst>
              <a:ext uri="{FF2B5EF4-FFF2-40B4-BE49-F238E27FC236}">
                <a16:creationId xmlns:a16="http://schemas.microsoft.com/office/drawing/2014/main" id="{84097738-5BC5-4B3C-92FE-9D8A7F282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" t="32203"/>
          <a:stretch/>
        </p:blipFill>
        <p:spPr bwMode="auto">
          <a:xfrm>
            <a:off x="5974660" y="1683026"/>
            <a:ext cx="6222931" cy="29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2D53E9-F12D-4317-8806-01F6D9E4771C}"/>
              </a:ext>
            </a:extLst>
          </p:cNvPr>
          <p:cNvSpPr/>
          <p:nvPr/>
        </p:nvSpPr>
        <p:spPr>
          <a:xfrm>
            <a:off x="18636" y="2182265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1,0 km</a:t>
            </a:r>
            <a:r>
              <a:rPr lang="en-US" sz="2800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yo‘naltirilgan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oqizish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348AEA-C91C-4FC4-8CAE-14BEC243F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57" y="4797287"/>
            <a:ext cx="3070363" cy="192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74625D3-4D9D-40DC-AD52-A399014E1AA7}"/>
              </a:ext>
            </a:extLst>
          </p:cNvPr>
          <p:cNvCxnSpPr>
            <a:cxnSpLocks/>
          </p:cNvCxnSpPr>
          <p:nvPr/>
        </p:nvCxnSpPr>
        <p:spPr>
          <a:xfrm flipH="1">
            <a:off x="275812" y="2061947"/>
            <a:ext cx="7158658" cy="0"/>
          </a:xfrm>
          <a:prstGeom prst="line">
            <a:avLst/>
          </a:prstGeom>
          <a:ln w="5715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0BB264C-B533-4A1D-BE37-3689EDBEB1CF}"/>
              </a:ext>
            </a:extLst>
          </p:cNvPr>
          <p:cNvCxnSpPr>
            <a:cxnSpLocks/>
          </p:cNvCxnSpPr>
          <p:nvPr/>
        </p:nvCxnSpPr>
        <p:spPr>
          <a:xfrm flipH="1">
            <a:off x="275812" y="4544894"/>
            <a:ext cx="71056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9B34CA-AE8F-42A4-90AE-A418AA52294B}"/>
              </a:ext>
            </a:extLst>
          </p:cNvPr>
          <p:cNvSpPr/>
          <p:nvPr/>
        </p:nvSpPr>
        <p:spPr>
          <a:xfrm>
            <a:off x="0" y="113484"/>
            <a:ext cx="11949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Shovot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Toshsaqa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Qizketgan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Suyenli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magistral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sarflanadi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Ozerniy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magistral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4,5 - 5,5 km</a:t>
            </a:r>
            <a:r>
              <a:rPr lang="en-US" sz="2800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qaytarma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Sariqamish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oqizilmoqda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2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groundwater&quot;">
            <a:extLst>
              <a:ext uri="{FF2B5EF4-FFF2-40B4-BE49-F238E27FC236}">
                <a16:creationId xmlns:a16="http://schemas.microsoft.com/office/drawing/2014/main" id="{4815BEE1-F569-4907-8191-D4D0D6F0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0628" r="5929"/>
          <a:stretch/>
        </p:blipFill>
        <p:spPr bwMode="auto">
          <a:xfrm>
            <a:off x="5645426" y="73346"/>
            <a:ext cx="6546574" cy="671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B64455-D70D-457A-B99E-5621277DA182}"/>
              </a:ext>
            </a:extLst>
          </p:cNvPr>
          <p:cNvSpPr/>
          <p:nvPr/>
        </p:nvSpPr>
        <p:spPr>
          <a:xfrm>
            <a:off x="185530" y="160836"/>
            <a:ext cx="59104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siljishi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FB8E4-682D-48A9-BD3E-D2F02B082C03}"/>
              </a:ext>
            </a:extLst>
          </p:cNvPr>
          <p:cNvSpPr/>
          <p:nvPr/>
        </p:nvSpPr>
        <p:spPr>
          <a:xfrm>
            <a:off x="5749557" y="6398406"/>
            <a:ext cx="2623178" cy="292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09771-17AC-4041-9CE4-049CBD17896B}"/>
              </a:ext>
            </a:extLst>
          </p:cNvPr>
          <p:cNvSpPr/>
          <p:nvPr/>
        </p:nvSpPr>
        <p:spPr>
          <a:xfrm>
            <a:off x="5725692" y="5446523"/>
            <a:ext cx="476326" cy="1590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DC738F-28ED-4B67-8A57-383192E64231}"/>
              </a:ext>
            </a:extLst>
          </p:cNvPr>
          <p:cNvSpPr/>
          <p:nvPr/>
        </p:nvSpPr>
        <p:spPr>
          <a:xfrm>
            <a:off x="5785326" y="4797049"/>
            <a:ext cx="621347" cy="1590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CC5C15-1010-4C9F-BA43-9B6E779EF320}"/>
              </a:ext>
            </a:extLst>
          </p:cNvPr>
          <p:cNvSpPr/>
          <p:nvPr/>
        </p:nvSpPr>
        <p:spPr>
          <a:xfrm>
            <a:off x="5725692" y="4273829"/>
            <a:ext cx="1483491" cy="1855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98F5E-AC09-4625-AF14-439CA2EC0B51}"/>
              </a:ext>
            </a:extLst>
          </p:cNvPr>
          <p:cNvSpPr/>
          <p:nvPr/>
        </p:nvSpPr>
        <p:spPr>
          <a:xfrm>
            <a:off x="5725692" y="3950810"/>
            <a:ext cx="621347" cy="1855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89100-233A-42B1-8DE2-E4E3E4179BC9}"/>
              </a:ext>
            </a:extLst>
          </p:cNvPr>
          <p:cNvSpPr/>
          <p:nvPr/>
        </p:nvSpPr>
        <p:spPr>
          <a:xfrm>
            <a:off x="5725692" y="3339549"/>
            <a:ext cx="476326" cy="237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39E3F2E-5CC1-445E-ABB6-D397B6D77D32}"/>
              </a:ext>
            </a:extLst>
          </p:cNvPr>
          <p:cNvCxnSpPr>
            <a:cxnSpLocks/>
          </p:cNvCxnSpPr>
          <p:nvPr/>
        </p:nvCxnSpPr>
        <p:spPr>
          <a:xfrm flipH="1">
            <a:off x="603351" y="2696821"/>
            <a:ext cx="50748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5E2C2-6DE4-4488-9902-7178513DA491}"/>
              </a:ext>
            </a:extLst>
          </p:cNvPr>
          <p:cNvSpPr/>
          <p:nvPr/>
        </p:nvSpPr>
        <p:spPr>
          <a:xfrm>
            <a:off x="131094" y="3027334"/>
            <a:ext cx="53203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1,0 - 2,5 m,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tashqaridagi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5 - 10 m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6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55A5E9-0683-46AA-92D1-F87473D11D41}"/>
              </a:ext>
            </a:extLst>
          </p:cNvPr>
          <p:cNvSpPr/>
          <p:nvPr/>
        </p:nvSpPr>
        <p:spPr>
          <a:xfrm>
            <a:off x="106017" y="104865"/>
            <a:ext cx="58752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o‘tloq-voha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alluvial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yotqiziqlar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2 %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3D8019-FE43-49B6-9E75-903B6E402776}"/>
              </a:ext>
            </a:extLst>
          </p:cNvPr>
          <p:cNvSpPr/>
          <p:nvPr/>
        </p:nvSpPr>
        <p:spPr>
          <a:xfrm>
            <a:off x="6228521" y="246921"/>
            <a:ext cx="55659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botqoq-sho‘rxok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to‘qayzorlarida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34B59-4F8F-4BA9-9EE3-DBEEA9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1" t="9854" b="7826"/>
          <a:stretch/>
        </p:blipFill>
        <p:spPr>
          <a:xfrm>
            <a:off x="450574" y="2928730"/>
            <a:ext cx="2981739" cy="38864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E886E3-BF56-4E63-A7FA-5FDEE539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32" b="8406"/>
          <a:stretch/>
        </p:blipFill>
        <p:spPr>
          <a:xfrm>
            <a:off x="4164144" y="2592386"/>
            <a:ext cx="3087307" cy="4160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04F3D-364C-4519-88FF-C0CA178D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3537" y="2322849"/>
            <a:ext cx="2981740" cy="4288230"/>
          </a:xfrm>
          <a:prstGeom prst="rect">
            <a:avLst/>
          </a:prstGeom>
        </p:spPr>
      </p:pic>
      <p:sp>
        <p:nvSpPr>
          <p:cNvPr id="9" name="Знак ''минус'' 8">
            <a:extLst>
              <a:ext uri="{FF2B5EF4-FFF2-40B4-BE49-F238E27FC236}">
                <a16:creationId xmlns:a16="http://schemas.microsoft.com/office/drawing/2014/main" id="{D0C64182-74EB-4C8D-92D0-8C019B7C67D8}"/>
              </a:ext>
            </a:extLst>
          </p:cNvPr>
          <p:cNvSpPr/>
          <p:nvPr/>
        </p:nvSpPr>
        <p:spPr>
          <a:xfrm rot="16200000">
            <a:off x="4418284" y="1359809"/>
            <a:ext cx="3452707" cy="167767"/>
          </a:xfrm>
          <a:prstGeom prst="mathMinus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4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F3601-F470-4081-BCE0-FAF6BB876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4" t="12361" b="7639"/>
          <a:stretch/>
        </p:blipFill>
        <p:spPr>
          <a:xfrm>
            <a:off x="1578503" y="1672955"/>
            <a:ext cx="2390052" cy="159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D54376-963A-4808-A333-CF38D6CC7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50" b="13043"/>
          <a:stretch/>
        </p:blipFill>
        <p:spPr>
          <a:xfrm>
            <a:off x="2107095" y="4936938"/>
            <a:ext cx="1861459" cy="190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A7120F-10F4-4069-8C7A-5C4F7013C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9" r="32664" b="27822"/>
          <a:stretch/>
        </p:blipFill>
        <p:spPr>
          <a:xfrm>
            <a:off x="64300" y="0"/>
            <a:ext cx="2552064" cy="171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2B032C-B833-4D10-9812-BA623E667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68" r="12332" b="10692"/>
          <a:stretch/>
        </p:blipFill>
        <p:spPr>
          <a:xfrm>
            <a:off x="119270" y="3168608"/>
            <a:ext cx="2390052" cy="171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52F172-BE4E-4CEB-809A-3650B9A2B5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358" r="3460" b="25990"/>
          <a:stretch/>
        </p:blipFill>
        <p:spPr>
          <a:xfrm>
            <a:off x="2509322" y="194345"/>
            <a:ext cx="1756853" cy="1414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53E4CD-6FDA-4299-9AFE-932E63869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0" y="1657904"/>
            <a:ext cx="1416491" cy="156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D3500C-7CF8-46A3-971A-16ACC8ECE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70" y="4994473"/>
            <a:ext cx="1749367" cy="17902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B6D6B9-237E-44E2-B515-5EFA488257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2180" b="23325"/>
          <a:stretch/>
        </p:blipFill>
        <p:spPr>
          <a:xfrm>
            <a:off x="2596442" y="3636174"/>
            <a:ext cx="1756853" cy="101061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41401C-32C8-473E-93D4-51A96E30F60F}"/>
              </a:ext>
            </a:extLst>
          </p:cNvPr>
          <p:cNvSpPr/>
          <p:nvPr/>
        </p:nvSpPr>
        <p:spPr>
          <a:xfrm>
            <a:off x="4154515" y="40908"/>
            <a:ext cx="7719435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Amudaryodan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uzoqlashgach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o‘tloq-tuproq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taqir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sur-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o‘tloq-qayir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alluvial,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o‘tloq-voha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O‘tloq-qayir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alluvial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sho‘rlashgan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80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0783A-DC3D-401B-B465-030EC0C5E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52" y="220645"/>
            <a:ext cx="4532066" cy="63996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268032-A6EA-44CC-A30F-E3CC0C256E7C}"/>
              </a:ext>
            </a:extLst>
          </p:cNvPr>
          <p:cNvSpPr/>
          <p:nvPr/>
        </p:nvSpPr>
        <p:spPr>
          <a:xfrm>
            <a:off x="4426226" y="173428"/>
            <a:ext cx="744772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o‘tloq-voha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deltasida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deltasining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o‘tloq-qayir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alluvial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Qoraqum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Qizilqumga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okrugidagi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botqoq-sho‘rxok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00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E9F56A8-EA31-450D-9814-5C1DDE0EE496}"/>
              </a:ext>
            </a:extLst>
          </p:cNvPr>
          <p:cNvSpPr/>
          <p:nvPr/>
        </p:nvSpPr>
        <p:spPr>
          <a:xfrm>
            <a:off x="8587409" y="940904"/>
            <a:ext cx="1285459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C321D7-1D91-4E64-BC84-6B513466573D}"/>
              </a:ext>
            </a:extLst>
          </p:cNvPr>
          <p:cNvSpPr/>
          <p:nvPr/>
        </p:nvSpPr>
        <p:spPr>
          <a:xfrm>
            <a:off x="2736578" y="755374"/>
            <a:ext cx="1199318" cy="660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AEC4BF9-C765-4FA7-9139-D81632E9B1AC}"/>
              </a:ext>
            </a:extLst>
          </p:cNvPr>
          <p:cNvSpPr/>
          <p:nvPr/>
        </p:nvSpPr>
        <p:spPr>
          <a:xfrm>
            <a:off x="9243391" y="4193759"/>
            <a:ext cx="1040296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12772CE-7786-4ED2-B4F6-056283CCE8A2}"/>
              </a:ext>
            </a:extLst>
          </p:cNvPr>
          <p:cNvSpPr/>
          <p:nvPr/>
        </p:nvSpPr>
        <p:spPr>
          <a:xfrm>
            <a:off x="2150160" y="2287763"/>
            <a:ext cx="586418" cy="13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B903E6-902B-4B91-9643-44F922978E30}"/>
              </a:ext>
            </a:extLst>
          </p:cNvPr>
          <p:cNvSpPr/>
          <p:nvPr/>
        </p:nvSpPr>
        <p:spPr>
          <a:xfrm>
            <a:off x="2289315" y="4193759"/>
            <a:ext cx="586418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F951D1-F11B-422D-BD54-F909086A8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4"/>
          <a:stretch/>
        </p:blipFill>
        <p:spPr>
          <a:xfrm>
            <a:off x="2745407" y="489304"/>
            <a:ext cx="6350000" cy="619867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4392DAF-8203-41A2-A7A6-DBD7D57182B0}"/>
              </a:ext>
            </a:extLst>
          </p:cNvPr>
          <p:cNvSpPr/>
          <p:nvPr/>
        </p:nvSpPr>
        <p:spPr>
          <a:xfrm>
            <a:off x="4514564" y="2287763"/>
            <a:ext cx="3034748" cy="269505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AEE5F-F365-44E9-B2EA-10EA12AABA6F}"/>
              </a:ext>
            </a:extLst>
          </p:cNvPr>
          <p:cNvSpPr/>
          <p:nvPr/>
        </p:nvSpPr>
        <p:spPr>
          <a:xfrm>
            <a:off x="129211" y="2287763"/>
            <a:ext cx="3207026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qo‘g‘a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turang‘il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endParaRPr lang="en-US" sz="3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jiyda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chingil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4A6089-8EFE-4CB4-9FD9-B60FC04F667B}"/>
              </a:ext>
            </a:extLst>
          </p:cNvPr>
          <p:cNvSpPr/>
          <p:nvPr/>
        </p:nvSpPr>
        <p:spPr>
          <a:xfrm>
            <a:off x="8044070" y="755374"/>
            <a:ext cx="3988904" cy="7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ajriq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ro‘vak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CD82D-1A07-4919-BDE7-18E408828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435" t="31145" b="14933"/>
          <a:stretch/>
        </p:blipFill>
        <p:spPr>
          <a:xfrm>
            <a:off x="8886038" y="4644025"/>
            <a:ext cx="3146936" cy="21805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2627CE-3D85-4AC2-9672-A8F8C6404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1015"/>
          <a:stretch/>
        </p:blipFill>
        <p:spPr>
          <a:xfrm>
            <a:off x="129211" y="5128591"/>
            <a:ext cx="3554893" cy="17294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72280D-AF24-4306-AB93-4DBE89CD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7134"/>
          <a:stretch/>
        </p:blipFill>
        <p:spPr>
          <a:xfrm>
            <a:off x="9318468" y="2263358"/>
            <a:ext cx="2714505" cy="23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7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A9787A-881B-440A-AB85-0529D486C941}"/>
              </a:ext>
            </a:extLst>
          </p:cNvPr>
          <p:cNvSpPr/>
          <p:nvPr/>
        </p:nvSpPr>
        <p:spPr>
          <a:xfrm>
            <a:off x="251790" y="198783"/>
            <a:ext cx="6798366" cy="168965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tipratikan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mayna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zarg‘aldoq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FBEBD-6D76-4E23-A7DD-9C91F79CA064}"/>
              </a:ext>
            </a:extLst>
          </p:cNvPr>
          <p:cNvSpPr/>
          <p:nvPr/>
        </p:nvSpPr>
        <p:spPr>
          <a:xfrm>
            <a:off x="3114261" y="2486439"/>
            <a:ext cx="6626087" cy="1885121"/>
          </a:xfrm>
          <a:prstGeom prst="rect">
            <a:avLst/>
          </a:prstGeom>
          <a:solidFill>
            <a:srgbClr val="DF6613"/>
          </a:solidFill>
          <a:ln>
            <a:solidFill>
              <a:srgbClr val="DF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qayirlari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atrofi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to‘qayzorlarda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oqqush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qo‘ton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jingalakdor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birqozon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qorabuzov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saqoqush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ondatra,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7010A0-C0CA-42E9-9221-1B0E5F7C11D5}"/>
              </a:ext>
            </a:extLst>
          </p:cNvPr>
          <p:cNvSpPr/>
          <p:nvPr/>
        </p:nvSpPr>
        <p:spPr>
          <a:xfrm>
            <a:off x="5658677" y="4916556"/>
            <a:ext cx="6308036" cy="1577009"/>
          </a:xfrm>
          <a:prstGeom prst="rect">
            <a:avLst/>
          </a:prstGeom>
          <a:solidFill>
            <a:srgbClr val="E2AC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gekkon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o‘qilon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1F0A93-4613-44B5-8BA9-2472F60F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087"/>
            <a:ext cx="3011557" cy="20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E2C21B-939E-417B-B7C5-8A40D06C9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33392"/>
            <a:ext cx="2902226" cy="22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07B28F-D31E-4941-8689-9B87E8680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227" y="4759838"/>
            <a:ext cx="2756451" cy="204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AC7BF4-263F-4C00-B984-6D795068A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156" y="105367"/>
            <a:ext cx="2571750" cy="20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Картинки по запросу &quot;qirg'ovul&quot;">
            <a:extLst>
              <a:ext uri="{FF2B5EF4-FFF2-40B4-BE49-F238E27FC236}">
                <a16:creationId xmlns:a16="http://schemas.microsoft.com/office/drawing/2014/main" id="{2CEC642B-2E5C-4EB7-8723-56D0138E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699" y="2645896"/>
            <a:ext cx="2242931" cy="211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bedana&quot;">
            <a:extLst>
              <a:ext uri="{FF2B5EF4-FFF2-40B4-BE49-F238E27FC236}">
                <a16:creationId xmlns:a16="http://schemas.microsoft.com/office/drawing/2014/main" id="{20B2E761-B2A2-4680-822B-A2E16734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232" y="562205"/>
            <a:ext cx="2571750" cy="1924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2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85F8EB-F56F-4D47-831A-8ACB08877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1"/>
          <a:stretch/>
        </p:blipFill>
        <p:spPr>
          <a:xfrm>
            <a:off x="-1" y="0"/>
            <a:ext cx="6096001" cy="3992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EDDE89-717F-46FA-BE1A-C4325386D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2" y="3167270"/>
            <a:ext cx="6095998" cy="369073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9EF04D-1F92-4728-8757-F91BFC9BC11B}"/>
              </a:ext>
            </a:extLst>
          </p:cNvPr>
          <p:cNvSpPr/>
          <p:nvPr/>
        </p:nvSpPr>
        <p:spPr>
          <a:xfrm>
            <a:off x="6215270" y="132667"/>
            <a:ext cx="58177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okrugidagi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yerdagi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olachi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rezervati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CC9473-A8F1-45DE-ACB7-423541A5D656}"/>
              </a:ext>
            </a:extLst>
          </p:cNvPr>
          <p:cNvSpPr/>
          <p:nvPr/>
        </p:nvSpPr>
        <p:spPr>
          <a:xfrm>
            <a:off x="66260" y="4610977"/>
            <a:ext cx="5897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deltasidagi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faunani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Sudochye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buyurtmaxonasi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5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98041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Amudaryo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665867" y="3755398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37151"/>
            <a:ext cx="11860696" cy="58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831208-0854-44B6-B86A-A0047DDB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79" t="19695" r="22064" b="17085"/>
          <a:stretch/>
        </p:blipFill>
        <p:spPr>
          <a:xfrm>
            <a:off x="2079652" y="1850635"/>
            <a:ext cx="7343569" cy="48904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384314" y="824773"/>
            <a:ext cx="11516138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deltalarini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58250" y="1972760"/>
            <a:ext cx="1616708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9634957" y="1870785"/>
            <a:ext cx="232419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-39421" y="4643592"/>
            <a:ext cx="2025174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Janubi-g‘arbdan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sz="24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</p:cNvCxnSpPr>
          <p:nvPr/>
        </p:nvCxnSpPr>
        <p:spPr>
          <a:xfrm flipH="1">
            <a:off x="4187687" y="2357307"/>
            <a:ext cx="5640228" cy="34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>
            <a:off x="1623496" y="2566148"/>
            <a:ext cx="1543774" cy="549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985753" y="3902848"/>
            <a:ext cx="1605586" cy="152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FE344C-7E1B-4561-869A-22B7390645FA}"/>
              </a:ext>
            </a:extLst>
          </p:cNvPr>
          <p:cNvSpPr/>
          <p:nvPr/>
        </p:nvSpPr>
        <p:spPr>
          <a:xfrm>
            <a:off x="9634957" y="3568350"/>
            <a:ext cx="244202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endParaRPr lang="ru-RU" sz="2800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BF253E5-1255-4600-96AE-BA0A5CC31ACE}"/>
              </a:ext>
            </a:extLst>
          </p:cNvPr>
          <p:cNvCxnSpPr>
            <a:cxnSpLocks/>
          </p:cNvCxnSpPr>
          <p:nvPr/>
        </p:nvCxnSpPr>
        <p:spPr>
          <a:xfrm flipH="1" flipV="1">
            <a:off x="4377205" y="3429001"/>
            <a:ext cx="5601682" cy="604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74CA6E-F190-4974-9C11-3F3649A8CBAD}"/>
              </a:ext>
            </a:extLst>
          </p:cNvPr>
          <p:cNvSpPr/>
          <p:nvPr/>
        </p:nvSpPr>
        <p:spPr>
          <a:xfrm>
            <a:off x="9517120" y="5356047"/>
            <a:ext cx="2559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FA1EDD-712D-4600-83EF-6E92C428C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734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0F1E38-27A7-4DED-933E-7F6394D46765}"/>
              </a:ext>
            </a:extLst>
          </p:cNvPr>
          <p:cNvSpPr/>
          <p:nvPr/>
        </p:nvSpPr>
        <p:spPr>
          <a:xfrm>
            <a:off x="-1" y="18081"/>
            <a:ext cx="12019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kengayib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tangligidan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dengizigacha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400 km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8CC70C-F452-4E14-91FE-F08E85DB6DE2}"/>
              </a:ext>
            </a:extLst>
          </p:cNvPr>
          <p:cNvSpPr/>
          <p:nvPr/>
        </p:nvSpPr>
        <p:spPr>
          <a:xfrm>
            <a:off x="-2" y="1481725"/>
            <a:ext cx="12019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Pitnak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balandligida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200 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torayib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tangligini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tangligidan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o‘tgach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kengayib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— 12 km,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150 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kengayadi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(75—80 km).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F7CCC2-77E4-49B0-ADFA-0DAA1CE66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304" t="13703" r="33479" b="9738"/>
          <a:stretch/>
        </p:blipFill>
        <p:spPr>
          <a:xfrm>
            <a:off x="7116417" y="0"/>
            <a:ext cx="5075583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7CF043-4579-4A3F-931C-6735E8DCA6CE}"/>
              </a:ext>
            </a:extLst>
          </p:cNvPr>
          <p:cNvSpPr/>
          <p:nvPr/>
        </p:nvSpPr>
        <p:spPr>
          <a:xfrm>
            <a:off x="1" y="0"/>
            <a:ext cx="711641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tangligidan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shimoli-g‘arbga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(140—150 km)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— 95 m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pasayishi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0E7426-FA66-4036-9F9C-54F114CA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813BC2-90ED-4359-B842-F62ACD605518}"/>
              </a:ext>
            </a:extLst>
          </p:cNvPr>
          <p:cNvSpPr/>
          <p:nvPr/>
        </p:nvSpPr>
        <p:spPr>
          <a:xfrm>
            <a:off x="0" y="100187"/>
            <a:ext cx="120992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sho‘rqum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sho‘rxokli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majmuasidan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topdi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cho‘lni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Orolqum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atash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maqsadga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muvofiq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yog‘ini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Mo‘ynoq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atrofidagi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gektar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tuzli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55042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1CCE38-6F66-40FE-B375-E5203F2EF871}"/>
              </a:ext>
            </a:extLst>
          </p:cNvPr>
          <p:cNvSpPr/>
          <p:nvPr/>
        </p:nvSpPr>
        <p:spPr>
          <a:xfrm>
            <a:off x="10098157" y="30745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B7D76B-D0BC-41B2-937C-DAD1FD6A5C14}"/>
              </a:ext>
            </a:extLst>
          </p:cNvPr>
          <p:cNvSpPr/>
          <p:nvPr/>
        </p:nvSpPr>
        <p:spPr>
          <a:xfrm>
            <a:off x="8859078" y="3783496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622E1-E123-408C-BA66-262F4B45D8E4}"/>
              </a:ext>
            </a:extLst>
          </p:cNvPr>
          <p:cNvSpPr/>
          <p:nvPr/>
        </p:nvSpPr>
        <p:spPr>
          <a:xfrm>
            <a:off x="7507357" y="41413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28A338-6D06-404E-9EF2-731064D17F2E}"/>
              </a:ext>
            </a:extLst>
          </p:cNvPr>
          <p:cNvSpPr/>
          <p:nvPr/>
        </p:nvSpPr>
        <p:spPr>
          <a:xfrm>
            <a:off x="5744818" y="4982818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105903-9BB4-4451-BE0C-1AFE40A620C0}"/>
              </a:ext>
            </a:extLst>
          </p:cNvPr>
          <p:cNvSpPr/>
          <p:nvPr/>
        </p:nvSpPr>
        <p:spPr>
          <a:xfrm>
            <a:off x="4220818" y="5665305"/>
            <a:ext cx="2093843" cy="1000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454AE9-DBBC-4621-9757-856DC9D6E7D0}"/>
              </a:ext>
            </a:extLst>
          </p:cNvPr>
          <p:cNvSpPr/>
          <p:nvPr/>
        </p:nvSpPr>
        <p:spPr>
          <a:xfrm>
            <a:off x="1842054" y="6665845"/>
            <a:ext cx="2093843" cy="19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69182-B2CB-41A3-BA56-36F12F6D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DBA9E4-1108-49C8-A757-2959D2103D70}"/>
              </a:ext>
            </a:extLst>
          </p:cNvPr>
          <p:cNvSpPr/>
          <p:nvPr/>
        </p:nvSpPr>
        <p:spPr>
          <a:xfrm>
            <a:off x="0" y="6628"/>
            <a:ext cx="11979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bo‘lganligidan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tarmoqlanib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ilonizi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o‘zanlar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o‘zanlari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qirg‘oqdan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yo‘nalganlari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Shertanboy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Kindiksoy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Qorako‘lsoy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qirg‘oqdan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boshlanuvchi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Sariqamish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yo‘nalgan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o‘zanlari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Ko‘hnadaryo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Daryoliq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Davdan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o‘zanlar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balandliklari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60 - 80 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yetuvchi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tepalik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Quyonchiq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Qoratov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Jumirtov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Barlitov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C17A54-4D97-422B-924D-70BBCC14C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8"/>
          <a:stretch/>
        </p:blipFill>
        <p:spPr>
          <a:xfrm>
            <a:off x="1674536" y="1268030"/>
            <a:ext cx="10358438" cy="50285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CC11E-9D39-4698-8FD9-B1F7E002A46B}"/>
              </a:ext>
            </a:extLst>
          </p:cNvPr>
          <p:cNvSpPr/>
          <p:nvPr/>
        </p:nvSpPr>
        <p:spPr>
          <a:xfrm>
            <a:off x="8150087" y="2638839"/>
            <a:ext cx="1921565" cy="397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6A6C4E-392C-4DCE-9828-1E7E9A36DF2E}"/>
              </a:ext>
            </a:extLst>
          </p:cNvPr>
          <p:cNvSpPr/>
          <p:nvPr/>
        </p:nvSpPr>
        <p:spPr>
          <a:xfrm>
            <a:off x="7487478" y="2149298"/>
            <a:ext cx="2584174" cy="397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510A0-6415-40D6-9A7F-3F5B577E3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39" y="3246724"/>
            <a:ext cx="2941830" cy="607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EE6DD-1A1C-4C92-A126-E960E6D3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24" y="5385736"/>
            <a:ext cx="2941830" cy="4084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E5A49-AAF1-4EDF-81BB-22D8B675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64" y="4397488"/>
            <a:ext cx="476926" cy="4084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590DD8-B3FB-4D2F-A5A4-E8FEB7FB2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28" y="5928683"/>
            <a:ext cx="688960" cy="40846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2AAE8AA-20FE-4077-912C-0ADC0BDC264F}"/>
              </a:ext>
            </a:extLst>
          </p:cNvPr>
          <p:cNvSpPr/>
          <p:nvPr/>
        </p:nvSpPr>
        <p:spPr>
          <a:xfrm>
            <a:off x="159026" y="194619"/>
            <a:ext cx="11873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paleogen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alluvial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211C042-FF49-481C-A5F1-BDDC8D781E37}"/>
              </a:ext>
            </a:extLst>
          </p:cNvPr>
          <p:cNvSpPr/>
          <p:nvPr/>
        </p:nvSpPr>
        <p:spPr>
          <a:xfrm>
            <a:off x="13253" y="3246724"/>
            <a:ext cx="40021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boyliklardan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Uvays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temir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63AF9F-EC89-4ACF-89A3-DECC37396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930" y="4474859"/>
            <a:ext cx="478385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122063" y="2259495"/>
            <a:ext cx="3814133" cy="2054088"/>
          </a:xfrm>
          <a:prstGeom prst="rect">
            <a:avLst/>
          </a:prstGeom>
        </p:spPr>
      </p:pic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4097401" y="310659"/>
            <a:ext cx="2743060" cy="183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104518" y="4906822"/>
            <a:ext cx="2390627" cy="1951178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30418" y="2637181"/>
            <a:ext cx="2517913" cy="2054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106017" y="198782"/>
            <a:ext cx="3830179" cy="1449578"/>
          </a:xfrm>
          <a:prstGeom prst="callout1">
            <a:avLst>
              <a:gd name="adj1" fmla="val 109723"/>
              <a:gd name="adj2" fmla="val 100986"/>
              <a:gd name="adj3" fmla="val 173142"/>
              <a:gd name="adj4" fmla="val 12822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6723070" y="209922"/>
            <a:ext cx="5234609" cy="1438437"/>
          </a:xfrm>
          <a:prstGeom prst="callout1">
            <a:avLst>
              <a:gd name="adj1" fmla="val 112903"/>
              <a:gd name="adj2" fmla="val 29447"/>
              <a:gd name="adj3" fmla="val 178866"/>
              <a:gd name="adj4" fmla="val 927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antisikloni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to‘siqsiz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106017" y="4598505"/>
            <a:ext cx="4590840" cy="2189922"/>
          </a:xfrm>
          <a:prstGeom prst="callout1">
            <a:avLst>
              <a:gd name="adj1" fmla="val -4818"/>
              <a:gd name="adj2" fmla="val 74962"/>
              <a:gd name="adj3" fmla="val -30201"/>
              <a:gd name="adj4" fmla="val 102365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–4,5 –7,6°C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–32 –33°C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8136833" y="4598505"/>
            <a:ext cx="3820846" cy="1192695"/>
          </a:xfrm>
          <a:prstGeom prst="callout1">
            <a:avLst>
              <a:gd name="adj1" fmla="val -9651"/>
              <a:gd name="adj2" fmla="val 11983"/>
              <a:gd name="adj3" fmla="val -54194"/>
              <a:gd name="adj4" fmla="val -18029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+27,0 +28,0°C.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+44 +46°C.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8785882" y="1808195"/>
            <a:ext cx="3095133" cy="25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2A23D-CE30-45D7-ABD9-A0AA5E01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9E48E-887D-40E3-8E90-5CF11AAC894D}"/>
              </a:ext>
            </a:extLst>
          </p:cNvPr>
          <p:cNvSpPr/>
          <p:nvPr/>
        </p:nvSpPr>
        <p:spPr>
          <a:xfrm>
            <a:off x="8203096" y="0"/>
            <a:ext cx="3326295" cy="380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5F13298-0342-4F80-BC05-794955FC9BF5}"/>
              </a:ext>
            </a:extLst>
          </p:cNvPr>
          <p:cNvSpPr/>
          <p:nvPr/>
        </p:nvSpPr>
        <p:spPr>
          <a:xfrm>
            <a:off x="11396870" y="1272209"/>
            <a:ext cx="424069" cy="51683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9543EB4-2410-4C6A-9E6A-15ED49967A36}"/>
              </a:ext>
            </a:extLst>
          </p:cNvPr>
          <p:cNvSpPr/>
          <p:nvPr/>
        </p:nvSpPr>
        <p:spPr>
          <a:xfrm>
            <a:off x="3856384" y="2133600"/>
            <a:ext cx="4161184" cy="45454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6103FAB-A25F-4252-898A-9BFF4748DB5D}"/>
              </a:ext>
            </a:extLst>
          </p:cNvPr>
          <p:cNvSpPr/>
          <p:nvPr/>
        </p:nvSpPr>
        <p:spPr>
          <a:xfrm>
            <a:off x="7209182" y="5711687"/>
            <a:ext cx="543340" cy="6758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61A1065-8721-4006-A7A6-0501435F4C13}"/>
              </a:ext>
            </a:extLst>
          </p:cNvPr>
          <p:cNvSpPr/>
          <p:nvPr/>
        </p:nvSpPr>
        <p:spPr>
          <a:xfrm>
            <a:off x="6096002" y="1046922"/>
            <a:ext cx="1948069" cy="20938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F58199A-19E7-4CDC-B8F5-1B66AB50D29A}"/>
              </a:ext>
            </a:extLst>
          </p:cNvPr>
          <p:cNvSpPr/>
          <p:nvPr/>
        </p:nvSpPr>
        <p:spPr>
          <a:xfrm>
            <a:off x="1497495" y="4320209"/>
            <a:ext cx="2835965" cy="25377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4B577-79A8-48B9-B3D0-13815B44FA35}"/>
              </a:ext>
            </a:extLst>
          </p:cNvPr>
          <p:cNvSpPr/>
          <p:nvPr/>
        </p:nvSpPr>
        <p:spPr>
          <a:xfrm>
            <a:off x="848139" y="5552661"/>
            <a:ext cx="1245704" cy="8348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>
            <a:extLst>
              <a:ext uri="{FF2B5EF4-FFF2-40B4-BE49-F238E27FC236}">
                <a16:creationId xmlns:a16="http://schemas.microsoft.com/office/drawing/2014/main" id="{90CAE450-5515-4C39-8575-0127C3C33677}"/>
              </a:ext>
            </a:extLst>
          </p:cNvPr>
          <p:cNvSpPr/>
          <p:nvPr/>
        </p:nvSpPr>
        <p:spPr>
          <a:xfrm rot="5400000">
            <a:off x="9185052" y="-161599"/>
            <a:ext cx="1229861" cy="2080590"/>
          </a:xfrm>
          <a:prstGeom prst="corner">
            <a:avLst>
              <a:gd name="adj1" fmla="val 17198"/>
              <a:gd name="adj2" fmla="val 17188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Фигура, имеющая форму буквы L 16">
            <a:extLst>
              <a:ext uri="{FF2B5EF4-FFF2-40B4-BE49-F238E27FC236}">
                <a16:creationId xmlns:a16="http://schemas.microsoft.com/office/drawing/2014/main" id="{13DB9860-2F71-4F0D-8BE7-88FEEAB218F5}"/>
              </a:ext>
            </a:extLst>
          </p:cNvPr>
          <p:cNvSpPr/>
          <p:nvPr/>
        </p:nvSpPr>
        <p:spPr>
          <a:xfrm rot="5400000">
            <a:off x="7075094" y="1260704"/>
            <a:ext cx="1229861" cy="2139325"/>
          </a:xfrm>
          <a:prstGeom prst="corner">
            <a:avLst>
              <a:gd name="adj1" fmla="val 16120"/>
              <a:gd name="adj2" fmla="val 18265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E724E864-2BEF-4079-BEA1-2EC1623EC047}"/>
              </a:ext>
            </a:extLst>
          </p:cNvPr>
          <p:cNvSpPr/>
          <p:nvPr/>
        </p:nvSpPr>
        <p:spPr>
          <a:xfrm rot="5400000">
            <a:off x="4811303" y="266355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C844866A-191C-4154-A807-FE06B3378879}"/>
              </a:ext>
            </a:extLst>
          </p:cNvPr>
          <p:cNvSpPr/>
          <p:nvPr/>
        </p:nvSpPr>
        <p:spPr>
          <a:xfrm rot="5400000">
            <a:off x="2419819" y="434456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EBAD0F-3D75-45C9-A98E-85424F8C27C6}"/>
              </a:ext>
            </a:extLst>
          </p:cNvPr>
          <p:cNvSpPr/>
          <p:nvPr/>
        </p:nvSpPr>
        <p:spPr>
          <a:xfrm>
            <a:off x="8965097" y="477078"/>
            <a:ext cx="3226903" cy="122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FAD520-21B9-4B0F-B18B-2B0BBD89CD46}"/>
              </a:ext>
            </a:extLst>
          </p:cNvPr>
          <p:cNvSpPr/>
          <p:nvPr/>
        </p:nvSpPr>
        <p:spPr>
          <a:xfrm>
            <a:off x="6864631" y="1990056"/>
            <a:ext cx="3130598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— 100 mm.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3764B7-4DA7-4C9B-B912-5E2401DA7894}"/>
              </a:ext>
            </a:extLst>
          </p:cNvPr>
          <p:cNvSpPr/>
          <p:nvPr/>
        </p:nvSpPr>
        <p:spPr>
          <a:xfrm>
            <a:off x="2048859" y="5153311"/>
            <a:ext cx="3454592" cy="1627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F53513-02E9-4FC5-B117-1765E38C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54" y="476731"/>
            <a:ext cx="1792133" cy="123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66D821-B311-4858-9172-52BE5E6FE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0" t="7424" r="9826" b="18710"/>
          <a:stretch/>
        </p:blipFill>
        <p:spPr>
          <a:xfrm>
            <a:off x="4703093" y="1998362"/>
            <a:ext cx="1864472" cy="132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FCA825-96FA-4819-9408-30D1F318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1" t="6078" r="4065" b="11776"/>
          <a:stretch/>
        </p:blipFill>
        <p:spPr>
          <a:xfrm>
            <a:off x="2828874" y="3564577"/>
            <a:ext cx="1376729" cy="1415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47CF1A-759A-4574-BF1B-DA541D58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395" y="1888784"/>
            <a:ext cx="2260605" cy="1642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B60928-14D8-4D8F-A1B2-060D2F9EE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223" y="3353115"/>
            <a:ext cx="2260606" cy="1677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7414FE-CFC0-4C7A-B6BE-92ED2F7970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23672">
            <a:off x="6080231" y="5648873"/>
            <a:ext cx="1249788" cy="1042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2D4A599-0D23-454E-B4FE-298E69EBEB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390"/>
          <a:stretch/>
        </p:blipFill>
        <p:spPr>
          <a:xfrm rot="20514089">
            <a:off x="365725" y="5681104"/>
            <a:ext cx="1138031" cy="9059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C886F-B4B5-4F7D-95AD-2DC430EE3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7218" y="4605326"/>
            <a:ext cx="1371719" cy="121930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610C98-7E6F-4780-B37F-F773AF8FD5AB}"/>
              </a:ext>
            </a:extLst>
          </p:cNvPr>
          <p:cNvSpPr/>
          <p:nvPr/>
        </p:nvSpPr>
        <p:spPr>
          <a:xfrm>
            <a:off x="4453171" y="3454978"/>
            <a:ext cx="3616944" cy="1340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uzoqdaligi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yuqoriligidir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5768B6-E94C-459C-8209-5FF7BFD12903}"/>
              </a:ext>
            </a:extLst>
          </p:cNvPr>
          <p:cNvSpPr/>
          <p:nvPr/>
        </p:nvSpPr>
        <p:spPr>
          <a:xfrm>
            <a:off x="7581135" y="5399076"/>
            <a:ext cx="4610865" cy="14465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yog‘inga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2000 mm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53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6926</TotalTime>
  <Words>1418</Words>
  <Application>Microsoft Office PowerPoint</Application>
  <PresentationFormat>Широкоэкранный</PresentationFormat>
  <Paragraphs>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685</cp:revision>
  <dcterms:created xsi:type="dcterms:W3CDTF">2020-09-25T10:29:56Z</dcterms:created>
  <dcterms:modified xsi:type="dcterms:W3CDTF">2021-02-24T17:05:50Z</dcterms:modified>
</cp:coreProperties>
</file>