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341" r:id="rId7"/>
    <p:sldId id="318" r:id="rId8"/>
    <p:sldId id="309" r:id="rId9"/>
    <p:sldId id="362" r:id="rId10"/>
    <p:sldId id="1415" r:id="rId11"/>
    <p:sldId id="308" r:id="rId12"/>
    <p:sldId id="343" r:id="rId13"/>
    <p:sldId id="363" r:id="rId14"/>
    <p:sldId id="366" r:id="rId15"/>
    <p:sldId id="394" r:id="rId16"/>
    <p:sldId id="399" r:id="rId17"/>
    <p:sldId id="1408" r:id="rId18"/>
    <p:sldId id="374" r:id="rId19"/>
    <p:sldId id="400" r:id="rId20"/>
    <p:sldId id="401" r:id="rId21"/>
    <p:sldId id="402" r:id="rId22"/>
    <p:sldId id="403" r:id="rId23"/>
    <p:sldId id="404" r:id="rId24"/>
    <p:sldId id="1409" r:id="rId25"/>
    <p:sldId id="1410" r:id="rId26"/>
    <p:sldId id="1411" r:id="rId27"/>
    <p:sldId id="33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E2AC00"/>
    <a:srgbClr val="DAA600"/>
    <a:srgbClr val="1E0AB6"/>
    <a:srgbClr val="0000FF"/>
    <a:srgbClr val="0033CC"/>
    <a:srgbClr val="000000"/>
    <a:srgbClr val="FF33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91479" y="2269897"/>
            <a:ext cx="10125561" cy="310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Mirzacho‘l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5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5000" b="1" dirty="0" err="1">
                <a:latin typeface="Arial" pitchFamily="34" charset="0"/>
                <a:cs typeface="Arial" pitchFamily="34" charset="0"/>
              </a:rPr>
              <a:t>dunyosi</a:t>
            </a:r>
            <a:endParaRPr lang="uz-Cyrl-UZ" altLang="ru-RU" sz="5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8098ED-4DC8-4F8C-9F8F-555A3C819C00}"/>
              </a:ext>
            </a:extLst>
          </p:cNvPr>
          <p:cNvSpPr/>
          <p:nvPr/>
        </p:nvSpPr>
        <p:spPr>
          <a:xfrm>
            <a:off x="1378226" y="5905135"/>
            <a:ext cx="79513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06017" y="2182662"/>
            <a:ext cx="5618922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xosdir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bemalol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to‘siqsiz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tekislikka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BBA56-0322-4D9F-B848-6FB47BDE36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C9EF75-DFBA-41AC-B1E4-2E7047C0A346}"/>
              </a:ext>
            </a:extLst>
          </p:cNvPr>
          <p:cNvSpPr/>
          <p:nvPr/>
        </p:nvSpPr>
        <p:spPr>
          <a:xfrm>
            <a:off x="106017" y="5002695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 – 3°Cbo‘lsa,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–30 –35°C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depressiya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+26 +28°C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ba’zida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+44 +45°C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ko‘tarilishi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Uzbekistan physical map - Map of Uzbekistan physical (Central Asia - Asia)">
            <a:extLst>
              <a:ext uri="{FF2B5EF4-FFF2-40B4-BE49-F238E27FC236}">
                <a16:creationId xmlns:a16="http://schemas.microsoft.com/office/drawing/2014/main" id="{8166366B-DDD4-4B99-AD07-5D5CA3387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2028"/>
          <a:stretch/>
        </p:blipFill>
        <p:spPr bwMode="auto">
          <a:xfrm>
            <a:off x="5724939" y="1013156"/>
            <a:ext cx="6341165" cy="37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8152C2-D125-4346-954C-7213A7601C8A}"/>
              </a:ext>
            </a:extLst>
          </p:cNvPr>
          <p:cNvSpPr/>
          <p:nvPr/>
        </p:nvSpPr>
        <p:spPr>
          <a:xfrm>
            <a:off x="106017" y="1020419"/>
            <a:ext cx="11886485" cy="1080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200 - 350 mm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F82667-DCE1-4FD8-AD4D-0FB7886DAE8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15CB33-C61A-4393-8802-372F7964DB68}"/>
              </a:ext>
            </a:extLst>
          </p:cNvPr>
          <p:cNvSpPr/>
          <p:nvPr/>
        </p:nvSpPr>
        <p:spPr>
          <a:xfrm>
            <a:off x="115956" y="4956313"/>
            <a:ext cx="1196008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350 - 400 mm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 mm dan 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1 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Nurota togʻlari - Vikipediya">
            <a:extLst>
              <a:ext uri="{FF2B5EF4-FFF2-40B4-BE49-F238E27FC236}">
                <a16:creationId xmlns:a16="http://schemas.microsoft.com/office/drawing/2014/main" id="{E64A0911-0D8E-4038-B557-3FE84A79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2085768"/>
            <a:ext cx="3710309" cy="23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уратинские горы, Узбекистан">
            <a:extLst>
              <a:ext uri="{FF2B5EF4-FFF2-40B4-BE49-F238E27FC236}">
                <a16:creationId xmlns:a16="http://schemas.microsoft.com/office/drawing/2014/main" id="{32DA99B0-4F2D-4599-A5FC-C2588A54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14" y="2085768"/>
            <a:ext cx="3636893" cy="23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omin tog`lari">
            <a:extLst>
              <a:ext uri="{FF2B5EF4-FFF2-40B4-BE49-F238E27FC236}">
                <a16:creationId xmlns:a16="http://schemas.microsoft.com/office/drawing/2014/main" id="{31C30A08-8163-42B7-B2F8-36695B64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94" y="2094464"/>
            <a:ext cx="3538745" cy="23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208722" y="1374913"/>
            <a:ext cx="1175467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250 mm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1000 - 1200 mm.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miqdoriga</a:t>
            </a: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4 - 4,5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baravar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077C5C-69C1-4C30-850B-460DF9AB3E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Степи и пустыни Казахстана. Страница интересных фотографий">
            <a:extLst>
              <a:ext uri="{FF2B5EF4-FFF2-40B4-BE49-F238E27FC236}">
                <a16:creationId xmlns:a16="http://schemas.microsoft.com/office/drawing/2014/main" id="{A396709F-D872-448E-9D4C-E0E52E21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3226903"/>
            <a:ext cx="5605670" cy="34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 Голодной степи | Экология: Фото, Туризм, Узбекистан">
            <a:extLst>
              <a:ext uri="{FF2B5EF4-FFF2-40B4-BE49-F238E27FC236}">
                <a16:creationId xmlns:a16="http://schemas.microsoft.com/office/drawing/2014/main" id="{F4DF43AF-D432-4F2F-B18F-BB737654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61" y="3226903"/>
            <a:ext cx="5719487" cy="34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2508AC-A244-4AAB-982A-A6E7882A3A22}"/>
              </a:ext>
            </a:extLst>
          </p:cNvPr>
          <p:cNvSpPr/>
          <p:nvPr/>
        </p:nvSpPr>
        <p:spPr>
          <a:xfrm>
            <a:off x="6019662" y="4943141"/>
            <a:ext cx="6142659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km 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155574" y="2107096"/>
            <a:ext cx="6142659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manbayi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9E3F3-C635-4813-98BA-FD0738F1D2D0}"/>
              </a:ext>
            </a:extLst>
          </p:cNvPr>
          <p:cNvSpPr/>
          <p:nvPr/>
        </p:nvSpPr>
        <p:spPr>
          <a:xfrm>
            <a:off x="6735556" y="745245"/>
            <a:ext cx="1255505" cy="136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24C3A0-B439-416D-A567-099CEB21FA9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Sirdaryo in Uzbekistan: general information, weather, map, photo and video">
            <a:extLst>
              <a:ext uri="{FF2B5EF4-FFF2-40B4-BE49-F238E27FC236}">
                <a16:creationId xmlns:a16="http://schemas.microsoft.com/office/drawing/2014/main" id="{962304B7-989C-45CB-9640-3715AD32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072115"/>
            <a:ext cx="5327374" cy="27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Что останется от Сырдарьи? - КазахЗерно">
            <a:extLst>
              <a:ext uri="{FF2B5EF4-FFF2-40B4-BE49-F238E27FC236}">
                <a16:creationId xmlns:a16="http://schemas.microsoft.com/office/drawing/2014/main" id="{252A819B-C02F-44C2-AE4E-BBF29F77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7" y="3937813"/>
            <a:ext cx="5817704" cy="27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6104DE4-2092-430A-AF41-CB573D1B733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1A906C1-EF62-415E-97A3-D58106CD1B29}"/>
              </a:ext>
            </a:extLst>
          </p:cNvPr>
          <p:cNvSpPr/>
          <p:nvPr/>
        </p:nvSpPr>
        <p:spPr>
          <a:xfrm>
            <a:off x="0" y="2439071"/>
            <a:ext cx="6440557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Sangzor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tizmasidagi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suvidan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oydagi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6,1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sekundiga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12,2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metrni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83136D-DD1A-4455-B4FE-1323E0950C36}"/>
              </a:ext>
            </a:extLst>
          </p:cNvPr>
          <p:cNvSpPr/>
          <p:nvPr/>
        </p:nvSpPr>
        <p:spPr>
          <a:xfrm>
            <a:off x="212035" y="5049223"/>
            <a:ext cx="117679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Daryoning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123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suvini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solish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Jizzax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sig‘imi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Jizzax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ombori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292" name="Picture 4" descr="O'zA - Sangzor daryosi nega teskari oqadi?">
            <a:extLst>
              <a:ext uri="{FF2B5EF4-FFF2-40B4-BE49-F238E27FC236}">
                <a16:creationId xmlns:a16="http://schemas.microsoft.com/office/drawing/2014/main" id="{8201F5E6-258C-4A73-B022-AF857559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7" y="911241"/>
            <a:ext cx="5566820" cy="413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98146" y="2224612"/>
            <a:ext cx="6083214" cy="4128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 tizmasining shimoliy yonbag‘ridan boshlanuvchi Zominsuv, Rovotsoy, Sayxonsoy, Turkmansoy, Achisoy, Qushchisoy, Jalairsoy kabi soylar mavjud. Bularning suvi bahorda ko‘payib, yozda kamayib qoladi.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C873E266-2B03-41CA-AF13-187D32B30306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Zaamin sanatorium | Uzbekistan Travel">
            <a:extLst>
              <a:ext uri="{FF2B5EF4-FFF2-40B4-BE49-F238E27FC236}">
                <a16:creationId xmlns:a16="http://schemas.microsoft.com/office/drawing/2014/main" id="{20A59D40-9F0B-4FEF-BA0A-2DC20B1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6961"/>
            <a:ext cx="5875887" cy="33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ТГПУ - Ташкентский государственный педагогикческий университет имени Низами">
            <a:extLst>
              <a:ext uri="{FF2B5EF4-FFF2-40B4-BE49-F238E27FC236}">
                <a16:creationId xmlns:a16="http://schemas.microsoft.com/office/drawing/2014/main" id="{3E349A13-5706-46E0-B3FB-9A6BC74CD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b="7391"/>
          <a:stretch/>
        </p:blipFill>
        <p:spPr bwMode="auto">
          <a:xfrm>
            <a:off x="220113" y="4117580"/>
            <a:ext cx="4179609" cy="264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Zomin Xalq bog'i">
            <a:extLst>
              <a:ext uri="{FF2B5EF4-FFF2-40B4-BE49-F238E27FC236}">
                <a16:creationId xmlns:a16="http://schemas.microsoft.com/office/drawing/2014/main" id="{05F71406-956C-45BC-80E2-A925812C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10" y="4117579"/>
            <a:ext cx="4045847" cy="26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Горы Заамина">
            <a:extLst>
              <a:ext uri="{FF2B5EF4-FFF2-40B4-BE49-F238E27FC236}">
                <a16:creationId xmlns:a16="http://schemas.microsoft.com/office/drawing/2014/main" id="{C3A4BCF5-A7B7-4CE8-970F-4B772517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10" y="4117579"/>
            <a:ext cx="3253978" cy="26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91881" y="1096243"/>
            <a:ext cx="1188085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Aydar-Arnasoy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1969 - 1970-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Chordara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omboridan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tashlanganligi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D4625D1-B2BF-4C5E-B13F-102FF9932B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Ko‘llari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Айдар-Арнасай: центр рыбоводства">
            <a:extLst>
              <a:ext uri="{FF2B5EF4-FFF2-40B4-BE49-F238E27FC236}">
                <a16:creationId xmlns:a16="http://schemas.microsoft.com/office/drawing/2014/main" id="{99AE3386-4A7F-408E-9C8E-26751D17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1" y="2875722"/>
            <a:ext cx="5942069" cy="37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Участки у Айдаркуля начали сдавать в аренду бизнесу через онлайн-аукцион –  Spot">
            <a:extLst>
              <a:ext uri="{FF2B5EF4-FFF2-40B4-BE49-F238E27FC236}">
                <a16:creationId xmlns:a16="http://schemas.microsoft.com/office/drawing/2014/main" id="{91740BC1-37FF-4318-A32F-3E25BE1F7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1150" r="1918" b="9381"/>
          <a:stretch/>
        </p:blipFill>
        <p:spPr bwMode="auto">
          <a:xfrm>
            <a:off x="6228522" y="2875722"/>
            <a:ext cx="5713088" cy="37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92765" y="957153"/>
            <a:ext cx="1200647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grunt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siljishi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(1 - 5 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ichishga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yaroqsiz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grunt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1 - 3 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sho‘rlashgan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4339085-1DF5-4AF4-872E-0C53FB5F6D8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Yerosti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31BEE9-BFA7-4582-AC9F-800D6BD0A358}"/>
              </a:ext>
            </a:extLst>
          </p:cNvPr>
          <p:cNvSpPr/>
          <p:nvPr/>
        </p:nvSpPr>
        <p:spPr>
          <a:xfrm>
            <a:off x="92765" y="5098457"/>
            <a:ext cx="1200647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Aydar-Arnasoy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grunt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(0,5 - 1 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sho‘rlangan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grunt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(10 - 20 m)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chuchuklashib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The Aydarkul Lake, Uzbekistan - Изображение Анур Тур, Ташкент - Tripadvisor">
            <a:extLst>
              <a:ext uri="{FF2B5EF4-FFF2-40B4-BE49-F238E27FC236}">
                <a16:creationId xmlns:a16="http://schemas.microsoft.com/office/drawing/2014/main" id="{9B05BCFC-263D-4705-A80F-82353BC9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9" y="2642226"/>
            <a:ext cx="3281983" cy="2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Озеро Айдаркуль, Узбекистан">
            <a:extLst>
              <a:ext uri="{FF2B5EF4-FFF2-40B4-BE49-F238E27FC236}">
                <a16:creationId xmlns:a16="http://schemas.microsoft.com/office/drawing/2014/main" id="{082324AE-8716-43BC-AFE0-85EEB828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32" y="2642226"/>
            <a:ext cx="3703155" cy="21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Айдаркуль... | VeniVidi.ru">
            <a:extLst>
              <a:ext uri="{FF2B5EF4-FFF2-40B4-BE49-F238E27FC236}">
                <a16:creationId xmlns:a16="http://schemas.microsoft.com/office/drawing/2014/main" id="{A7D0B9FA-D2D7-418A-8FAF-F56947FD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68" y="2642225"/>
            <a:ext cx="4096164" cy="21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139148" y="701731"/>
            <a:ext cx="11913703" cy="2069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200 - 300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1500 - 3000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50B3B04-CD96-4238-9342-7E067AF4024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Yerosti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86" name="Picture 2" descr="Подземные воды Земли">
            <a:extLst>
              <a:ext uri="{FF2B5EF4-FFF2-40B4-BE49-F238E27FC236}">
                <a16:creationId xmlns:a16="http://schemas.microsoft.com/office/drawing/2014/main" id="{0452E58C-4E82-43A2-B55F-535F243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8" y="2770827"/>
            <a:ext cx="5347252" cy="38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дземные минеральные воды">
            <a:extLst>
              <a:ext uri="{FF2B5EF4-FFF2-40B4-BE49-F238E27FC236}">
                <a16:creationId xmlns:a16="http://schemas.microsoft.com/office/drawing/2014/main" id="{5CFB16BA-4B3E-4158-B7AD-50D1E0B2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70825"/>
            <a:ext cx="5685182" cy="38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137033" y="641568"/>
            <a:ext cx="1188297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 m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23EC5A-0DF4-40C7-A326-A5028582498F}"/>
              </a:ext>
            </a:extLst>
          </p:cNvPr>
          <p:cNvSpPr/>
          <p:nvPr/>
        </p:nvSpPr>
        <p:spPr>
          <a:xfrm>
            <a:off x="10681252" y="4267200"/>
            <a:ext cx="1356234" cy="90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7AE335-EC52-401B-BFB9-7C2CACB0491E}"/>
              </a:ext>
            </a:extLst>
          </p:cNvPr>
          <p:cNvSpPr/>
          <p:nvPr/>
        </p:nvSpPr>
        <p:spPr>
          <a:xfrm>
            <a:off x="154514" y="5262803"/>
            <a:ext cx="1188297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bo‘z-o‘tloq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qumliklar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taqirlar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B6914EB8-B9B7-4F74-B957-D2E6BE1219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0" name="Picture 2" descr="Jizzax viloyatida 250 ta yangi ish oʻrin tashkil etildi">
            <a:extLst>
              <a:ext uri="{FF2B5EF4-FFF2-40B4-BE49-F238E27FC236}">
                <a16:creationId xmlns:a16="http://schemas.microsoft.com/office/drawing/2014/main" id="{C0FB90C0-78BC-4567-9E55-B0FBF2F9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3" y="1880037"/>
            <a:ext cx="5504622" cy="31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айл:Plough-land near village Royka.jpg — Википедия">
            <a:extLst>
              <a:ext uri="{FF2B5EF4-FFF2-40B4-BE49-F238E27FC236}">
                <a16:creationId xmlns:a16="http://schemas.microsoft.com/office/drawing/2014/main" id="{57FA4B8B-0A02-47BB-8994-C4354461A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0038"/>
            <a:ext cx="5820365" cy="31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DEFDC-B430-4B21-B55E-8327DEF13940}"/>
              </a:ext>
            </a:extLst>
          </p:cNvPr>
          <p:cNvSpPr/>
          <p:nvPr/>
        </p:nvSpPr>
        <p:spPr>
          <a:xfrm>
            <a:off x="6122503" y="3876260"/>
            <a:ext cx="6069497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endParaRPr lang="en-US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Maps of Uzbekistan | Collection of maps of Uzbekistan | Asia | Mapsland |  Maps of the World">
            <a:extLst>
              <a:ext uri="{FF2B5EF4-FFF2-40B4-BE49-F238E27FC236}">
                <a16:creationId xmlns:a16="http://schemas.microsoft.com/office/drawing/2014/main" id="{FBC9E0B6-5882-428D-AA7F-502DEF26D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0724"/>
          <a:stretch/>
        </p:blipFill>
        <p:spPr bwMode="auto">
          <a:xfrm>
            <a:off x="172278" y="2317308"/>
            <a:ext cx="5923722" cy="42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172279" y="1090497"/>
            <a:ext cx="11820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Arnasoy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95332" y="5361138"/>
            <a:ext cx="11826116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tekisliklaridagi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Yettisoy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Sardoba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Tog‘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C4A0E0-7075-414D-9338-3E9E0656A1B4}"/>
              </a:ext>
            </a:extLst>
          </p:cNvPr>
          <p:cNvSpPr/>
          <p:nvPr/>
        </p:nvSpPr>
        <p:spPr>
          <a:xfrm>
            <a:off x="142323" y="854131"/>
            <a:ext cx="11879125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Arnasoy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Tuzkon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botqoqlashgan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Fichier:Plough-land near village Krutaya (brown and green).jpg — Wikipédia">
            <a:extLst>
              <a:ext uri="{FF2B5EF4-FFF2-40B4-BE49-F238E27FC236}">
                <a16:creationId xmlns:a16="http://schemas.microsoft.com/office/drawing/2014/main" id="{038260A5-B6DF-4C39-9DEA-8736FFFE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139593"/>
            <a:ext cx="5466521" cy="30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old Property Prices &amp; Auction Results in South Isis, QLD 4660 -  realestate.com.au">
            <a:extLst>
              <a:ext uri="{FF2B5EF4-FFF2-40B4-BE49-F238E27FC236}">
                <a16:creationId xmlns:a16="http://schemas.microsoft.com/office/drawing/2014/main" id="{FE19B9E9-FDB8-4A8C-8E2E-E0FC2204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139592"/>
            <a:ext cx="5698434" cy="30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46050" y="701731"/>
            <a:ext cx="1180741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D50C60D-DE2E-4120-A31A-83DDA2C46C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2E2709-6C33-47A0-865A-166302CACF28}"/>
              </a:ext>
            </a:extLst>
          </p:cNvPr>
          <p:cNvSpPr/>
          <p:nvPr/>
        </p:nvSpPr>
        <p:spPr>
          <a:xfrm>
            <a:off x="192294" y="5122598"/>
            <a:ext cx="1180741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sho‘ro‘zak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qorabosh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lolaqizg‘aldoqlardan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boshlanishi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qovjiray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qurg‘oqchilikka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chidamli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chalov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yantoqlar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o‘saveradi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Cho'kindilarning yulg'unzorlardan asosiy farqlari - gormon. Yalpiz -  shifobaxsh xususiyatlar va kontrendikatsiyalar">
            <a:extLst>
              <a:ext uri="{FF2B5EF4-FFF2-40B4-BE49-F238E27FC236}">
                <a16:creationId xmlns:a16="http://schemas.microsoft.com/office/drawing/2014/main" id="{D6E1470B-5002-42BE-9989-9DFBC1DC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1987193"/>
            <a:ext cx="4083748" cy="28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Yantoq u nima ? – MingDavo.uz">
            <a:extLst>
              <a:ext uri="{FF2B5EF4-FFF2-40B4-BE49-F238E27FC236}">
                <a16:creationId xmlns:a16="http://schemas.microsoft.com/office/drawing/2014/main" id="{7E640CC7-A121-4CCB-97E9-DDF7BEE15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78" y="1987193"/>
            <a:ext cx="4083748" cy="28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 E F E R A T">
            <a:extLst>
              <a:ext uri="{FF2B5EF4-FFF2-40B4-BE49-F238E27FC236}">
                <a16:creationId xmlns:a16="http://schemas.microsoft.com/office/drawing/2014/main" id="{C26D78BE-D2C0-4B0B-B57D-31CFE77A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16" y="1987192"/>
            <a:ext cx="3344697" cy="28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834254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sho‘rajriq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tuyaqorin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AD8A07D7-F647-4AF2-A588-B4B40BD7686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773FE6-1646-43EB-B8CE-6B94DF9EC7DB}"/>
              </a:ext>
            </a:extLst>
          </p:cNvPr>
          <p:cNvSpPr/>
          <p:nvPr/>
        </p:nvSpPr>
        <p:spPr>
          <a:xfrm>
            <a:off x="172278" y="5592734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na’matak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irg‘ay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Наматак укрепляет сердце ⋆ WWW.SAVOL-JAVOB.COM">
            <a:extLst>
              <a:ext uri="{FF2B5EF4-FFF2-40B4-BE49-F238E27FC236}">
                <a16:creationId xmlns:a16="http://schemas.microsoft.com/office/drawing/2014/main" id="{684C3D46-F8D8-4F8F-A32C-1F39CB93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1828800"/>
            <a:ext cx="4161183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Кустарник барбарис - описание, посадка и уход. Фото. Выращивание барбариса  | Растим растения!">
            <a:extLst>
              <a:ext uri="{FF2B5EF4-FFF2-40B4-BE49-F238E27FC236}">
                <a16:creationId xmlns:a16="http://schemas.microsoft.com/office/drawing/2014/main" id="{E6E6DDC5-A65D-4855-8A49-FB3B51FE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77" y="1828800"/>
            <a:ext cx="3905250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rothic Nature Valley Live Pista 1 Healthy Fruit Plant (1 ft Height):  Amazon.in: Garden &amp; Outdoors">
            <a:extLst>
              <a:ext uri="{FF2B5EF4-FFF2-40B4-BE49-F238E27FC236}">
                <a16:creationId xmlns:a16="http://schemas.microsoft.com/office/drawing/2014/main" id="{1C00C3A1-CA1F-4A50-9504-F57E7C29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43" y="1828800"/>
            <a:ext cx="3481178" cy="33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81888" y="701731"/>
            <a:ext cx="12010030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1500 - 2500 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archazorlar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9C9DDBB4-BD92-4ED2-B0A6-95FB8B823329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7978D8-DFCE-4CCB-9FCD-11A816A9F66A}"/>
              </a:ext>
            </a:extLst>
          </p:cNvPr>
          <p:cNvSpPr/>
          <p:nvPr/>
        </p:nvSpPr>
        <p:spPr>
          <a:xfrm>
            <a:off x="81888" y="5279870"/>
            <a:ext cx="12010030" cy="1075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2800 - 3000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rang,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o‘suvchi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turang‘il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Chandler yong'oq bog'larını... - Cevizce Erdem Fidancılık Ltd Şti | Facebook">
            <a:extLst>
              <a:ext uri="{FF2B5EF4-FFF2-40B4-BE49-F238E27FC236}">
                <a16:creationId xmlns:a16="http://schemas.microsoft.com/office/drawing/2014/main" id="{160CFC57-EB5C-4F1E-8067-86DD2031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1987192"/>
            <a:ext cx="4072032" cy="27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Jiyda gulim jiyda gulim">
            <a:extLst>
              <a:ext uri="{FF2B5EF4-FFF2-40B4-BE49-F238E27FC236}">
                <a16:creationId xmlns:a16="http://schemas.microsoft.com/office/drawing/2014/main" id="{67CB30B9-BCEE-4A7F-9D6F-BD957EE6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55" y="1983313"/>
            <a:ext cx="3678115" cy="27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Yig'layotgan tolni etishtirish xususiyatlari: ko'chat materialini tanlash,  ekish va parvarish qilish. Willow - eng chiroyli turlari va navlari (foto  va tavsif)">
            <a:extLst>
              <a:ext uri="{FF2B5EF4-FFF2-40B4-BE49-F238E27FC236}">
                <a16:creationId xmlns:a16="http://schemas.microsoft.com/office/drawing/2014/main" id="{AC5FDE2D-AB65-4BAE-8E44-64724F05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58" y="1983313"/>
            <a:ext cx="3854007" cy="272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66260" y="933289"/>
            <a:ext cx="12006470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muhimlari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falanga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CF827C-8C23-44BA-B128-6F5168DB9427}"/>
              </a:ext>
            </a:extLst>
          </p:cNvPr>
          <p:cNvSpPr/>
          <p:nvPr/>
        </p:nvSpPr>
        <p:spPr>
          <a:xfrm>
            <a:off x="155575" y="5559307"/>
            <a:ext cx="12006470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to‘rg‘ay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so‘fito‘rg‘ay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boyo‘g‘li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ondatralar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꿩 사냥 10 팁 - 사냥 뉴스 - 뉴스 - 광주 HIBO Industries Co., Ltd">
            <a:extLst>
              <a:ext uri="{FF2B5EF4-FFF2-40B4-BE49-F238E27FC236}">
                <a16:creationId xmlns:a16="http://schemas.microsoft.com/office/drawing/2014/main" id="{E69D826E-676F-423C-8BA7-5688374B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561987"/>
            <a:ext cx="3646031" cy="27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Ондатры: описание, особенности содержания и разведения">
            <a:extLst>
              <a:ext uri="{FF2B5EF4-FFF2-40B4-BE49-F238E27FC236}">
                <a16:creationId xmlns:a16="http://schemas.microsoft.com/office/drawing/2014/main" id="{59DDD9F5-4F3F-4FE5-9733-389F7F29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87" y="2561987"/>
            <a:ext cx="3646031" cy="27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Oltin O'rda xazinasini yumronqoziq topib oldi">
            <a:extLst>
              <a:ext uri="{FF2B5EF4-FFF2-40B4-BE49-F238E27FC236}">
                <a16:creationId xmlns:a16="http://schemas.microsoft.com/office/drawing/2014/main" id="{A3F3AF88-CCF1-4F3C-B76B-E7A1AC7E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8" y="2561988"/>
            <a:ext cx="4141304" cy="27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735396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olqor,yirtqichlardan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bulbul,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lochin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qirg‘iy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E0C1B04B-BA27-47CA-BBF6-DF4E8BDC37E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C00A48-1A57-40E7-8B79-D2D3363D252E}"/>
              </a:ext>
            </a:extLst>
          </p:cNvPr>
          <p:cNvSpPr/>
          <p:nvPr/>
        </p:nvSpPr>
        <p:spPr>
          <a:xfrm>
            <a:off x="66260" y="5552561"/>
            <a:ext cx="1201972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havzalarida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zog‘orabaliq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olabug‘a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cho‘rtanbaliq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qorabaliqlar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Козел горный альпийский">
            <a:extLst>
              <a:ext uri="{FF2B5EF4-FFF2-40B4-BE49-F238E27FC236}">
                <a16:creationId xmlns:a16="http://schemas.microsoft.com/office/drawing/2014/main" id="{A2FCBA2D-0DAA-43F3-9F77-2DA0CCDE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119761"/>
            <a:ext cx="4497458" cy="35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Nurota davlat qo'riqxonasi">
            <a:extLst>
              <a:ext uri="{FF2B5EF4-FFF2-40B4-BE49-F238E27FC236}">
                <a16:creationId xmlns:a16="http://schemas.microsoft.com/office/drawing/2014/main" id="{A27B9F30-8971-45BC-B6BB-CDDF763E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96" y="2119761"/>
            <a:ext cx="3988904" cy="35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САПСАН — ekolog">
            <a:extLst>
              <a:ext uri="{FF2B5EF4-FFF2-40B4-BE49-F238E27FC236}">
                <a16:creationId xmlns:a16="http://schemas.microsoft.com/office/drawing/2014/main" id="{FE03E2DB-4A6B-4D88-95B1-9ECA4800B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60" y="2119761"/>
            <a:ext cx="3228561" cy="35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1023149"/>
            <a:ext cx="11860696" cy="1512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Mirzacho‘l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0CBE-019B-4E17-9A89-6212D110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68" y="4261399"/>
            <a:ext cx="2402786" cy="2479292"/>
          </a:xfrm>
          <a:prstGeom prst="rect">
            <a:avLst/>
          </a:prstGeom>
        </p:spPr>
      </p:pic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7" y="4373217"/>
            <a:ext cx="4227443" cy="225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4830771" y="4301681"/>
            <a:ext cx="4355825" cy="23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616114"/>
            <a:ext cx="11847442" cy="1512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yozuvsiz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Mirzacho‘l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okrugini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tushuring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E8747-EDB1-48F4-B4FE-DBBA80CE7F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28508C-3449-4841-8036-09790AB1E683}"/>
              </a:ext>
            </a:extLst>
          </p:cNvPr>
          <p:cNvSpPr/>
          <p:nvPr/>
        </p:nvSpPr>
        <p:spPr>
          <a:xfrm>
            <a:off x="119268" y="2411897"/>
            <a:ext cx="5870713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3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okrugiga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ый треугольник 2">
            <a:extLst>
              <a:ext uri="{FF2B5EF4-FFF2-40B4-BE49-F238E27FC236}">
                <a16:creationId xmlns:a16="http://schemas.microsoft.com/office/drawing/2014/main" id="{C0C1ABC1-98AD-4FD5-B1B0-925B4EFED080}"/>
              </a:ext>
            </a:extLst>
          </p:cNvPr>
          <p:cNvSpPr/>
          <p:nvPr/>
        </p:nvSpPr>
        <p:spPr>
          <a:xfrm>
            <a:off x="5989981" y="3763621"/>
            <a:ext cx="848141" cy="108667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3AC182-62DF-44AF-87FE-E4B505297723}"/>
              </a:ext>
            </a:extLst>
          </p:cNvPr>
          <p:cNvSpPr/>
          <p:nvPr/>
        </p:nvSpPr>
        <p:spPr>
          <a:xfrm>
            <a:off x="119269" y="5340626"/>
            <a:ext cx="11953462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shimoli-g‘arbga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Узбекистан85: Карты Узбекистана">
            <a:extLst>
              <a:ext uri="{FF2B5EF4-FFF2-40B4-BE49-F238E27FC236}">
                <a16:creationId xmlns:a16="http://schemas.microsoft.com/office/drawing/2014/main" id="{2C8BB3D7-D1FE-492A-98C4-D3106753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1" y="1087936"/>
            <a:ext cx="6067722" cy="42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7B4356-41BE-4120-8A4C-04B94FCE07F7}"/>
              </a:ext>
            </a:extLst>
          </p:cNvPr>
          <p:cNvSpPr/>
          <p:nvPr/>
        </p:nvSpPr>
        <p:spPr>
          <a:xfrm>
            <a:off x="10614992" y="4002153"/>
            <a:ext cx="1442712" cy="13517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5592418" y="2077276"/>
            <a:ext cx="6414051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sv-SE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 paleozoy erasining gersin tog‘ hosil bo‘lishi jarayonida ko‘tarilgan.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760E0-26BB-4CCD-8DB5-343D218195EC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08DEB0-2B1F-48EF-A98E-B33E2A34792C}"/>
              </a:ext>
            </a:extLst>
          </p:cNvPr>
          <p:cNvSpPr/>
          <p:nvPr/>
        </p:nvSpPr>
        <p:spPr>
          <a:xfrm>
            <a:off x="66259" y="5208110"/>
            <a:ext cx="1194021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Alp tog‘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chekinib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Uzbekistan physical map - Map of Uzbekistan physical (Central Asia - Asia)">
            <a:extLst>
              <a:ext uri="{FF2B5EF4-FFF2-40B4-BE49-F238E27FC236}">
                <a16:creationId xmlns:a16="http://schemas.microsoft.com/office/drawing/2014/main" id="{BE49178F-59B1-4360-91D5-9351126A5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2028"/>
          <a:stretch/>
        </p:blipFill>
        <p:spPr bwMode="auto">
          <a:xfrm>
            <a:off x="66258" y="1000536"/>
            <a:ext cx="5528699" cy="37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77FD44-118E-404C-960D-097374ADD0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0" y="3309731"/>
            <a:ext cx="573819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shimoli-g‘arbga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nishab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250 - 300 m.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shimoli-g‘arbining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260 m,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janubi-sharqiniki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350 m,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m.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450 - 530 m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eography - Republic of Uzbekistan">
            <a:extLst>
              <a:ext uri="{FF2B5EF4-FFF2-40B4-BE49-F238E27FC236}">
                <a16:creationId xmlns:a16="http://schemas.microsoft.com/office/drawing/2014/main" id="{4C801AB2-A3B4-4442-8080-60ECC5EB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14946" r="4076" b="4210"/>
          <a:stretch/>
        </p:blipFill>
        <p:spPr bwMode="auto">
          <a:xfrm>
            <a:off x="5671930" y="1295782"/>
            <a:ext cx="6400800" cy="47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5645425" y="3794098"/>
            <a:ext cx="6321286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Sangzor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tog‘idan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Sangzor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vodiysining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Amir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Temur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Ilono‘tdi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darvozasi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120 - 130 m)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C5D84E-EFDE-48C3-9DC9-88571889C83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Free Physical Map of Uzbekistan">
            <a:extLst>
              <a:ext uri="{FF2B5EF4-FFF2-40B4-BE49-F238E27FC236}">
                <a16:creationId xmlns:a16="http://schemas.microsoft.com/office/drawing/2014/main" id="{A659C818-8F31-4251-851D-586F7C8CF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33173" r="4280" b="6662"/>
          <a:stretch/>
        </p:blipFill>
        <p:spPr bwMode="auto">
          <a:xfrm>
            <a:off x="136165" y="2782955"/>
            <a:ext cx="5509261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0A4F24-C70C-4A82-A882-4B19619F890F}"/>
              </a:ext>
            </a:extLst>
          </p:cNvPr>
          <p:cNvSpPr/>
          <p:nvPr/>
        </p:nvSpPr>
        <p:spPr>
          <a:xfrm>
            <a:off x="136164" y="1070473"/>
            <a:ext cx="118305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Morguzar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1500 - 2000 m,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2621 m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C7666E-F47B-4F1A-8C8A-4B5D6CBA16E2}"/>
              </a:ext>
            </a:extLst>
          </p:cNvPr>
          <p:cNvSpPr/>
          <p:nvPr/>
        </p:nvSpPr>
        <p:spPr>
          <a:xfrm>
            <a:off x="136164" y="5552661"/>
            <a:ext cx="937262" cy="8878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6374296" y="2347291"/>
            <a:ext cx="5817704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Hayotboshi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- 2169 m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Qo‘ytosh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atashadi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D329F0-C404-4FA8-8574-893A39025E5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Uzbekistan, topographic map | GRID-Arendal">
            <a:extLst>
              <a:ext uri="{FF2B5EF4-FFF2-40B4-BE49-F238E27FC236}">
                <a16:creationId xmlns:a16="http://schemas.microsoft.com/office/drawing/2014/main" id="{0993F944-22B8-470B-B800-B7FBB3901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0090" r="2949" b="4107"/>
          <a:stretch/>
        </p:blipFill>
        <p:spPr bwMode="auto">
          <a:xfrm>
            <a:off x="139148" y="1073425"/>
            <a:ext cx="6592956" cy="41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6FBC65-377C-496F-B70A-407B2421A3FD}"/>
              </a:ext>
            </a:extLst>
          </p:cNvPr>
          <p:cNvSpPr/>
          <p:nvPr/>
        </p:nvSpPr>
        <p:spPr>
          <a:xfrm>
            <a:off x="139148" y="5207097"/>
            <a:ext cx="11913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Qo‘ytosh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etagida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Pistalitog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Baliqlitog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500 - 580 m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soylar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parchalangan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B332BD-F5EB-4460-B611-76FB7C9EBF26}"/>
              </a:ext>
            </a:extLst>
          </p:cNvPr>
          <p:cNvSpPr/>
          <p:nvPr/>
        </p:nvSpPr>
        <p:spPr>
          <a:xfrm>
            <a:off x="5406887" y="1073425"/>
            <a:ext cx="808383" cy="781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106016" y="1484244"/>
            <a:ext cx="1197996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Turkiston-Nurota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tekisligiga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past-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o‘zanlarida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Yettisoy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Sardoba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Qorasuv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Yog‘ochota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Sho‘ro‘zak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3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Arnasoy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307B6D-80AF-4E61-9015-600E4258A33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Uzbekistan physical map stock vector. Illustration of uzbekistan - 142394992">
            <a:extLst>
              <a:ext uri="{FF2B5EF4-FFF2-40B4-BE49-F238E27FC236}">
                <a16:creationId xmlns:a16="http://schemas.microsoft.com/office/drawing/2014/main" id="{B8657FAD-D6E2-4B0C-BD4C-2A65ABF74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1582" r="4987" b="9653"/>
          <a:stretch/>
        </p:blipFill>
        <p:spPr bwMode="auto">
          <a:xfrm>
            <a:off x="198783" y="3428999"/>
            <a:ext cx="4998920" cy="33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81CCC8D-D8C8-42F0-AA43-F04C5932CD23}"/>
              </a:ext>
            </a:extLst>
          </p:cNvPr>
          <p:cNvSpPr/>
          <p:nvPr/>
        </p:nvSpPr>
        <p:spPr>
          <a:xfrm>
            <a:off x="4956313" y="4708612"/>
            <a:ext cx="7036904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o‘zansimon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Boyovut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Mirzaobod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Yerijar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tepachalar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tekisligining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Sirdaryoning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terrasasi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2 - 3 m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" y="794495"/>
            <a:ext cx="12099235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boyligi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asbest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polimetall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C929B-EE9A-42D2-9811-45FF4056015F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6F9C57-5FD8-46C3-9436-5D0191B3B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5000" t="14819" r="54783" b="13605"/>
          <a:stretch/>
        </p:blipFill>
        <p:spPr>
          <a:xfrm>
            <a:off x="6049617" y="2116488"/>
            <a:ext cx="3485322" cy="46017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FC61D-EE08-45BB-B945-DB3260555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5761" t="11566" r="14021" b="17473"/>
          <a:stretch/>
        </p:blipFill>
        <p:spPr>
          <a:xfrm>
            <a:off x="2604053" y="2116488"/>
            <a:ext cx="3485324" cy="4561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01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5516</TotalTime>
  <Words>1831</Words>
  <Application>Microsoft Office PowerPoint</Application>
  <PresentationFormat>Широкоэкранный</PresentationFormat>
  <Paragraphs>80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555</cp:revision>
  <dcterms:created xsi:type="dcterms:W3CDTF">2020-09-25T10:29:56Z</dcterms:created>
  <dcterms:modified xsi:type="dcterms:W3CDTF">2021-02-17T10:14:38Z</dcterms:modified>
</cp:coreProperties>
</file>