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4" r:id="rId4"/>
    <p:sldId id="296" r:id="rId5"/>
    <p:sldId id="392" r:id="rId6"/>
    <p:sldId id="1407" r:id="rId7"/>
    <p:sldId id="341" r:id="rId8"/>
    <p:sldId id="318" r:id="rId9"/>
    <p:sldId id="309" r:id="rId10"/>
    <p:sldId id="362" r:id="rId11"/>
    <p:sldId id="308" r:id="rId12"/>
    <p:sldId id="363" r:id="rId13"/>
    <p:sldId id="366" r:id="rId14"/>
    <p:sldId id="394" r:id="rId15"/>
    <p:sldId id="399" r:id="rId16"/>
    <p:sldId id="1408" r:id="rId17"/>
    <p:sldId id="374" r:id="rId18"/>
    <p:sldId id="400" r:id="rId19"/>
    <p:sldId id="401" r:id="rId20"/>
    <p:sldId id="402" r:id="rId21"/>
    <p:sldId id="403" r:id="rId22"/>
    <p:sldId id="404" r:id="rId23"/>
    <p:sldId id="1409" r:id="rId24"/>
    <p:sldId id="1410" r:id="rId25"/>
    <p:sldId id="1411" r:id="rId26"/>
    <p:sldId id="1412" r:id="rId27"/>
    <p:sldId id="1413" r:id="rId28"/>
    <p:sldId id="1406" r:id="rId29"/>
    <p:sldId id="33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0000FF"/>
    <a:srgbClr val="FF3300"/>
    <a:srgbClr val="FFFF66"/>
    <a:srgbClr val="0033CC"/>
    <a:srgbClr val="FFFF99"/>
    <a:srgbClr val="5B9BD5"/>
    <a:srgbClr val="B0C3E6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D876A-720C-4448-BCB7-9DEA1FFB682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A744D1-42AF-4339-B543-95A4E394F903}">
      <dgm:prSet phldrT="[Текст]" custT="1"/>
      <dgm:spPr/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sanoatni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ta’minlash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elektr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energiyasi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ovlash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dam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maqsadlarida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foydalaniladigan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yerusti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iborat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38C88-0820-436F-980E-A2035F6C598E}" type="par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49479D-556C-4893-A365-EBB324ADA425}" type="sib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77A22-A110-446B-BD2F-0562D664F66A}">
      <dgm:prSet phldrT="[Текст]" custT="1"/>
      <dgm:spPr/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orasida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daryolarning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ahamiyati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vaqtda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4,2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mln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gektar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sug‘orilmoqda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3E14B-D4C7-4AB9-90D9-4C50084E963F}" type="par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F35C8-58AA-4669-B5CB-C618FAC94DDF}" type="sib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C17E8-44FE-423E-94EC-F8B395ABD42B}">
      <dgm:prSet phldrT="[Текст]" custT="1"/>
      <dgm:spPr/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maishiy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xo‘jalikning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suvga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talabini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qondirishda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muhim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ahamiyatga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68C9E-B6D5-41C3-9164-0CEF321174C0}" type="par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1875D-6911-490F-B7C7-81ECBE91788B}" type="sib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850136-911C-4572-A960-C4909DDC58A8}">
      <dgm:prSet phldrT="[Текст]" custT="1"/>
      <dgm:spPr/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yiliga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o‘rtacha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57,781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kub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km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foydalanilmoqda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Shundan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0,5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kub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km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tashkil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qiladi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4DB85-BC4E-4E2A-9A18-590DDE92606E}" type="parTrans" cxnId="{C13E604D-0070-4278-A13B-F68EEDC918ED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6E179-3C34-43EB-927F-0F803FF46C3F}" type="sibTrans" cxnId="{C13E604D-0070-4278-A13B-F68EEDC918ED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F745E-F63C-4267-9CE3-613C9D98B746}" type="pres">
      <dgm:prSet presAssocID="{489D876A-720C-4448-BCB7-9DEA1FFB6823}" presName="Name0" presStyleCnt="0">
        <dgm:presLayoutVars>
          <dgm:chMax val="7"/>
          <dgm:chPref val="7"/>
          <dgm:dir/>
        </dgm:presLayoutVars>
      </dgm:prSet>
      <dgm:spPr/>
    </dgm:pt>
    <dgm:pt modelId="{B8A77CD5-81A8-4434-9B03-E935DF1C7A2E}" type="pres">
      <dgm:prSet presAssocID="{489D876A-720C-4448-BCB7-9DEA1FFB6823}" presName="Name1" presStyleCnt="0"/>
      <dgm:spPr/>
    </dgm:pt>
    <dgm:pt modelId="{7011CF90-FB05-414E-8969-375419AB17CE}" type="pres">
      <dgm:prSet presAssocID="{489D876A-720C-4448-BCB7-9DEA1FFB6823}" presName="cycle" presStyleCnt="0"/>
      <dgm:spPr/>
    </dgm:pt>
    <dgm:pt modelId="{ED440C88-585A-499F-A63F-DCD134A8F161}" type="pres">
      <dgm:prSet presAssocID="{489D876A-720C-4448-BCB7-9DEA1FFB6823}" presName="srcNode" presStyleLbl="node1" presStyleIdx="0" presStyleCnt="4"/>
      <dgm:spPr/>
    </dgm:pt>
    <dgm:pt modelId="{A52F9270-5B78-4201-A089-234864119EBB}" type="pres">
      <dgm:prSet presAssocID="{489D876A-720C-4448-BCB7-9DEA1FFB6823}" presName="conn" presStyleLbl="parChTrans1D2" presStyleIdx="0" presStyleCnt="1"/>
      <dgm:spPr/>
    </dgm:pt>
    <dgm:pt modelId="{20D6A812-CA09-44D4-89C8-E78F643587A2}" type="pres">
      <dgm:prSet presAssocID="{489D876A-720C-4448-BCB7-9DEA1FFB6823}" presName="extraNode" presStyleLbl="node1" presStyleIdx="0" presStyleCnt="4"/>
      <dgm:spPr/>
    </dgm:pt>
    <dgm:pt modelId="{197DF94D-E81E-4947-B398-8C299ADC57A0}" type="pres">
      <dgm:prSet presAssocID="{489D876A-720C-4448-BCB7-9DEA1FFB6823}" presName="dstNode" presStyleLbl="node1" presStyleIdx="0" presStyleCnt="4"/>
      <dgm:spPr/>
    </dgm:pt>
    <dgm:pt modelId="{321D4A24-B766-43F2-9F6F-B1FDBA55DD53}" type="pres">
      <dgm:prSet presAssocID="{C0A744D1-42AF-4339-B543-95A4E394F903}" presName="text_1" presStyleLbl="node1" presStyleIdx="0" presStyleCnt="4">
        <dgm:presLayoutVars>
          <dgm:bulletEnabled val="1"/>
        </dgm:presLayoutVars>
      </dgm:prSet>
      <dgm:spPr/>
    </dgm:pt>
    <dgm:pt modelId="{AB73A90D-6219-47A0-B868-06E1820BED0A}" type="pres">
      <dgm:prSet presAssocID="{C0A744D1-42AF-4339-B543-95A4E394F903}" presName="accent_1" presStyleCnt="0"/>
      <dgm:spPr/>
    </dgm:pt>
    <dgm:pt modelId="{6D4C5CD3-7046-44F3-ABE2-CEDC6CCD4D6D}" type="pres">
      <dgm:prSet presAssocID="{C0A744D1-42AF-4339-B543-95A4E394F903}" presName="accentRepeatNode" presStyleLbl="solidFgAcc1" presStyleIdx="0" presStyleCnt="4"/>
      <dgm:spPr>
        <a:solidFill>
          <a:schemeClr val="accent5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503BB25E-FE41-4431-B62B-7CC7DF668030}" type="pres">
      <dgm:prSet presAssocID="{2D677A22-A110-446B-BD2F-0562D664F66A}" presName="text_2" presStyleLbl="node1" presStyleIdx="1" presStyleCnt="4">
        <dgm:presLayoutVars>
          <dgm:bulletEnabled val="1"/>
        </dgm:presLayoutVars>
      </dgm:prSet>
      <dgm:spPr/>
    </dgm:pt>
    <dgm:pt modelId="{1724BCEB-9D07-4A31-A740-E9F22A83C451}" type="pres">
      <dgm:prSet presAssocID="{2D677A22-A110-446B-BD2F-0562D664F66A}" presName="accent_2" presStyleCnt="0"/>
      <dgm:spPr/>
    </dgm:pt>
    <dgm:pt modelId="{54207224-D887-4532-A107-805B44ABB521}" type="pres">
      <dgm:prSet presAssocID="{2D677A22-A110-446B-BD2F-0562D664F66A}" presName="accentRepeatNode" presStyleLbl="solidFgAcc1" presStyleIdx="1" presStyleCnt="4"/>
      <dgm:spPr>
        <a:solidFill>
          <a:srgbClr val="FFFF00"/>
        </a:solidFill>
        <a:ln>
          <a:solidFill>
            <a:srgbClr val="FFC000"/>
          </a:solidFill>
        </a:ln>
      </dgm:spPr>
    </dgm:pt>
    <dgm:pt modelId="{A18DD136-C47B-4DBA-8FBE-2A082801CD79}" type="pres">
      <dgm:prSet presAssocID="{396C17E8-44FE-423E-94EC-F8B395ABD42B}" presName="text_3" presStyleLbl="node1" presStyleIdx="2" presStyleCnt="4">
        <dgm:presLayoutVars>
          <dgm:bulletEnabled val="1"/>
        </dgm:presLayoutVars>
      </dgm:prSet>
      <dgm:spPr/>
    </dgm:pt>
    <dgm:pt modelId="{7D61F65F-6298-4FED-AA1C-4D6F4DD85649}" type="pres">
      <dgm:prSet presAssocID="{396C17E8-44FE-423E-94EC-F8B395ABD42B}" presName="accent_3" presStyleCnt="0"/>
      <dgm:spPr/>
    </dgm:pt>
    <dgm:pt modelId="{F7EC9F7D-1898-477C-8820-8A8D2E497BB1}" type="pres">
      <dgm:prSet presAssocID="{396C17E8-44FE-423E-94EC-F8B395ABD42B}" presName="accentRepeatNode" presStyleLbl="solidFgAcc1" presStyleIdx="2" presStyleCnt="4"/>
      <dgm:spPr>
        <a:solidFill>
          <a:srgbClr val="0000FF"/>
        </a:solidFill>
        <a:ln>
          <a:solidFill>
            <a:srgbClr val="0033CC"/>
          </a:solidFill>
        </a:ln>
      </dgm:spPr>
    </dgm:pt>
    <dgm:pt modelId="{15BEB3CB-ECB1-4E15-B4E7-0137D4236249}" type="pres">
      <dgm:prSet presAssocID="{F6850136-911C-4572-A960-C4909DDC58A8}" presName="text_4" presStyleLbl="node1" presStyleIdx="3" presStyleCnt="4">
        <dgm:presLayoutVars>
          <dgm:bulletEnabled val="1"/>
        </dgm:presLayoutVars>
      </dgm:prSet>
      <dgm:spPr/>
    </dgm:pt>
    <dgm:pt modelId="{25C131A4-065A-4F64-8E86-6BEB612B0BE8}" type="pres">
      <dgm:prSet presAssocID="{F6850136-911C-4572-A960-C4909DDC58A8}" presName="accent_4" presStyleCnt="0"/>
      <dgm:spPr/>
    </dgm:pt>
    <dgm:pt modelId="{213673E4-28A9-4E70-BC53-5F922AF04A1A}" type="pres">
      <dgm:prSet presAssocID="{F6850136-911C-4572-A960-C4909DDC58A8}" presName="accentRepeatNode" presStyleLbl="solidFgAcc1" presStyleIdx="3" presStyleCnt="4"/>
      <dgm:spPr>
        <a:solidFill>
          <a:srgbClr val="7030A0"/>
        </a:solidFill>
        <a:ln>
          <a:solidFill>
            <a:srgbClr val="7030A0"/>
          </a:solidFill>
        </a:ln>
      </dgm:spPr>
    </dgm:pt>
  </dgm:ptLst>
  <dgm:cxnLst>
    <dgm:cxn modelId="{9D2D6E06-BF92-43F6-8D43-D89780E58594}" type="presOf" srcId="{8649479D-556C-4893-A365-EBB324ADA425}" destId="{A52F9270-5B78-4201-A089-234864119EBB}" srcOrd="0" destOrd="0" presId="urn:microsoft.com/office/officeart/2008/layout/VerticalCurvedList"/>
    <dgm:cxn modelId="{8767C142-99E7-4902-AB0C-6C14E8091993}" srcId="{489D876A-720C-4448-BCB7-9DEA1FFB6823}" destId="{2D677A22-A110-446B-BD2F-0562D664F66A}" srcOrd="1" destOrd="0" parTransId="{3613E14B-D4C7-4AB9-90D9-4C50084E963F}" sibTransId="{FBDF35C8-58AA-4669-B5CB-C618FAC94DDF}"/>
    <dgm:cxn modelId="{5E37A044-A0C9-4532-AC2D-037D04E842C2}" type="presOf" srcId="{2D677A22-A110-446B-BD2F-0562D664F66A}" destId="{503BB25E-FE41-4431-B62B-7CC7DF668030}" srcOrd="0" destOrd="0" presId="urn:microsoft.com/office/officeart/2008/layout/VerticalCurvedList"/>
    <dgm:cxn modelId="{D0AC9069-FF11-4470-9F49-A4E9E2701F78}" type="presOf" srcId="{396C17E8-44FE-423E-94EC-F8B395ABD42B}" destId="{A18DD136-C47B-4DBA-8FBE-2A082801CD79}" srcOrd="0" destOrd="0" presId="urn:microsoft.com/office/officeart/2008/layout/VerticalCurvedList"/>
    <dgm:cxn modelId="{C13E604D-0070-4278-A13B-F68EEDC918ED}" srcId="{489D876A-720C-4448-BCB7-9DEA1FFB6823}" destId="{F6850136-911C-4572-A960-C4909DDC58A8}" srcOrd="3" destOrd="0" parTransId="{D294DB85-BC4E-4E2A-9A18-590DDE92606E}" sibTransId="{FE46E179-3C34-43EB-927F-0F803FF46C3F}"/>
    <dgm:cxn modelId="{B9814B74-8039-4ED0-987B-E240B6010001}" srcId="{489D876A-720C-4448-BCB7-9DEA1FFB6823}" destId="{C0A744D1-42AF-4339-B543-95A4E394F903}" srcOrd="0" destOrd="0" parTransId="{D8E38C88-0820-436F-980E-A2035F6C598E}" sibTransId="{8649479D-556C-4893-A365-EBB324ADA425}"/>
    <dgm:cxn modelId="{851C4DA1-5A4C-4EE1-8984-C195096D84F2}" srcId="{489D876A-720C-4448-BCB7-9DEA1FFB6823}" destId="{396C17E8-44FE-423E-94EC-F8B395ABD42B}" srcOrd="2" destOrd="0" parTransId="{0D268C9E-B6D5-41C3-9164-0CEF321174C0}" sibTransId="{95A1875D-6911-490F-B7C7-81ECBE91788B}"/>
    <dgm:cxn modelId="{87AAF8AA-EA88-4CFB-B4CC-E80F2BFE1CFE}" type="presOf" srcId="{489D876A-720C-4448-BCB7-9DEA1FFB6823}" destId="{0B5F745E-F63C-4267-9CE3-613C9D98B746}" srcOrd="0" destOrd="0" presId="urn:microsoft.com/office/officeart/2008/layout/VerticalCurvedList"/>
    <dgm:cxn modelId="{5A556AC7-5743-48FF-B9D7-A189692B8361}" type="presOf" srcId="{C0A744D1-42AF-4339-B543-95A4E394F903}" destId="{321D4A24-B766-43F2-9F6F-B1FDBA55DD53}" srcOrd="0" destOrd="0" presId="urn:microsoft.com/office/officeart/2008/layout/VerticalCurvedList"/>
    <dgm:cxn modelId="{689BF8FB-A462-429A-91D8-15E1EC6F7797}" type="presOf" srcId="{F6850136-911C-4572-A960-C4909DDC58A8}" destId="{15BEB3CB-ECB1-4E15-B4E7-0137D4236249}" srcOrd="0" destOrd="0" presId="urn:microsoft.com/office/officeart/2008/layout/VerticalCurvedList"/>
    <dgm:cxn modelId="{4959B7AF-BB2C-4F0F-83C5-EEAF49943526}" type="presParOf" srcId="{0B5F745E-F63C-4267-9CE3-613C9D98B746}" destId="{B8A77CD5-81A8-4434-9B03-E935DF1C7A2E}" srcOrd="0" destOrd="0" presId="urn:microsoft.com/office/officeart/2008/layout/VerticalCurvedList"/>
    <dgm:cxn modelId="{227E1FA2-2F7E-48A9-B762-182F472E7974}" type="presParOf" srcId="{B8A77CD5-81A8-4434-9B03-E935DF1C7A2E}" destId="{7011CF90-FB05-414E-8969-375419AB17CE}" srcOrd="0" destOrd="0" presId="urn:microsoft.com/office/officeart/2008/layout/VerticalCurvedList"/>
    <dgm:cxn modelId="{95E01CC4-2E6F-4695-B5E0-1EAA22D92009}" type="presParOf" srcId="{7011CF90-FB05-414E-8969-375419AB17CE}" destId="{ED440C88-585A-499F-A63F-DCD134A8F161}" srcOrd="0" destOrd="0" presId="urn:microsoft.com/office/officeart/2008/layout/VerticalCurvedList"/>
    <dgm:cxn modelId="{66B57BBA-9EEB-4691-BEB3-3B66427ACD09}" type="presParOf" srcId="{7011CF90-FB05-414E-8969-375419AB17CE}" destId="{A52F9270-5B78-4201-A089-234864119EBB}" srcOrd="1" destOrd="0" presId="urn:microsoft.com/office/officeart/2008/layout/VerticalCurvedList"/>
    <dgm:cxn modelId="{59E62505-893E-4B31-AFF4-1A4213867205}" type="presParOf" srcId="{7011CF90-FB05-414E-8969-375419AB17CE}" destId="{20D6A812-CA09-44D4-89C8-E78F643587A2}" srcOrd="2" destOrd="0" presId="urn:microsoft.com/office/officeart/2008/layout/VerticalCurvedList"/>
    <dgm:cxn modelId="{5AF9B009-57A7-4273-B948-3BDDF1F8CDD1}" type="presParOf" srcId="{7011CF90-FB05-414E-8969-375419AB17CE}" destId="{197DF94D-E81E-4947-B398-8C299ADC57A0}" srcOrd="3" destOrd="0" presId="urn:microsoft.com/office/officeart/2008/layout/VerticalCurvedList"/>
    <dgm:cxn modelId="{904A805A-D72B-4CC8-9E58-90C745AA0D15}" type="presParOf" srcId="{B8A77CD5-81A8-4434-9B03-E935DF1C7A2E}" destId="{321D4A24-B766-43F2-9F6F-B1FDBA55DD53}" srcOrd="1" destOrd="0" presId="urn:microsoft.com/office/officeart/2008/layout/VerticalCurvedList"/>
    <dgm:cxn modelId="{EE5C58D9-18E1-4157-8725-23F98E9D1475}" type="presParOf" srcId="{B8A77CD5-81A8-4434-9B03-E935DF1C7A2E}" destId="{AB73A90D-6219-47A0-B868-06E1820BED0A}" srcOrd="2" destOrd="0" presId="urn:microsoft.com/office/officeart/2008/layout/VerticalCurvedList"/>
    <dgm:cxn modelId="{65061ABC-680C-4CE7-B103-C5C7384AD5C6}" type="presParOf" srcId="{AB73A90D-6219-47A0-B868-06E1820BED0A}" destId="{6D4C5CD3-7046-44F3-ABE2-CEDC6CCD4D6D}" srcOrd="0" destOrd="0" presId="urn:microsoft.com/office/officeart/2008/layout/VerticalCurvedList"/>
    <dgm:cxn modelId="{A26113BF-1564-473C-80BB-5F70D6907E62}" type="presParOf" srcId="{B8A77CD5-81A8-4434-9B03-E935DF1C7A2E}" destId="{503BB25E-FE41-4431-B62B-7CC7DF668030}" srcOrd="3" destOrd="0" presId="urn:microsoft.com/office/officeart/2008/layout/VerticalCurvedList"/>
    <dgm:cxn modelId="{66380F4C-3209-448A-9855-CBE0F1D4ADA6}" type="presParOf" srcId="{B8A77CD5-81A8-4434-9B03-E935DF1C7A2E}" destId="{1724BCEB-9D07-4A31-A740-E9F22A83C451}" srcOrd="4" destOrd="0" presId="urn:microsoft.com/office/officeart/2008/layout/VerticalCurvedList"/>
    <dgm:cxn modelId="{0A39B6E2-6F52-43BF-9E38-93CD4A6BC6D8}" type="presParOf" srcId="{1724BCEB-9D07-4A31-A740-E9F22A83C451}" destId="{54207224-D887-4532-A107-805B44ABB521}" srcOrd="0" destOrd="0" presId="urn:microsoft.com/office/officeart/2008/layout/VerticalCurvedList"/>
    <dgm:cxn modelId="{C285A94C-0048-42AC-8527-648BC0E2CDFB}" type="presParOf" srcId="{B8A77CD5-81A8-4434-9B03-E935DF1C7A2E}" destId="{A18DD136-C47B-4DBA-8FBE-2A082801CD79}" srcOrd="5" destOrd="0" presId="urn:microsoft.com/office/officeart/2008/layout/VerticalCurvedList"/>
    <dgm:cxn modelId="{2EA9399E-592C-4781-A665-A944C1667AA1}" type="presParOf" srcId="{B8A77CD5-81A8-4434-9B03-E935DF1C7A2E}" destId="{7D61F65F-6298-4FED-AA1C-4D6F4DD85649}" srcOrd="6" destOrd="0" presId="urn:microsoft.com/office/officeart/2008/layout/VerticalCurvedList"/>
    <dgm:cxn modelId="{01D6DBD4-BBF3-451A-9C1B-A838E430DC99}" type="presParOf" srcId="{7D61F65F-6298-4FED-AA1C-4D6F4DD85649}" destId="{F7EC9F7D-1898-477C-8820-8A8D2E497BB1}" srcOrd="0" destOrd="0" presId="urn:microsoft.com/office/officeart/2008/layout/VerticalCurvedList"/>
    <dgm:cxn modelId="{58E45542-E8FA-4FFA-91FF-364E981DE4B9}" type="presParOf" srcId="{B8A77CD5-81A8-4434-9B03-E935DF1C7A2E}" destId="{15BEB3CB-ECB1-4E15-B4E7-0137D4236249}" srcOrd="7" destOrd="0" presId="urn:microsoft.com/office/officeart/2008/layout/VerticalCurvedList"/>
    <dgm:cxn modelId="{59DCA48D-AF2F-4346-9E72-69ADBC896913}" type="presParOf" srcId="{B8A77CD5-81A8-4434-9B03-E935DF1C7A2E}" destId="{25C131A4-065A-4F64-8E86-6BEB612B0BE8}" srcOrd="8" destOrd="0" presId="urn:microsoft.com/office/officeart/2008/layout/VerticalCurvedList"/>
    <dgm:cxn modelId="{AB31B61D-55AE-4CAA-BD42-FD82AAF4B985}" type="presParOf" srcId="{25C131A4-065A-4F64-8E86-6BEB612B0BE8}" destId="{213673E4-28A9-4E70-BC53-5F922AF04A1A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D876A-720C-4448-BCB7-9DEA1FFB682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A744D1-42AF-4339-B543-95A4E394F903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hududidagi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daryolarning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potensial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8,8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mln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kVt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bo‘lib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Osiyo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resurslarining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13 %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iga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38C88-0820-436F-980E-A2035F6C598E}" type="par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49479D-556C-4893-A365-EBB324ADA425}" type="sib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77A22-A110-446B-BD2F-0562D664F66A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jihatidan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Osiyoda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Tojikiston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Qirg‘iziston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Qozog‘istondan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so‘ng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4-o‘rinda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turadi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3E14B-D4C7-4AB9-90D9-4C50084E963F}" type="par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F35C8-58AA-4669-B5CB-C618FAC94DDF}" type="sib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C17E8-44FE-423E-94EC-F8B395ABD42B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gidroenergiya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foydalanish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maqsadida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Chirchiq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daryosida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Chorvoq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Xo‘jakent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G‘azalkent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Sirdaryoda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Uchqo‘rg‘on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Farhod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Qoradaryoda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Andijon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GESlari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qurilgan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68C9E-B6D5-41C3-9164-0CEF321174C0}" type="par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1875D-6911-490F-B7C7-81ECBE91788B}" type="sib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850136-911C-4572-A960-C4909DDC58A8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daryolaridan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ovlashda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foydalaniladi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4DB85-BC4E-4E2A-9A18-590DDE92606E}" type="parTrans" cxnId="{C13E604D-0070-4278-A13B-F68EEDC918ED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6E179-3C34-43EB-927F-0F803FF46C3F}" type="sibTrans" cxnId="{C13E604D-0070-4278-A13B-F68EEDC918ED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F745E-F63C-4267-9CE3-613C9D98B746}" type="pres">
      <dgm:prSet presAssocID="{489D876A-720C-4448-BCB7-9DEA1FFB6823}" presName="Name0" presStyleCnt="0">
        <dgm:presLayoutVars>
          <dgm:chMax val="7"/>
          <dgm:chPref val="7"/>
          <dgm:dir/>
        </dgm:presLayoutVars>
      </dgm:prSet>
      <dgm:spPr/>
    </dgm:pt>
    <dgm:pt modelId="{B8A77CD5-81A8-4434-9B03-E935DF1C7A2E}" type="pres">
      <dgm:prSet presAssocID="{489D876A-720C-4448-BCB7-9DEA1FFB6823}" presName="Name1" presStyleCnt="0"/>
      <dgm:spPr/>
    </dgm:pt>
    <dgm:pt modelId="{7011CF90-FB05-414E-8969-375419AB17CE}" type="pres">
      <dgm:prSet presAssocID="{489D876A-720C-4448-BCB7-9DEA1FFB6823}" presName="cycle" presStyleCnt="0"/>
      <dgm:spPr/>
    </dgm:pt>
    <dgm:pt modelId="{ED440C88-585A-499F-A63F-DCD134A8F161}" type="pres">
      <dgm:prSet presAssocID="{489D876A-720C-4448-BCB7-9DEA1FFB6823}" presName="srcNode" presStyleLbl="node1" presStyleIdx="0" presStyleCnt="4"/>
      <dgm:spPr/>
    </dgm:pt>
    <dgm:pt modelId="{A52F9270-5B78-4201-A089-234864119EBB}" type="pres">
      <dgm:prSet presAssocID="{489D876A-720C-4448-BCB7-9DEA1FFB6823}" presName="conn" presStyleLbl="parChTrans1D2" presStyleIdx="0" presStyleCnt="1"/>
      <dgm:spPr/>
    </dgm:pt>
    <dgm:pt modelId="{20D6A812-CA09-44D4-89C8-E78F643587A2}" type="pres">
      <dgm:prSet presAssocID="{489D876A-720C-4448-BCB7-9DEA1FFB6823}" presName="extraNode" presStyleLbl="node1" presStyleIdx="0" presStyleCnt="4"/>
      <dgm:spPr/>
    </dgm:pt>
    <dgm:pt modelId="{197DF94D-E81E-4947-B398-8C299ADC57A0}" type="pres">
      <dgm:prSet presAssocID="{489D876A-720C-4448-BCB7-9DEA1FFB6823}" presName="dstNode" presStyleLbl="node1" presStyleIdx="0" presStyleCnt="4"/>
      <dgm:spPr/>
    </dgm:pt>
    <dgm:pt modelId="{321D4A24-B766-43F2-9F6F-B1FDBA55DD53}" type="pres">
      <dgm:prSet presAssocID="{C0A744D1-42AF-4339-B543-95A4E394F903}" presName="text_1" presStyleLbl="node1" presStyleIdx="0" presStyleCnt="4">
        <dgm:presLayoutVars>
          <dgm:bulletEnabled val="1"/>
        </dgm:presLayoutVars>
      </dgm:prSet>
      <dgm:spPr/>
    </dgm:pt>
    <dgm:pt modelId="{AB73A90D-6219-47A0-B868-06E1820BED0A}" type="pres">
      <dgm:prSet presAssocID="{C0A744D1-42AF-4339-B543-95A4E394F903}" presName="accent_1" presStyleCnt="0"/>
      <dgm:spPr/>
    </dgm:pt>
    <dgm:pt modelId="{6D4C5CD3-7046-44F3-ABE2-CEDC6CCD4D6D}" type="pres">
      <dgm:prSet presAssocID="{C0A744D1-42AF-4339-B543-95A4E394F903}" presName="accentRepeatNode" presStyleLbl="solidFgAcc1" presStyleIdx="0" presStyleCnt="4"/>
      <dgm:spPr>
        <a:solidFill>
          <a:schemeClr val="accent5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503BB25E-FE41-4431-B62B-7CC7DF668030}" type="pres">
      <dgm:prSet presAssocID="{2D677A22-A110-446B-BD2F-0562D664F66A}" presName="text_2" presStyleLbl="node1" presStyleIdx="1" presStyleCnt="4">
        <dgm:presLayoutVars>
          <dgm:bulletEnabled val="1"/>
        </dgm:presLayoutVars>
      </dgm:prSet>
      <dgm:spPr/>
    </dgm:pt>
    <dgm:pt modelId="{1724BCEB-9D07-4A31-A740-E9F22A83C451}" type="pres">
      <dgm:prSet presAssocID="{2D677A22-A110-446B-BD2F-0562D664F66A}" presName="accent_2" presStyleCnt="0"/>
      <dgm:spPr/>
    </dgm:pt>
    <dgm:pt modelId="{54207224-D887-4532-A107-805B44ABB521}" type="pres">
      <dgm:prSet presAssocID="{2D677A22-A110-446B-BD2F-0562D664F66A}" presName="accentRepeatNode" presStyleLbl="solidFgAcc1" presStyleIdx="1" presStyleCnt="4"/>
      <dgm:spPr>
        <a:solidFill>
          <a:srgbClr val="FFFF00"/>
        </a:solidFill>
        <a:ln>
          <a:solidFill>
            <a:srgbClr val="FFC000"/>
          </a:solidFill>
        </a:ln>
      </dgm:spPr>
    </dgm:pt>
    <dgm:pt modelId="{A18DD136-C47B-4DBA-8FBE-2A082801CD79}" type="pres">
      <dgm:prSet presAssocID="{396C17E8-44FE-423E-94EC-F8B395ABD42B}" presName="text_3" presStyleLbl="node1" presStyleIdx="2" presStyleCnt="4" custScaleX="99459" custScaleY="112929">
        <dgm:presLayoutVars>
          <dgm:bulletEnabled val="1"/>
        </dgm:presLayoutVars>
      </dgm:prSet>
      <dgm:spPr/>
    </dgm:pt>
    <dgm:pt modelId="{7D61F65F-6298-4FED-AA1C-4D6F4DD85649}" type="pres">
      <dgm:prSet presAssocID="{396C17E8-44FE-423E-94EC-F8B395ABD42B}" presName="accent_3" presStyleCnt="0"/>
      <dgm:spPr/>
    </dgm:pt>
    <dgm:pt modelId="{F7EC9F7D-1898-477C-8820-8A8D2E497BB1}" type="pres">
      <dgm:prSet presAssocID="{396C17E8-44FE-423E-94EC-F8B395ABD42B}" presName="accentRepeatNode" presStyleLbl="solidFgAcc1" presStyleIdx="2" presStyleCnt="4" custScaleX="107399" custScaleY="100747"/>
      <dgm:spPr>
        <a:solidFill>
          <a:srgbClr val="0000FF"/>
        </a:solidFill>
        <a:ln>
          <a:solidFill>
            <a:srgbClr val="0033CC"/>
          </a:solidFill>
        </a:ln>
      </dgm:spPr>
    </dgm:pt>
    <dgm:pt modelId="{15BEB3CB-ECB1-4E15-B4E7-0137D4236249}" type="pres">
      <dgm:prSet presAssocID="{F6850136-911C-4572-A960-C4909DDC58A8}" presName="text_4" presStyleLbl="node1" presStyleIdx="3" presStyleCnt="4">
        <dgm:presLayoutVars>
          <dgm:bulletEnabled val="1"/>
        </dgm:presLayoutVars>
      </dgm:prSet>
      <dgm:spPr/>
    </dgm:pt>
    <dgm:pt modelId="{25C131A4-065A-4F64-8E86-6BEB612B0BE8}" type="pres">
      <dgm:prSet presAssocID="{F6850136-911C-4572-A960-C4909DDC58A8}" presName="accent_4" presStyleCnt="0"/>
      <dgm:spPr/>
    </dgm:pt>
    <dgm:pt modelId="{213673E4-28A9-4E70-BC53-5F922AF04A1A}" type="pres">
      <dgm:prSet presAssocID="{F6850136-911C-4572-A960-C4909DDC58A8}" presName="accentRepeatNode" presStyleLbl="solidFgAcc1" presStyleIdx="3" presStyleCnt="4"/>
      <dgm:spPr>
        <a:solidFill>
          <a:srgbClr val="7030A0"/>
        </a:solidFill>
        <a:ln>
          <a:solidFill>
            <a:srgbClr val="7030A0"/>
          </a:solidFill>
        </a:ln>
      </dgm:spPr>
    </dgm:pt>
  </dgm:ptLst>
  <dgm:cxnLst>
    <dgm:cxn modelId="{9D2D6E06-BF92-43F6-8D43-D89780E58594}" type="presOf" srcId="{8649479D-556C-4893-A365-EBB324ADA425}" destId="{A52F9270-5B78-4201-A089-234864119EBB}" srcOrd="0" destOrd="0" presId="urn:microsoft.com/office/officeart/2008/layout/VerticalCurvedList"/>
    <dgm:cxn modelId="{8767C142-99E7-4902-AB0C-6C14E8091993}" srcId="{489D876A-720C-4448-BCB7-9DEA1FFB6823}" destId="{2D677A22-A110-446B-BD2F-0562D664F66A}" srcOrd="1" destOrd="0" parTransId="{3613E14B-D4C7-4AB9-90D9-4C50084E963F}" sibTransId="{FBDF35C8-58AA-4669-B5CB-C618FAC94DDF}"/>
    <dgm:cxn modelId="{5E37A044-A0C9-4532-AC2D-037D04E842C2}" type="presOf" srcId="{2D677A22-A110-446B-BD2F-0562D664F66A}" destId="{503BB25E-FE41-4431-B62B-7CC7DF668030}" srcOrd="0" destOrd="0" presId="urn:microsoft.com/office/officeart/2008/layout/VerticalCurvedList"/>
    <dgm:cxn modelId="{D0AC9069-FF11-4470-9F49-A4E9E2701F78}" type="presOf" srcId="{396C17E8-44FE-423E-94EC-F8B395ABD42B}" destId="{A18DD136-C47B-4DBA-8FBE-2A082801CD79}" srcOrd="0" destOrd="0" presId="urn:microsoft.com/office/officeart/2008/layout/VerticalCurvedList"/>
    <dgm:cxn modelId="{C13E604D-0070-4278-A13B-F68EEDC918ED}" srcId="{489D876A-720C-4448-BCB7-9DEA1FFB6823}" destId="{F6850136-911C-4572-A960-C4909DDC58A8}" srcOrd="3" destOrd="0" parTransId="{D294DB85-BC4E-4E2A-9A18-590DDE92606E}" sibTransId="{FE46E179-3C34-43EB-927F-0F803FF46C3F}"/>
    <dgm:cxn modelId="{B9814B74-8039-4ED0-987B-E240B6010001}" srcId="{489D876A-720C-4448-BCB7-9DEA1FFB6823}" destId="{C0A744D1-42AF-4339-B543-95A4E394F903}" srcOrd="0" destOrd="0" parTransId="{D8E38C88-0820-436F-980E-A2035F6C598E}" sibTransId="{8649479D-556C-4893-A365-EBB324ADA425}"/>
    <dgm:cxn modelId="{851C4DA1-5A4C-4EE1-8984-C195096D84F2}" srcId="{489D876A-720C-4448-BCB7-9DEA1FFB6823}" destId="{396C17E8-44FE-423E-94EC-F8B395ABD42B}" srcOrd="2" destOrd="0" parTransId="{0D268C9E-B6D5-41C3-9164-0CEF321174C0}" sibTransId="{95A1875D-6911-490F-B7C7-81ECBE91788B}"/>
    <dgm:cxn modelId="{87AAF8AA-EA88-4CFB-B4CC-E80F2BFE1CFE}" type="presOf" srcId="{489D876A-720C-4448-BCB7-9DEA1FFB6823}" destId="{0B5F745E-F63C-4267-9CE3-613C9D98B746}" srcOrd="0" destOrd="0" presId="urn:microsoft.com/office/officeart/2008/layout/VerticalCurvedList"/>
    <dgm:cxn modelId="{5A556AC7-5743-48FF-B9D7-A189692B8361}" type="presOf" srcId="{C0A744D1-42AF-4339-B543-95A4E394F903}" destId="{321D4A24-B766-43F2-9F6F-B1FDBA55DD53}" srcOrd="0" destOrd="0" presId="urn:microsoft.com/office/officeart/2008/layout/VerticalCurvedList"/>
    <dgm:cxn modelId="{689BF8FB-A462-429A-91D8-15E1EC6F7797}" type="presOf" srcId="{F6850136-911C-4572-A960-C4909DDC58A8}" destId="{15BEB3CB-ECB1-4E15-B4E7-0137D4236249}" srcOrd="0" destOrd="0" presId="urn:microsoft.com/office/officeart/2008/layout/VerticalCurvedList"/>
    <dgm:cxn modelId="{4959B7AF-BB2C-4F0F-83C5-EEAF49943526}" type="presParOf" srcId="{0B5F745E-F63C-4267-9CE3-613C9D98B746}" destId="{B8A77CD5-81A8-4434-9B03-E935DF1C7A2E}" srcOrd="0" destOrd="0" presId="urn:microsoft.com/office/officeart/2008/layout/VerticalCurvedList"/>
    <dgm:cxn modelId="{227E1FA2-2F7E-48A9-B762-182F472E7974}" type="presParOf" srcId="{B8A77CD5-81A8-4434-9B03-E935DF1C7A2E}" destId="{7011CF90-FB05-414E-8969-375419AB17CE}" srcOrd="0" destOrd="0" presId="urn:microsoft.com/office/officeart/2008/layout/VerticalCurvedList"/>
    <dgm:cxn modelId="{95E01CC4-2E6F-4695-B5E0-1EAA22D92009}" type="presParOf" srcId="{7011CF90-FB05-414E-8969-375419AB17CE}" destId="{ED440C88-585A-499F-A63F-DCD134A8F161}" srcOrd="0" destOrd="0" presId="urn:microsoft.com/office/officeart/2008/layout/VerticalCurvedList"/>
    <dgm:cxn modelId="{66B57BBA-9EEB-4691-BEB3-3B66427ACD09}" type="presParOf" srcId="{7011CF90-FB05-414E-8969-375419AB17CE}" destId="{A52F9270-5B78-4201-A089-234864119EBB}" srcOrd="1" destOrd="0" presId="urn:microsoft.com/office/officeart/2008/layout/VerticalCurvedList"/>
    <dgm:cxn modelId="{59E62505-893E-4B31-AFF4-1A4213867205}" type="presParOf" srcId="{7011CF90-FB05-414E-8969-375419AB17CE}" destId="{20D6A812-CA09-44D4-89C8-E78F643587A2}" srcOrd="2" destOrd="0" presId="urn:microsoft.com/office/officeart/2008/layout/VerticalCurvedList"/>
    <dgm:cxn modelId="{5AF9B009-57A7-4273-B948-3BDDF1F8CDD1}" type="presParOf" srcId="{7011CF90-FB05-414E-8969-375419AB17CE}" destId="{197DF94D-E81E-4947-B398-8C299ADC57A0}" srcOrd="3" destOrd="0" presId="urn:microsoft.com/office/officeart/2008/layout/VerticalCurvedList"/>
    <dgm:cxn modelId="{904A805A-D72B-4CC8-9E58-90C745AA0D15}" type="presParOf" srcId="{B8A77CD5-81A8-4434-9B03-E935DF1C7A2E}" destId="{321D4A24-B766-43F2-9F6F-B1FDBA55DD53}" srcOrd="1" destOrd="0" presId="urn:microsoft.com/office/officeart/2008/layout/VerticalCurvedList"/>
    <dgm:cxn modelId="{EE5C58D9-18E1-4157-8725-23F98E9D1475}" type="presParOf" srcId="{B8A77CD5-81A8-4434-9B03-E935DF1C7A2E}" destId="{AB73A90D-6219-47A0-B868-06E1820BED0A}" srcOrd="2" destOrd="0" presId="urn:microsoft.com/office/officeart/2008/layout/VerticalCurvedList"/>
    <dgm:cxn modelId="{65061ABC-680C-4CE7-B103-C5C7384AD5C6}" type="presParOf" srcId="{AB73A90D-6219-47A0-B868-06E1820BED0A}" destId="{6D4C5CD3-7046-44F3-ABE2-CEDC6CCD4D6D}" srcOrd="0" destOrd="0" presId="urn:microsoft.com/office/officeart/2008/layout/VerticalCurvedList"/>
    <dgm:cxn modelId="{A26113BF-1564-473C-80BB-5F70D6907E62}" type="presParOf" srcId="{B8A77CD5-81A8-4434-9B03-E935DF1C7A2E}" destId="{503BB25E-FE41-4431-B62B-7CC7DF668030}" srcOrd="3" destOrd="0" presId="urn:microsoft.com/office/officeart/2008/layout/VerticalCurvedList"/>
    <dgm:cxn modelId="{66380F4C-3209-448A-9855-CBE0F1D4ADA6}" type="presParOf" srcId="{B8A77CD5-81A8-4434-9B03-E935DF1C7A2E}" destId="{1724BCEB-9D07-4A31-A740-E9F22A83C451}" srcOrd="4" destOrd="0" presId="urn:microsoft.com/office/officeart/2008/layout/VerticalCurvedList"/>
    <dgm:cxn modelId="{0A39B6E2-6F52-43BF-9E38-93CD4A6BC6D8}" type="presParOf" srcId="{1724BCEB-9D07-4A31-A740-E9F22A83C451}" destId="{54207224-D887-4532-A107-805B44ABB521}" srcOrd="0" destOrd="0" presId="urn:microsoft.com/office/officeart/2008/layout/VerticalCurvedList"/>
    <dgm:cxn modelId="{C285A94C-0048-42AC-8527-648BC0E2CDFB}" type="presParOf" srcId="{B8A77CD5-81A8-4434-9B03-E935DF1C7A2E}" destId="{A18DD136-C47B-4DBA-8FBE-2A082801CD79}" srcOrd="5" destOrd="0" presId="urn:microsoft.com/office/officeart/2008/layout/VerticalCurvedList"/>
    <dgm:cxn modelId="{2EA9399E-592C-4781-A665-A944C1667AA1}" type="presParOf" srcId="{B8A77CD5-81A8-4434-9B03-E935DF1C7A2E}" destId="{7D61F65F-6298-4FED-AA1C-4D6F4DD85649}" srcOrd="6" destOrd="0" presId="urn:microsoft.com/office/officeart/2008/layout/VerticalCurvedList"/>
    <dgm:cxn modelId="{01D6DBD4-BBF3-451A-9C1B-A838E430DC99}" type="presParOf" srcId="{7D61F65F-6298-4FED-AA1C-4D6F4DD85649}" destId="{F7EC9F7D-1898-477C-8820-8A8D2E497BB1}" srcOrd="0" destOrd="0" presId="urn:microsoft.com/office/officeart/2008/layout/VerticalCurvedList"/>
    <dgm:cxn modelId="{58E45542-E8FA-4FFA-91FF-364E981DE4B9}" type="presParOf" srcId="{B8A77CD5-81A8-4434-9B03-E935DF1C7A2E}" destId="{15BEB3CB-ECB1-4E15-B4E7-0137D4236249}" srcOrd="7" destOrd="0" presId="urn:microsoft.com/office/officeart/2008/layout/VerticalCurvedList"/>
    <dgm:cxn modelId="{59DCA48D-AF2F-4346-9E72-69ADBC896913}" type="presParOf" srcId="{B8A77CD5-81A8-4434-9B03-E935DF1C7A2E}" destId="{25C131A4-065A-4F64-8E86-6BEB612B0BE8}" srcOrd="8" destOrd="0" presId="urn:microsoft.com/office/officeart/2008/layout/VerticalCurvedList"/>
    <dgm:cxn modelId="{AB31B61D-55AE-4CAA-BD42-FD82AAF4B985}" type="presParOf" srcId="{25C131A4-065A-4F64-8E86-6BEB612B0BE8}" destId="{213673E4-28A9-4E70-BC53-5F922AF04A1A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F9270-5B78-4201-A089-234864119EBB}">
      <dsp:nvSpPr>
        <dsp:cNvPr id="0" name=""/>
        <dsp:cNvSpPr/>
      </dsp:nvSpPr>
      <dsp:spPr>
        <a:xfrm>
          <a:off x="-6769506" y="-1035091"/>
          <a:ext cx="8056762" cy="8056762"/>
        </a:xfrm>
        <a:prstGeom prst="blockArc">
          <a:avLst>
            <a:gd name="adj1" fmla="val 18900000"/>
            <a:gd name="adj2" fmla="val 2700000"/>
            <a:gd name="adj3" fmla="val 268"/>
          </a:avLst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D4A24-B766-43F2-9F6F-B1FDBA55DD53}">
      <dsp:nvSpPr>
        <dsp:cNvPr id="0" name=""/>
        <dsp:cNvSpPr/>
      </dsp:nvSpPr>
      <dsp:spPr>
        <a:xfrm>
          <a:off x="673546" y="460248"/>
          <a:ext cx="11432900" cy="9209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qishloq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xo‘jaligi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sanoatni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ta’minlash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elektr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energiyasi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ovlash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dam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maqsadlarida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foydalaniladigan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yerusti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iborat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46" y="460248"/>
        <a:ext cx="11432900" cy="920975"/>
      </dsp:txXfrm>
    </dsp:sp>
    <dsp:sp modelId="{6D4C5CD3-7046-44F3-ABE2-CEDC6CCD4D6D}">
      <dsp:nvSpPr>
        <dsp:cNvPr id="0" name=""/>
        <dsp:cNvSpPr/>
      </dsp:nvSpPr>
      <dsp:spPr>
        <a:xfrm>
          <a:off x="97936" y="345126"/>
          <a:ext cx="1151219" cy="115121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BB25E-FE41-4431-B62B-7CC7DF668030}">
      <dsp:nvSpPr>
        <dsp:cNvPr id="0" name=""/>
        <dsp:cNvSpPr/>
      </dsp:nvSpPr>
      <dsp:spPr>
        <a:xfrm>
          <a:off x="1201562" y="1841950"/>
          <a:ext cx="10904884" cy="920975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orasida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daryolarning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ahamiyati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vaqtda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4,2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mln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gektar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sug‘orilmoqda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1562" y="1841950"/>
        <a:ext cx="10904884" cy="920975"/>
      </dsp:txXfrm>
    </dsp:sp>
    <dsp:sp modelId="{54207224-D887-4532-A107-805B44ABB521}">
      <dsp:nvSpPr>
        <dsp:cNvPr id="0" name=""/>
        <dsp:cNvSpPr/>
      </dsp:nvSpPr>
      <dsp:spPr>
        <a:xfrm>
          <a:off x="625953" y="1726828"/>
          <a:ext cx="1151219" cy="1151219"/>
        </a:xfrm>
        <a:prstGeom prst="ellipse">
          <a:avLst/>
        </a:prstGeom>
        <a:solidFill>
          <a:srgbClr val="FFFF00"/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DD136-C47B-4DBA-8FBE-2A082801CD79}">
      <dsp:nvSpPr>
        <dsp:cNvPr id="0" name=""/>
        <dsp:cNvSpPr/>
      </dsp:nvSpPr>
      <dsp:spPr>
        <a:xfrm>
          <a:off x="1201562" y="3223653"/>
          <a:ext cx="10904884" cy="920975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maishiy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xo‘jalikning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suvga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talabini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qondirishda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muhim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ahamiyatga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1562" y="3223653"/>
        <a:ext cx="10904884" cy="920975"/>
      </dsp:txXfrm>
    </dsp:sp>
    <dsp:sp modelId="{F7EC9F7D-1898-477C-8820-8A8D2E497BB1}">
      <dsp:nvSpPr>
        <dsp:cNvPr id="0" name=""/>
        <dsp:cNvSpPr/>
      </dsp:nvSpPr>
      <dsp:spPr>
        <a:xfrm>
          <a:off x="625953" y="3108531"/>
          <a:ext cx="1151219" cy="1151219"/>
        </a:xfrm>
        <a:prstGeom prst="ellipse">
          <a:avLst/>
        </a:prstGeom>
        <a:solidFill>
          <a:srgbClr val="0000FF"/>
        </a:solidFill>
        <a:ln w="6350" cap="flat" cmpd="sng" algn="ctr">
          <a:solidFill>
            <a:srgbClr val="0033C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EB3CB-ECB1-4E15-B4E7-0137D4236249}">
      <dsp:nvSpPr>
        <dsp:cNvPr id="0" name=""/>
        <dsp:cNvSpPr/>
      </dsp:nvSpPr>
      <dsp:spPr>
        <a:xfrm>
          <a:off x="673546" y="4605355"/>
          <a:ext cx="11432900" cy="920975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yiliga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o‘rtacha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57,781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kub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km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foydalanilmoqda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Shundan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0,5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kub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km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tashkil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qiladi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46" y="4605355"/>
        <a:ext cx="11432900" cy="920975"/>
      </dsp:txXfrm>
    </dsp:sp>
    <dsp:sp modelId="{213673E4-28A9-4E70-BC53-5F922AF04A1A}">
      <dsp:nvSpPr>
        <dsp:cNvPr id="0" name=""/>
        <dsp:cNvSpPr/>
      </dsp:nvSpPr>
      <dsp:spPr>
        <a:xfrm>
          <a:off x="97936" y="4490233"/>
          <a:ext cx="1151219" cy="1151219"/>
        </a:xfrm>
        <a:prstGeom prst="ellipse">
          <a:avLst/>
        </a:prstGeom>
        <a:solidFill>
          <a:srgbClr val="7030A0"/>
        </a:solidFill>
        <a:ln w="63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F9270-5B78-4201-A089-234864119EBB}">
      <dsp:nvSpPr>
        <dsp:cNvPr id="0" name=""/>
        <dsp:cNvSpPr/>
      </dsp:nvSpPr>
      <dsp:spPr>
        <a:xfrm>
          <a:off x="-6769506" y="-1035091"/>
          <a:ext cx="8056762" cy="8056762"/>
        </a:xfrm>
        <a:prstGeom prst="blockArc">
          <a:avLst>
            <a:gd name="adj1" fmla="val 18900000"/>
            <a:gd name="adj2" fmla="val 2700000"/>
            <a:gd name="adj3" fmla="val 268"/>
          </a:avLst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D4A24-B766-43F2-9F6F-B1FDBA55DD53}">
      <dsp:nvSpPr>
        <dsp:cNvPr id="0" name=""/>
        <dsp:cNvSpPr/>
      </dsp:nvSpPr>
      <dsp:spPr>
        <a:xfrm>
          <a:off x="673546" y="460248"/>
          <a:ext cx="11432900" cy="920975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hududidagi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daryolarning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potensial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8,8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mln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kVt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bo‘lib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Osiyo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resurslarining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13 %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iga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46" y="460248"/>
        <a:ext cx="11432900" cy="920975"/>
      </dsp:txXfrm>
    </dsp:sp>
    <dsp:sp modelId="{6D4C5CD3-7046-44F3-ABE2-CEDC6CCD4D6D}">
      <dsp:nvSpPr>
        <dsp:cNvPr id="0" name=""/>
        <dsp:cNvSpPr/>
      </dsp:nvSpPr>
      <dsp:spPr>
        <a:xfrm>
          <a:off x="97936" y="345126"/>
          <a:ext cx="1151219" cy="115121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BB25E-FE41-4431-B62B-7CC7DF668030}">
      <dsp:nvSpPr>
        <dsp:cNvPr id="0" name=""/>
        <dsp:cNvSpPr/>
      </dsp:nvSpPr>
      <dsp:spPr>
        <a:xfrm>
          <a:off x="1201562" y="1841950"/>
          <a:ext cx="10904884" cy="92097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energiya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jihatidan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Osiyoda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Tojikiston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Qirg‘iziston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Qozog‘istondan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so‘ng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4-o‘rinda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turadi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1562" y="1841950"/>
        <a:ext cx="10904884" cy="920975"/>
      </dsp:txXfrm>
    </dsp:sp>
    <dsp:sp modelId="{54207224-D887-4532-A107-805B44ABB521}">
      <dsp:nvSpPr>
        <dsp:cNvPr id="0" name=""/>
        <dsp:cNvSpPr/>
      </dsp:nvSpPr>
      <dsp:spPr>
        <a:xfrm>
          <a:off x="625953" y="1726828"/>
          <a:ext cx="1151219" cy="1151219"/>
        </a:xfrm>
        <a:prstGeom prst="ellipse">
          <a:avLst/>
        </a:prstGeom>
        <a:solidFill>
          <a:srgbClr val="FFFF00"/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DD136-C47B-4DBA-8FBE-2A082801CD79}">
      <dsp:nvSpPr>
        <dsp:cNvPr id="0" name=""/>
        <dsp:cNvSpPr/>
      </dsp:nvSpPr>
      <dsp:spPr>
        <a:xfrm>
          <a:off x="1231060" y="3164116"/>
          <a:ext cx="10845889" cy="104004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gidroenergiya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resurslaridan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foydalanish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maqsadida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Chirchiq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daryosida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Chorvoq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Xo‘jakent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G‘azalkent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Sirdaryoda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Uchqo‘rg‘on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Farhod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Qoradaryoda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—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Andijon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GESlari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qurilgan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1060" y="3164116"/>
        <a:ext cx="10845889" cy="1040048"/>
      </dsp:txXfrm>
    </dsp:sp>
    <dsp:sp modelId="{F7EC9F7D-1898-477C-8820-8A8D2E497BB1}">
      <dsp:nvSpPr>
        <dsp:cNvPr id="0" name=""/>
        <dsp:cNvSpPr/>
      </dsp:nvSpPr>
      <dsp:spPr>
        <a:xfrm>
          <a:off x="583363" y="3104231"/>
          <a:ext cx="1236397" cy="1159818"/>
        </a:xfrm>
        <a:prstGeom prst="ellipse">
          <a:avLst/>
        </a:prstGeom>
        <a:solidFill>
          <a:srgbClr val="0000FF"/>
        </a:solidFill>
        <a:ln w="6350" cap="flat" cmpd="sng" algn="ctr">
          <a:solidFill>
            <a:srgbClr val="0033C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EB3CB-ECB1-4E15-B4E7-0137D4236249}">
      <dsp:nvSpPr>
        <dsp:cNvPr id="0" name=""/>
        <dsp:cNvSpPr/>
      </dsp:nvSpPr>
      <dsp:spPr>
        <a:xfrm>
          <a:off x="673546" y="4605355"/>
          <a:ext cx="11432900" cy="920975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daryolaridan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baliq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ovlashda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ham </a:t>
          </a:r>
          <a:r>
            <a:rPr lang="en-US" sz="2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foydalaniladi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546" y="4605355"/>
        <a:ext cx="11432900" cy="920975"/>
      </dsp:txXfrm>
    </dsp:sp>
    <dsp:sp modelId="{213673E4-28A9-4E70-BC53-5F922AF04A1A}">
      <dsp:nvSpPr>
        <dsp:cNvPr id="0" name=""/>
        <dsp:cNvSpPr/>
      </dsp:nvSpPr>
      <dsp:spPr>
        <a:xfrm>
          <a:off x="97936" y="4490233"/>
          <a:ext cx="1151219" cy="1151219"/>
        </a:xfrm>
        <a:prstGeom prst="ellipse">
          <a:avLst/>
        </a:prstGeom>
        <a:solidFill>
          <a:srgbClr val="7030A0"/>
        </a:solidFill>
        <a:ln w="63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431235" y="2058988"/>
            <a:ext cx="10125561" cy="341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boyliklaridan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foydalanish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ularni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muhofaza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O‘zbekiston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endParaRPr lang="uz-Cyrl-UZ" altLang="ru-RU" sz="44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2B871D-4A10-41AA-B6BD-E77191CDFDC2}"/>
              </a:ext>
            </a:extLst>
          </p:cNvPr>
          <p:cNvSpPr/>
          <p:nvPr/>
        </p:nvSpPr>
        <p:spPr>
          <a:xfrm>
            <a:off x="1630917" y="5771317"/>
            <a:ext cx="79636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6">
            <a:extLst>
              <a:ext uri="{FF2B5EF4-FFF2-40B4-BE49-F238E27FC236}">
                <a16:creationId xmlns:a16="http://schemas.microsoft.com/office/drawing/2014/main" id="{E3B0B3BD-9103-4167-A1B0-29D7823337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32522" y="701731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aksariyatining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rangidadir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1E7AA0-02FA-44EB-98FD-A884BB6C98D5}"/>
              </a:ext>
            </a:extLst>
          </p:cNvPr>
          <p:cNvSpPr/>
          <p:nvPr/>
        </p:nvSpPr>
        <p:spPr>
          <a:xfrm>
            <a:off x="155575" y="5240601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+75 + 80°C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inlarida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bekinib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faollashadi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Oltin O'rda xazinasini yumronqoziq topib oldi">
            <a:extLst>
              <a:ext uri="{FF2B5EF4-FFF2-40B4-BE49-F238E27FC236}">
                <a16:creationId xmlns:a16="http://schemas.microsoft.com/office/drawing/2014/main" id="{FF642BD5-CD04-4192-8434-A5B00E39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9" y="2106461"/>
            <a:ext cx="3858290" cy="30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колько весит тушканчик. Тушканчик в степи: как он приспособлен к среде  обитания">
            <a:extLst>
              <a:ext uri="{FF2B5EF4-FFF2-40B4-BE49-F238E27FC236}">
                <a16:creationId xmlns:a16="http://schemas.microsoft.com/office/drawing/2014/main" id="{5E3080A1-A8AD-47B4-B46D-9A0CA2DB3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/>
        </p:blipFill>
        <p:spPr bwMode="auto">
          <a:xfrm>
            <a:off x="4259032" y="2111847"/>
            <a:ext cx="3858290" cy="30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Тушканчик: фото, виды, особенности, образ жизни грызуна, интересные факты">
            <a:extLst>
              <a:ext uri="{FF2B5EF4-FFF2-40B4-BE49-F238E27FC236}">
                <a16:creationId xmlns:a16="http://schemas.microsoft.com/office/drawing/2014/main" id="{FE31B46E-3D23-4AA8-8CF1-B69915D7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843" y="2106459"/>
            <a:ext cx="3673937" cy="30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C3E4BA6-214B-45B9-9961-A011F36D2303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132522" y="860756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oqquyruq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qoraquloq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bo‘rilar</a:t>
            </a:r>
            <a:r>
              <a:rPr lang="ru-RU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qumsichqon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tipratikan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FD9209E-F1EA-43B8-86F8-31A82B872CA6}"/>
              </a:ext>
            </a:extLst>
          </p:cNvPr>
          <p:cNvSpPr/>
          <p:nvPr/>
        </p:nvSpPr>
        <p:spPr>
          <a:xfrm>
            <a:off x="155575" y="5240601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bo‘g‘ma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kobrasi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chipor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o‘qilon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charxilon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toshbaqasi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kattasi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m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O'zbekistonda tarqalgan zaharli ilonlar">
            <a:extLst>
              <a:ext uri="{FF2B5EF4-FFF2-40B4-BE49-F238E27FC236}">
                <a16:creationId xmlns:a16="http://schemas.microsoft.com/office/drawing/2014/main" id="{A7973548-6AC3-4EBE-BA58-8D3B4A820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 bwMode="auto">
          <a:xfrm>
            <a:off x="155575" y="2424511"/>
            <a:ext cx="3621295" cy="26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altakesak Instagram posts - Gramho.com">
            <a:extLst>
              <a:ext uri="{FF2B5EF4-FFF2-40B4-BE49-F238E27FC236}">
                <a16:creationId xmlns:a16="http://schemas.microsoft.com/office/drawing/2014/main" id="{A3BD2CA2-F9E4-470E-87D3-BCADDEFD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10" y="2424511"/>
            <a:ext cx="3816625" cy="26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ho'l toshbaqalari. O'rta Osiyo toshbaqasi Do toshbaqalar cho'lda yashaydi">
            <a:extLst>
              <a:ext uri="{FF2B5EF4-FFF2-40B4-BE49-F238E27FC236}">
                <a16:creationId xmlns:a16="http://schemas.microsoft.com/office/drawing/2014/main" id="{53921DD2-45C2-480D-A18F-1943C87D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4" y="2424511"/>
            <a:ext cx="3965850" cy="26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155575" y="1309924"/>
            <a:ext cx="11822803" cy="3094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qoraqurt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falanga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qoraqurt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o‘rgimchaksimonlar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155575" y="5548076"/>
            <a:ext cx="11822803" cy="969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to‘qayzorlarida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qarqara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birqozon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AAD6AC1A-8F39-45C0-9381-EFC24964BB6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Жителей Шымкента атакуют каракурты">
            <a:extLst>
              <a:ext uri="{FF2B5EF4-FFF2-40B4-BE49-F238E27FC236}">
                <a16:creationId xmlns:a16="http://schemas.microsoft.com/office/drawing/2014/main" id="{CE82EF67-81C2-4FF9-A46E-ACB9F000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32383"/>
            <a:ext cx="3940867" cy="28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aziliyada chaqaloq zaharli chayon yetti marta chaqqandan keyin omon qoldi">
            <a:extLst>
              <a:ext uri="{FF2B5EF4-FFF2-40B4-BE49-F238E27FC236}">
                <a16:creationId xmlns:a16="http://schemas.microsoft.com/office/drawing/2014/main" id="{B9075C5B-AD1C-4121-9B79-3E97D0E1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94" y="2332383"/>
            <a:ext cx="3940866" cy="28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аланга: где в России обитает самый страшный паук | Русская Семёрка |  Яндекс Дзен">
            <a:extLst>
              <a:ext uri="{FF2B5EF4-FFF2-40B4-BE49-F238E27FC236}">
                <a16:creationId xmlns:a16="http://schemas.microsoft.com/office/drawing/2014/main" id="{00729E0F-237D-44F8-9FBB-A346E4D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2" y="2332383"/>
            <a:ext cx="3824566" cy="28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8321D94C-8F0E-4DDB-9B26-9E64C3AB15F6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Adir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C85B63-78EE-4102-9196-93CFEBBADB83}"/>
              </a:ext>
            </a:extLst>
          </p:cNvPr>
          <p:cNvSpPr/>
          <p:nvPr/>
        </p:nvSpPr>
        <p:spPr>
          <a:xfrm>
            <a:off x="0" y="3644347"/>
            <a:ext cx="11849307" cy="280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400 - 500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1000 -1200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500 - 600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1,5—2,5 %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Общая информация об Узбекистане – туроператор Библио-Глобус">
            <a:extLst>
              <a:ext uri="{FF2B5EF4-FFF2-40B4-BE49-F238E27FC236}">
                <a16:creationId xmlns:a16="http://schemas.microsoft.com/office/drawing/2014/main" id="{A0651915-9D0A-4F87-8224-5D8DF48F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7" y="1724439"/>
            <a:ext cx="5753308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ir adirlar alvon lola qizg'aldoq,">
            <a:extLst>
              <a:ext uri="{FF2B5EF4-FFF2-40B4-BE49-F238E27FC236}">
                <a16:creationId xmlns:a16="http://schemas.microsoft.com/office/drawing/2014/main" id="{6CB0B0A8-BD91-4B5F-924B-26F02D64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4439"/>
            <a:ext cx="5918752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0BB01B13-AD0D-4699-A6C6-DC7A6D8B5A6A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Adir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155575" y="1309924"/>
            <a:ext cx="11822803" cy="3094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 sathidan 1000 - 1600 metr balandliklarda </a:t>
            </a:r>
            <a:r>
              <a:rPr lang="sv-SE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 tusli bo‘z tuproqlar </a:t>
            </a:r>
            <a:r>
              <a:rPr lang="sv-SE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 bo‘lib, tarkibidagi chirindi miqdori 3 - 4 %ga boradi, ko‘pincha bahorikor ekinlar ekiladi.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Файл:Gray forest soil up.JPG — Википедия">
            <a:extLst>
              <a:ext uri="{FF2B5EF4-FFF2-40B4-BE49-F238E27FC236}">
                <a16:creationId xmlns:a16="http://schemas.microsoft.com/office/drawing/2014/main" id="{12436046-6EF3-4803-B8B1-96329BAC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27541"/>
            <a:ext cx="5542860" cy="45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ерые лесные почвы – годятся ее характеристики для земледелия? + Видео">
            <a:extLst>
              <a:ext uri="{FF2B5EF4-FFF2-40B4-BE49-F238E27FC236}">
                <a16:creationId xmlns:a16="http://schemas.microsoft.com/office/drawing/2014/main" id="{4DDF28ED-9F4F-4557-81D0-FC76BDFD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94" y="2227540"/>
            <a:ext cx="6080984" cy="45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55575" y="1218565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rangdagi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chuchmomalar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rang,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sasir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gulxayrilar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na’matak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chinor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qayrag‘och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D4625D1-B2BF-4C5E-B13F-102FF9932B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Adir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Шиповник » Сусеки">
            <a:extLst>
              <a:ext uri="{FF2B5EF4-FFF2-40B4-BE49-F238E27FC236}">
                <a16:creationId xmlns:a16="http://schemas.microsoft.com/office/drawing/2014/main" id="{7423A353-D0E9-4306-A33C-ECDFF658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129"/>
            <a:ext cx="4095751" cy="35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qqa chiqmasang do'lana qayda | gujum.uz">
            <a:extLst>
              <a:ext uri="{FF2B5EF4-FFF2-40B4-BE49-F238E27FC236}">
                <a16:creationId xmlns:a16="http://schemas.microsoft.com/office/drawing/2014/main" id="{60C8D85B-49C1-4910-82CA-F06AAAA8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71" y="3140128"/>
            <a:ext cx="4267200" cy="35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Yantoq u nima ? – MingDavo.uz">
            <a:extLst>
              <a:ext uri="{FF2B5EF4-FFF2-40B4-BE49-F238E27FC236}">
                <a16:creationId xmlns:a16="http://schemas.microsoft.com/office/drawing/2014/main" id="{A5C97FFB-D932-44E7-96FE-B6AF0801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391" y="3120888"/>
            <a:ext cx="3397140" cy="36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172278" y="701731"/>
            <a:ext cx="1184744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(agama,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gekkon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)lar,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kapchabosh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)lar,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falanga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1C366D-C7CE-4613-9364-E57D68A7B1B4}"/>
              </a:ext>
            </a:extLst>
          </p:cNvPr>
          <p:cNvSpPr/>
          <p:nvPr/>
        </p:nvSpPr>
        <p:spPr>
          <a:xfrm flipH="1">
            <a:off x="172277" y="5049078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tipratikanlar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pushtirang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chug‘urchuq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asalarilar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kushandasi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qarg‘a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zog‘cha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qirg‘iy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vohalarida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musicha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bulbul,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mayna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sassiqpopishak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60C6853E-96C0-48DF-B111-D9C986968453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Adir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80" name="Picture 8" descr="Qushlarning chumchuqlari hayoti. Chumchuqning ta'rifi">
            <a:extLst>
              <a:ext uri="{FF2B5EF4-FFF2-40B4-BE49-F238E27FC236}">
                <a16:creationId xmlns:a16="http://schemas.microsoft.com/office/drawing/2014/main" id="{6BD1825A-6C7C-41AF-B685-77787E5B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2106461"/>
            <a:ext cx="4041913" cy="26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zbekistonlik kaklik ishqibozlari uchun — бедана | OK.RU">
            <a:extLst>
              <a:ext uri="{FF2B5EF4-FFF2-40B4-BE49-F238E27FC236}">
                <a16:creationId xmlns:a16="http://schemas.microsoft.com/office/drawing/2014/main" id="{FC55207B-9A6B-4A38-AC7B-B77A98AD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69" y="2106460"/>
            <a:ext cx="3260035" cy="26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hite-browed Bulbul - eBird">
            <a:extLst>
              <a:ext uri="{FF2B5EF4-FFF2-40B4-BE49-F238E27FC236}">
                <a16:creationId xmlns:a16="http://schemas.microsoft.com/office/drawing/2014/main" id="{EB56F952-5351-4857-ACB8-2A3DC186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3" y="2106460"/>
            <a:ext cx="4200938" cy="26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C011EA12-F8CD-4773-AA17-7E6EE21B1A7E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172278" y="874009"/>
            <a:ext cx="1184744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1000 - 1200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2700 - 2800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tog‘-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tog‘-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4 - 6 %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A99F69-6E8C-45C5-A92F-DB26B31D6D29}"/>
              </a:ext>
            </a:extLst>
          </p:cNvPr>
          <p:cNvSpPr/>
          <p:nvPr/>
        </p:nvSpPr>
        <p:spPr>
          <a:xfrm>
            <a:off x="172277" y="557253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botqoq-o‘tloq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Nurota davlat qo'riqxonasi">
            <a:extLst>
              <a:ext uri="{FF2B5EF4-FFF2-40B4-BE49-F238E27FC236}">
                <a16:creationId xmlns:a16="http://schemas.microsoft.com/office/drawing/2014/main" id="{AFFD3E06-D55D-4CFA-A770-08A75BFF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4" y="2543781"/>
            <a:ext cx="3856382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уратинские горы, Узбекистан">
            <a:extLst>
              <a:ext uri="{FF2B5EF4-FFF2-40B4-BE49-F238E27FC236}">
                <a16:creationId xmlns:a16="http://schemas.microsoft.com/office/drawing/2014/main" id="{39DFAF2D-A2A9-4C57-B087-DB853BB9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87" y="2543781"/>
            <a:ext cx="3856382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уратинские горы, Узбекистан">
            <a:extLst>
              <a:ext uri="{FF2B5EF4-FFF2-40B4-BE49-F238E27FC236}">
                <a16:creationId xmlns:a16="http://schemas.microsoft.com/office/drawing/2014/main" id="{21BF5438-03AA-4531-A459-0E466000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90" y="2543780"/>
            <a:ext cx="3856382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B6914EB8-B9B7-4F74-B957-D2E6BE1219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172278" y="1033035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betaga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rovoch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yalpizi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na’matak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dukcho‘p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irg‘ay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xandon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Trothi Nature Valley Live Plant PISTA FRUIT -Pistachio Plant (2 Healthy  Plant): Amazon.in: Garden &amp; Outdoors">
            <a:extLst>
              <a:ext uri="{FF2B5EF4-FFF2-40B4-BE49-F238E27FC236}">
                <a16:creationId xmlns:a16="http://schemas.microsoft.com/office/drawing/2014/main" id="{F721B19F-7742-4BEC-B617-A4DEBD6D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649800"/>
            <a:ext cx="3171825" cy="40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Боярышник - Веселая Кухня">
            <a:extLst>
              <a:ext uri="{FF2B5EF4-FFF2-40B4-BE49-F238E27FC236}">
                <a16:creationId xmlns:a16="http://schemas.microsoft.com/office/drawing/2014/main" id="{A79BB572-2EB7-41B2-ABB1-12617275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45" y="2649800"/>
            <a:ext cx="4476752" cy="40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voch Tangut: rasmlar, Tavsif, dastur">
            <a:extLst>
              <a:ext uri="{FF2B5EF4-FFF2-40B4-BE49-F238E27FC236}">
                <a16:creationId xmlns:a16="http://schemas.microsoft.com/office/drawing/2014/main" id="{65C68A6C-FDA2-4662-9B12-B7003A4B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7" y="2649800"/>
            <a:ext cx="4075287" cy="40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72278" y="1033035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15 соток размер участка – Дом на участок 15 соток, планировка, проекты —  Стройматериалы Пирамида в Демихово">
            <a:extLst>
              <a:ext uri="{FF2B5EF4-FFF2-40B4-BE49-F238E27FC236}">
                <a16:creationId xmlns:a16="http://schemas.microsoft.com/office/drawing/2014/main" id="{84D3A006-A5F5-4AB5-AA9E-2B7E51B4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96379"/>
            <a:ext cx="420439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Берёза туркестанская - Betula turkestanica - Описание таксона - Плантариум">
            <a:extLst>
              <a:ext uri="{FF2B5EF4-FFF2-40B4-BE49-F238E27FC236}">
                <a16:creationId xmlns:a16="http://schemas.microsoft.com/office/drawing/2014/main" id="{885F1F0F-179C-4C75-9FA7-25A8416C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56" y="2318497"/>
            <a:ext cx="3796747" cy="43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Ularning mavjud ekanligini tasavvur ham qilmagansiz: Fantastik daraxtlar  reytingi | Odam.uz - Odamlar uchun veb-sayti">
            <a:extLst>
              <a:ext uri="{FF2B5EF4-FFF2-40B4-BE49-F238E27FC236}">
                <a16:creationId xmlns:a16="http://schemas.microsoft.com/office/drawing/2014/main" id="{9A5C71DA-F583-43B1-B028-78D771C4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94" y="2318496"/>
            <a:ext cx="3733931" cy="43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92000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0"/>
            <a:ext cx="12157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1798E41-7D36-472F-AD08-886179EDF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376450"/>
              </p:ext>
            </p:extLst>
          </p:nvPr>
        </p:nvGraphicFramePr>
        <p:xfrm>
          <a:off x="-17463" y="871420"/>
          <a:ext cx="12191999" cy="598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6026443A-93B6-4E5B-9866-FE49B8722C5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874011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mo‘tadillashtiradi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yutib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Zomin tog`lari">
            <a:extLst>
              <a:ext uri="{FF2B5EF4-FFF2-40B4-BE49-F238E27FC236}">
                <a16:creationId xmlns:a16="http://schemas.microsoft.com/office/drawing/2014/main" id="{8B2C13F6-1743-4BE3-B74A-12B29E5D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331753"/>
            <a:ext cx="5701887" cy="44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Туризм Джизакской области - Posts | Facebook">
            <a:extLst>
              <a:ext uri="{FF2B5EF4-FFF2-40B4-BE49-F238E27FC236}">
                <a16:creationId xmlns:a16="http://schemas.microsoft.com/office/drawing/2014/main" id="{DA958A9C-C029-4AF0-95C2-11CA02F9A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94" y="2331752"/>
            <a:ext cx="6022473" cy="44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874011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salqinligi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agamasi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Алайский асимблефар">
            <a:extLst>
              <a:ext uri="{FF2B5EF4-FFF2-40B4-BE49-F238E27FC236}">
                <a16:creationId xmlns:a16="http://schemas.microsoft.com/office/drawing/2014/main" id="{BC68FE1B-710C-47F3-857B-670986AB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331752"/>
            <a:ext cx="5804452" cy="43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Агама туркестанская | www.zoo-ekzo.ru - Продажа экзотических животных">
            <a:extLst>
              <a:ext uri="{FF2B5EF4-FFF2-40B4-BE49-F238E27FC236}">
                <a16:creationId xmlns:a16="http://schemas.microsoft.com/office/drawing/2014/main" id="{FC0E6BE2-3797-44F6-AC21-099A1458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31752"/>
            <a:ext cx="5923720" cy="43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874011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qunduz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olmaxoni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chipor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432AB5-67D8-4EC0-92FE-9010E33ABEAD}"/>
              </a:ext>
            </a:extLst>
          </p:cNvPr>
          <p:cNvSpPr/>
          <p:nvPr/>
        </p:nvSpPr>
        <p:spPr>
          <a:xfrm>
            <a:off x="172278" y="5566542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itolg‘a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boltatumshuq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bulbul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Қўнғир айиқ — ekolog">
            <a:extLst>
              <a:ext uri="{FF2B5EF4-FFF2-40B4-BE49-F238E27FC236}">
                <a16:creationId xmlns:a16="http://schemas.microsoft.com/office/drawing/2014/main" id="{737D260A-523A-4672-9514-98679CA7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/>
          <a:stretch/>
        </p:blipFill>
        <p:spPr bwMode="auto">
          <a:xfrm>
            <a:off x="172278" y="2362426"/>
            <a:ext cx="3034748" cy="320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o'taldan bo'rsiq yog'i: bolalarda preparatni qo'llash xususiyatlari.  Kapsüllerdagi porsuq yog'i: bolalar va kattalarda foydalanish">
            <a:extLst>
              <a:ext uri="{FF2B5EF4-FFF2-40B4-BE49-F238E27FC236}">
                <a16:creationId xmlns:a16="http://schemas.microsoft.com/office/drawing/2014/main" id="{2B4C9D9D-6E0E-4679-A35A-44F0F7DE0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r="17536"/>
          <a:stretch/>
        </p:blipFill>
        <p:spPr bwMode="auto">
          <a:xfrm>
            <a:off x="3260038" y="2362425"/>
            <a:ext cx="3034748" cy="32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Дубонос (Coccothraustes): виды, самец и самка, фото, видео, голос">
            <a:extLst>
              <a:ext uri="{FF2B5EF4-FFF2-40B4-BE49-F238E27FC236}">
                <a16:creationId xmlns:a16="http://schemas.microsoft.com/office/drawing/2014/main" id="{DA3C56D9-DA34-4B2D-814C-DF691D9E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98" y="2362425"/>
            <a:ext cx="3034748" cy="32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Соловей: интересные факты о птицах | 7 Фактов про соловьёв">
            <a:extLst>
              <a:ext uri="{FF2B5EF4-FFF2-40B4-BE49-F238E27FC236}">
                <a16:creationId xmlns:a16="http://schemas.microsoft.com/office/drawing/2014/main" id="{8B5C8D88-F633-4A49-BF73-5237E95A6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11346"/>
          <a:stretch/>
        </p:blipFill>
        <p:spPr bwMode="auto">
          <a:xfrm>
            <a:off x="9435558" y="2362424"/>
            <a:ext cx="2607090" cy="32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Yaylov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72278" y="942840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2700 - 2800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Альпийские луга в Абхазии — история, фото, карта, отзывы | Природа">
            <a:extLst>
              <a:ext uri="{FF2B5EF4-FFF2-40B4-BE49-F238E27FC236}">
                <a16:creationId xmlns:a16="http://schemas.microsoft.com/office/drawing/2014/main" id="{27304FA2-1277-4AC7-8947-724B3F9E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663687"/>
            <a:ext cx="4094922" cy="40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Альпийские луга — Викицитатник">
            <a:extLst>
              <a:ext uri="{FF2B5EF4-FFF2-40B4-BE49-F238E27FC236}">
                <a16:creationId xmlns:a16="http://schemas.microsoft.com/office/drawing/2014/main" id="{3509CE26-8D73-4D5F-8E39-DB77DA77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17" y="2663687"/>
            <a:ext cx="3881439" cy="40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Альпийские луга, или как мы в облаке бродили | По Кубани и Кавказу | Яндекс  Дзен">
            <a:extLst>
              <a:ext uri="{FF2B5EF4-FFF2-40B4-BE49-F238E27FC236}">
                <a16:creationId xmlns:a16="http://schemas.microsoft.com/office/drawing/2014/main" id="{6E140349-9C52-4F29-B6E0-F0AEF43E7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73" y="2663687"/>
            <a:ext cx="3629648" cy="404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1059542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subalp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saqlanishi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Subalp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boshoqlilardan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betagalar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B0E887C-F715-46A1-81A0-DB0699EA7111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Yaylov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 descr="Субальпийские луга Цея (Россия, Северная Осетия – Алания) - автор фото  Амелия Дудник">
            <a:extLst>
              <a:ext uri="{FF2B5EF4-FFF2-40B4-BE49-F238E27FC236}">
                <a16:creationId xmlns:a16="http://schemas.microsoft.com/office/drawing/2014/main" id="{FE90445F-84B4-49F3-994B-FDB93643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2754038"/>
            <a:ext cx="5817706" cy="39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Фотография Субальпийские луга горе Джуга и Бамбак, лето. Кавказский  заповедник, Россия | Фотобанк ГеоФото/GeoPhoto | GetImages Group">
            <a:extLst>
              <a:ext uri="{FF2B5EF4-FFF2-40B4-BE49-F238E27FC236}">
                <a16:creationId xmlns:a16="http://schemas.microsoft.com/office/drawing/2014/main" id="{9E48A13C-501C-4FC2-A92B-9A283BB13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6095999" y="2754037"/>
            <a:ext cx="5923721" cy="395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172278" y="323166"/>
            <a:ext cx="1184744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to‘ng‘izsirt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qoqio‘t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tipchoq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binafshalar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1C366D-C7CE-4613-9364-E57D68A7B1B4}"/>
              </a:ext>
            </a:extLst>
          </p:cNvPr>
          <p:cNvSpPr/>
          <p:nvPr/>
        </p:nvSpPr>
        <p:spPr>
          <a:xfrm flipH="1">
            <a:off x="172277" y="5049078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alqor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muflon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kiyiklar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kemiruvchilardan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400" b="1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tirnoqli</a:t>
            </a:r>
            <a:r>
              <a:rPr lang="en-US" sz="2400" b="1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u="sng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400" b="1" i="1" u="sng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019771C-020F-4748-8787-C603847CC36E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Yaylov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2" name="Picture 2" descr="Кобрезия схенусовидная">
            <a:extLst>
              <a:ext uri="{FF2B5EF4-FFF2-40B4-BE49-F238E27FC236}">
                <a16:creationId xmlns:a16="http://schemas.microsoft.com/office/drawing/2014/main" id="{1C9F75BB-D9DA-4714-9134-A008807A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1418811"/>
            <a:ext cx="2513979" cy="37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Муфлон - Островецкий опытный лесхоз">
            <a:extLst>
              <a:ext uri="{FF2B5EF4-FFF2-40B4-BE49-F238E27FC236}">
                <a16:creationId xmlns:a16="http://schemas.microsoft.com/office/drawing/2014/main" id="{FC5F9BC1-715D-4E13-9F4A-EE8E2268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21" y="1418810"/>
            <a:ext cx="2715867" cy="37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снежный барс картинки - Поиск в Google | Снежный барс, Кошачьи лапы,  Животные">
            <a:extLst>
              <a:ext uri="{FF2B5EF4-FFF2-40B4-BE49-F238E27FC236}">
                <a16:creationId xmlns:a16="http://schemas.microsoft.com/office/drawing/2014/main" id="{953CCA1A-0EC8-4E49-A7FB-4EB5DBDC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90" y="1418810"/>
            <a:ext cx="3152050" cy="37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В красноярском зоопарке проснулся белокоготный медведь Памир | ЭКОЛОГИЯ |  АиФ Красноярск">
            <a:extLst>
              <a:ext uri="{FF2B5EF4-FFF2-40B4-BE49-F238E27FC236}">
                <a16:creationId xmlns:a16="http://schemas.microsoft.com/office/drawing/2014/main" id="{0E83F8F8-8CC4-49B2-A397-6BA7FC3F7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r="21087"/>
          <a:stretch/>
        </p:blipFill>
        <p:spPr bwMode="auto">
          <a:xfrm>
            <a:off x="8898942" y="1418811"/>
            <a:ext cx="3120779" cy="37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58001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1284830"/>
            <a:ext cx="1201972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zog‘orabaliq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shohbaliq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oybaliq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marinka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cho‘rtanbaliq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qilquyruq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Маринка — Cправочник рыболова.">
            <a:extLst>
              <a:ext uri="{FF2B5EF4-FFF2-40B4-BE49-F238E27FC236}">
                <a16:creationId xmlns:a16="http://schemas.microsoft.com/office/drawing/2014/main" id="{29AFA8AC-9FC8-4876-9B6D-4AC82B59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80" y="2247483"/>
            <a:ext cx="4762500" cy="45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Zogʻora baliq - Vikipediya">
            <a:extLst>
              <a:ext uri="{FF2B5EF4-FFF2-40B4-BE49-F238E27FC236}">
                <a16:creationId xmlns:a16="http://schemas.microsoft.com/office/drawing/2014/main" id="{BCC08A9F-1221-406B-B6E6-155FCA13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3429000"/>
            <a:ext cx="4346713" cy="28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Сырдарьинский лжелопатонос • Рыбы • РУССКАЯ РЫБАЛКА">
            <a:extLst>
              <a:ext uri="{FF2B5EF4-FFF2-40B4-BE49-F238E27FC236}">
                <a16:creationId xmlns:a16="http://schemas.microsoft.com/office/drawing/2014/main" id="{8D184789-5944-42D0-B3BD-82D0217E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35" y="3329606"/>
            <a:ext cx="4483656" cy="336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683198"/>
          </a:xfrm>
          <a:prstGeom prst="rect">
            <a:avLst/>
          </a:prstGeom>
          <a:solidFill>
            <a:srgbClr val="1E0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04E5D2-5E45-4775-AFF3-97E6894CD72A}"/>
              </a:ext>
            </a:extLst>
          </p:cNvPr>
          <p:cNvSpPr/>
          <p:nvPr/>
        </p:nvSpPr>
        <p:spPr>
          <a:xfrm>
            <a:off x="172278" y="730807"/>
            <a:ext cx="11847443" cy="5802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Xo‘jakent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G‘azalkent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Farhod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Andijon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Sur-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sarisazan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Gulxayri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tog‘-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tog‘-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botqoq-o‘tloq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to‘ng‘izsirt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Samarqand,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marinka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shohbaliq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qilquyruq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BAB5BE-C532-4934-A92E-6677E42B1063}"/>
              </a:ext>
            </a:extLst>
          </p:cNvPr>
          <p:cNvSpPr/>
          <p:nvPr/>
        </p:nvSpPr>
        <p:spPr>
          <a:xfrm>
            <a:off x="9700591" y="1404731"/>
            <a:ext cx="209384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65B0A5-2CB4-41F3-9FF2-F41BE0EF8539}"/>
              </a:ext>
            </a:extLst>
          </p:cNvPr>
          <p:cNvSpPr/>
          <p:nvPr/>
        </p:nvSpPr>
        <p:spPr>
          <a:xfrm>
            <a:off x="3571461" y="2179983"/>
            <a:ext cx="105354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3391273-BF87-423E-99DA-2514A7C277B1}"/>
              </a:ext>
            </a:extLst>
          </p:cNvPr>
          <p:cNvSpPr/>
          <p:nvPr/>
        </p:nvSpPr>
        <p:spPr>
          <a:xfrm flipV="1">
            <a:off x="5188226" y="2849882"/>
            <a:ext cx="182217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578C7DC-7BA8-4EB4-9FF2-DA82C62B74C8}"/>
              </a:ext>
            </a:extLst>
          </p:cNvPr>
          <p:cNvSpPr/>
          <p:nvPr/>
        </p:nvSpPr>
        <p:spPr>
          <a:xfrm>
            <a:off x="2948608" y="3586346"/>
            <a:ext cx="167640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08B7E6D-16ED-46A2-B63D-0E884DD00BD2}"/>
              </a:ext>
            </a:extLst>
          </p:cNvPr>
          <p:cNvSpPr/>
          <p:nvPr/>
        </p:nvSpPr>
        <p:spPr>
          <a:xfrm>
            <a:off x="655982" y="4366592"/>
            <a:ext cx="162339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B58731-AAB3-43BA-BC75-C588A1D95632}"/>
              </a:ext>
            </a:extLst>
          </p:cNvPr>
          <p:cNvSpPr/>
          <p:nvPr/>
        </p:nvSpPr>
        <p:spPr>
          <a:xfrm>
            <a:off x="8991600" y="5055705"/>
            <a:ext cx="209384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BF1D256-E761-47B5-8ACE-E0BFB5BB4A1F}"/>
              </a:ext>
            </a:extLst>
          </p:cNvPr>
          <p:cNvSpPr/>
          <p:nvPr/>
        </p:nvSpPr>
        <p:spPr>
          <a:xfrm>
            <a:off x="2935356" y="5811079"/>
            <a:ext cx="223961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F1CF823-0D12-4709-90B1-E5B8F288D9D4}"/>
              </a:ext>
            </a:extLst>
          </p:cNvPr>
          <p:cNvSpPr/>
          <p:nvPr/>
        </p:nvSpPr>
        <p:spPr>
          <a:xfrm>
            <a:off x="854764" y="6555471"/>
            <a:ext cx="12655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437323" y="1023148"/>
            <a:ext cx="11343860" cy="2091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suv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boyliklaridan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foydalanish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ularni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muhofaza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O‘zbekiston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37323" y="3256724"/>
            <a:ext cx="11343860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98-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102-sahifalaridagi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0CBE-019B-4E17-9A89-6212D110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03" y="4493273"/>
            <a:ext cx="2223880" cy="2364726"/>
          </a:xfrm>
          <a:prstGeom prst="rect">
            <a:avLst/>
          </a:prstGeom>
        </p:spPr>
      </p:pic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" y="4535400"/>
            <a:ext cx="3405807" cy="23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4770781" y="4480497"/>
            <a:ext cx="4200939" cy="240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61F59-B837-48B7-B8BC-2C7358A40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587" t="23369" r="31630" b="22305"/>
          <a:stretch/>
        </p:blipFill>
        <p:spPr>
          <a:xfrm>
            <a:off x="556591" y="914400"/>
            <a:ext cx="11224592" cy="52199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542B2C-7DB8-4E1B-BFA0-8E1B25A6BC3C}"/>
              </a:ext>
            </a:extLst>
          </p:cNvPr>
          <p:cNvSpPr/>
          <p:nvPr/>
        </p:nvSpPr>
        <p:spPr>
          <a:xfrm>
            <a:off x="2060713" y="6134311"/>
            <a:ext cx="8070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taqsimlanishi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92000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0"/>
            <a:ext cx="12157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1798E41-7D36-472F-AD08-886179EDF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368262"/>
              </p:ext>
            </p:extLst>
          </p:nvPr>
        </p:nvGraphicFramePr>
        <p:xfrm>
          <a:off x="-17463" y="871420"/>
          <a:ext cx="12191999" cy="598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05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542B2C-7DB8-4E1B-BFA0-8E1B25A6BC3C}"/>
              </a:ext>
            </a:extLst>
          </p:cNvPr>
          <p:cNvSpPr/>
          <p:nvPr/>
        </p:nvSpPr>
        <p:spPr>
          <a:xfrm>
            <a:off x="2093845" y="6151170"/>
            <a:ext cx="7566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ifloslovchi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EC1C97-49AE-40A4-BEF7-6DC9E8285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065" t="20469" r="6739" b="33518"/>
          <a:stretch/>
        </p:blipFill>
        <p:spPr>
          <a:xfrm>
            <a:off x="159026" y="1192696"/>
            <a:ext cx="11860695" cy="47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212035" y="728871"/>
            <a:ext cx="11582400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tabiatning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elementlariga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D22187-0EA3-4276-8781-1E45292395D0}"/>
              </a:ext>
            </a:extLst>
          </p:cNvPr>
          <p:cNvSpPr/>
          <p:nvPr/>
        </p:nvSpPr>
        <p:spPr>
          <a:xfrm>
            <a:off x="384313" y="5380383"/>
            <a:ext cx="11582400" cy="1205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Z.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Zokirov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tavsiya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mintaqalarining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dunyosiga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agle Rock - уникальная зона отдыха на высоте 1850м над уровнем моря.">
            <a:extLst>
              <a:ext uri="{FF2B5EF4-FFF2-40B4-BE49-F238E27FC236}">
                <a16:creationId xmlns:a16="http://schemas.microsoft.com/office/drawing/2014/main" id="{37C3C123-56DB-4B6C-BC34-A50555F1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2430535"/>
            <a:ext cx="3856382" cy="27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'rta Osiyo o'simliklari">
            <a:extLst>
              <a:ext uri="{FF2B5EF4-FFF2-40B4-BE49-F238E27FC236}">
                <a16:creationId xmlns:a16="http://schemas.microsoft.com/office/drawing/2014/main" id="{3D3493CC-755D-4106-934E-0E635475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61" y="2430535"/>
            <a:ext cx="3694172" cy="27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причин посетить Джизакскую область | Uzbekistan Travel">
            <a:extLst>
              <a:ext uri="{FF2B5EF4-FFF2-40B4-BE49-F238E27FC236}">
                <a16:creationId xmlns:a16="http://schemas.microsoft.com/office/drawing/2014/main" id="{3A3370FB-DB54-47A5-8322-0EAA5B9A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668" y="2430535"/>
            <a:ext cx="3694173" cy="27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0" y="794498"/>
            <a:ext cx="5698435" cy="1988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70 %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ishg‘ol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sur-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o‘tloq-botqoq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BA5E1C-27FA-4E2B-A9F9-BE6E29964418}"/>
              </a:ext>
            </a:extLst>
          </p:cNvPr>
          <p:cNvSpPr/>
          <p:nvPr/>
        </p:nvSpPr>
        <p:spPr>
          <a:xfrm>
            <a:off x="258417" y="5128590"/>
            <a:ext cx="11675165" cy="141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platosi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Qizilqumdagi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etaklaridagi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sur-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tuproqlarda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(0,3 - 1 %)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Mirzacho‘ldagi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tekisliklarda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0,3 - 0,6 %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ЗАПОВЕДНИКИ ПОЛУПУСТЫНЬ И ПУСТЫНЬ - Виртуальная выставка «Заповедная Россия»">
            <a:extLst>
              <a:ext uri="{FF2B5EF4-FFF2-40B4-BE49-F238E27FC236}">
                <a16:creationId xmlns:a16="http://schemas.microsoft.com/office/drawing/2014/main" id="{E064921D-7366-4B0F-A4A4-205F500F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" y="2782958"/>
            <a:ext cx="2771362" cy="21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biiy sharoit va tabiiy boyliklarning milliy iqtisodiyotdagi ahamiyati »  GeoOlamga xush kelibsiz!">
            <a:extLst>
              <a:ext uri="{FF2B5EF4-FFF2-40B4-BE49-F238E27FC236}">
                <a16:creationId xmlns:a16="http://schemas.microsoft.com/office/drawing/2014/main" id="{28AD638F-8D1F-41B7-9436-7305622A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48" y="2782958"/>
            <a:ext cx="2668656" cy="21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лато Устюрт, Узбекистан — подробная информация с фото">
            <a:extLst>
              <a:ext uri="{FF2B5EF4-FFF2-40B4-BE49-F238E27FC236}">
                <a16:creationId xmlns:a16="http://schemas.microsoft.com/office/drawing/2014/main" id="{5A83B940-375B-41CD-ACD1-05AAFB79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53" y="847505"/>
            <a:ext cx="5976730" cy="40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132522" y="583095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potensial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0ECE5EC5-8172-41BA-A7BB-45BFE0C07083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12DC5F-7D6A-4C51-B1C0-C6522371D524}"/>
              </a:ext>
            </a:extLst>
          </p:cNvPr>
          <p:cNvSpPr/>
          <p:nvPr/>
        </p:nvSpPr>
        <p:spPr>
          <a:xfrm>
            <a:off x="132523" y="4732468"/>
            <a:ext cx="11926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arpag‘on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lolaqizg‘aldoq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qorabosh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boychechak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binafsha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chuchmoma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tariqbosh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chig‘ir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isfarak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kovrak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sarg‘ayib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qurg‘oqchilikka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o‘saveradi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muhimlari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o‘suvchi</a:t>
            </a:r>
            <a:r>
              <a:rPr lang="ru-RU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juzg‘un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qandim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cherkez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quyonsuyak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iloq</a:t>
            </a:r>
            <a:r>
              <a:rPr lang="ru-RU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LOLAQIZG'ALDOQ">
            <a:extLst>
              <a:ext uri="{FF2B5EF4-FFF2-40B4-BE49-F238E27FC236}">
                <a16:creationId xmlns:a16="http://schemas.microsoft.com/office/drawing/2014/main" id="{55FD1CD5-C599-471B-8EFC-63C22299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827971"/>
            <a:ext cx="3786159" cy="283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nafsha - Vikipediya">
            <a:extLst>
              <a:ext uri="{FF2B5EF4-FFF2-40B4-BE49-F238E27FC236}">
                <a16:creationId xmlns:a16="http://schemas.microsoft.com/office/drawing/2014/main" id="{3D890E7C-A5E2-4FE6-9C2F-8C51D970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67" y="1827971"/>
            <a:ext cx="3754328" cy="283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'zbekistonda kovrak xom ashyosini qayta ishlashga ixtisoslashgan zavod  quriladi – Spot">
            <a:extLst>
              <a:ext uri="{FF2B5EF4-FFF2-40B4-BE49-F238E27FC236}">
                <a16:creationId xmlns:a16="http://schemas.microsoft.com/office/drawing/2014/main" id="{919AE04E-FBDC-4A1A-B3A8-88AD3DC4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17" y="1827971"/>
            <a:ext cx="3896139" cy="283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132522" y="701731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ajriq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sarisazan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baliqko‘z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o‘ssa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toshloqli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bayalich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isiriq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40B33F57-72D8-4AA7-8B17-C90281787FB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mintaqasi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1A0AC55-7C75-47E4-9B41-5F931A7B0450}"/>
              </a:ext>
            </a:extLst>
          </p:cNvPr>
          <p:cNvSpPr/>
          <p:nvPr/>
        </p:nvSpPr>
        <p:spPr>
          <a:xfrm>
            <a:off x="132522" y="5108713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to‘qayzorlar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qizilmiya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qamish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qo‘g‘a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kendir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turang‘il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jiyda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chakanda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oblepixa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ho'kindilarning yulg'unzorlardan asosiy farqlari - gormon. Yalpiz -  shifobaxsh xususiyatlar va kontrendikatsiyalar">
            <a:extLst>
              <a:ext uri="{FF2B5EF4-FFF2-40B4-BE49-F238E27FC236}">
                <a16:creationId xmlns:a16="http://schemas.microsoft.com/office/drawing/2014/main" id="{C942DBC7-E037-433A-827E-32C98D8CA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" y="2109696"/>
            <a:ext cx="4293704" cy="286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uvoq - Wikiwand">
            <a:extLst>
              <a:ext uri="{FF2B5EF4-FFF2-40B4-BE49-F238E27FC236}">
                <a16:creationId xmlns:a16="http://schemas.microsoft.com/office/drawing/2014/main" id="{69AEB05C-F047-4607-93D1-1DD17591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56" y="2106125"/>
            <a:ext cx="2663687" cy="28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urgan | The shrubs in the grassy woodland are generally qui… | Flickr">
            <a:extLst>
              <a:ext uri="{FF2B5EF4-FFF2-40B4-BE49-F238E27FC236}">
                <a16:creationId xmlns:a16="http://schemas.microsoft.com/office/drawing/2014/main" id="{DA1C1F4F-3C34-4598-BE63-F9CEBD95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47" y="2106461"/>
            <a:ext cx="4293706" cy="286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1979</Words>
  <Application>Microsoft Office PowerPoint</Application>
  <PresentationFormat>Широкоэкранный</PresentationFormat>
  <Paragraphs>99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Cho‘l mintaqasi tuproqlari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461</cp:revision>
  <dcterms:created xsi:type="dcterms:W3CDTF">2020-09-25T10:29:56Z</dcterms:created>
  <dcterms:modified xsi:type="dcterms:W3CDTF">2021-02-17T10:20:45Z</dcterms:modified>
</cp:coreProperties>
</file>