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3" r:id="rId3"/>
    <p:sldId id="391" r:id="rId4"/>
    <p:sldId id="294" r:id="rId5"/>
    <p:sldId id="392" r:id="rId6"/>
    <p:sldId id="393" r:id="rId7"/>
    <p:sldId id="296" r:id="rId8"/>
    <p:sldId id="341" r:id="rId9"/>
    <p:sldId id="318" r:id="rId10"/>
    <p:sldId id="374" r:id="rId11"/>
    <p:sldId id="309" r:id="rId12"/>
    <p:sldId id="362" r:id="rId13"/>
    <p:sldId id="308" r:id="rId14"/>
    <p:sldId id="363" r:id="rId15"/>
    <p:sldId id="366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1406" r:id="rId28"/>
    <p:sldId id="33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FF66"/>
    <a:srgbClr val="0033CC"/>
    <a:srgbClr val="FFFF99"/>
    <a:srgbClr val="1E0AB6"/>
    <a:srgbClr val="5B9BD5"/>
    <a:srgbClr val="B0C3E6"/>
    <a:srgbClr val="000000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0%D1%80%D0%BC%D1%87%D0%B0%D1%88%D0%BC%D0%B0_(%D0%B8%D1%81%D1%82%D0%BE%D1%87%D0%BD%D0%B8%D0%BA)" TargetMode="External"/><Relationship Id="rId1" Type="http://schemas.openxmlformats.org/officeDocument/2006/relationships/image" Target="../media/image5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Ak-Suu_River_near_Choyunchu.JPG" TargetMode="External"/><Relationship Id="rId1" Type="http://schemas.openxmlformats.org/officeDocument/2006/relationships/image" Target="../media/image14.jpeg"/><Relationship Id="rId6" Type="http://schemas.openxmlformats.org/officeDocument/2006/relationships/hyperlink" Target="https://en.wikipedia.org/wiki/Ghor_Province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en.wikipedia.org/wiki/Iskander_Darya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0%D1%80%D0%BC%D1%87%D0%B0%D1%88%D0%BC%D0%B0_(%D0%B8%D1%81%D1%82%D0%BE%D1%87%D0%BD%D0%B8%D0%BA)" TargetMode="External"/><Relationship Id="rId1" Type="http://schemas.openxmlformats.org/officeDocument/2006/relationships/image" Target="../media/image5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Ak-Suu_River_near_Choyunchu.JPG" TargetMode="External"/><Relationship Id="rId1" Type="http://schemas.openxmlformats.org/officeDocument/2006/relationships/image" Target="../media/image14.jpeg"/><Relationship Id="rId6" Type="http://schemas.openxmlformats.org/officeDocument/2006/relationships/hyperlink" Target="https://en.wikipedia.org/wiki/Ghor_Province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en.wikipedia.org/wiki/Iskander_Dary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F8248-47A3-4B5F-8389-870876EB1C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7415D-398D-44FA-8A66-447C9B9B1E71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Bunga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sabab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tekislikdagiga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yog‘inlar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tushadi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harorat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pastligidan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bug‘lanish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shimilish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Natijada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yog‘inning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oqimiga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aylanadi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B56AB-83DE-45D4-A59E-1D100CC50BE2}" type="par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CC6ED-EECF-4844-B899-203E3C82CD80}" type="sib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E0463-9712-4894-806E-A542206157B6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tarmoqlarining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zichligi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hudud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 xil emas. Tekislik qismida daryolar juda siyrak bo‘lib, har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km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maydonga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20 m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uzunlikdagi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Aksincha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tog‘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adirlarda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zich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2E0EA-74AD-479A-BB90-C13ACF31CEE8}" type="parTrans" cxnId="{0B6313D2-A1E6-42DA-BA91-F8230668A2D5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3B260-E4A6-4C66-9CAF-7C390F215E3D}" type="sibTrans" cxnId="{0B6313D2-A1E6-42DA-BA91-F8230668A2D5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E15FB-F5E0-46E1-9FBB-B9874523A2A6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Ichki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suvlarga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muzliklar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yerosti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ichki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inson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hayoti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muhimi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daryolardir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1" i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44B40-ACA4-4066-A3B7-D8643D056493}" type="parTrans" cxnId="{5DE193E0-40F1-420C-B6BD-9D087B093C3C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403AE-3515-462C-8963-E3D20C336C3F}" type="sibTrans" cxnId="{5DE193E0-40F1-420C-B6BD-9D087B093C3C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08AB1-EE39-4F35-960F-25021D6FA8E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Respublikamiz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berk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havzaga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hudud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notekis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taqsimlangan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tekislikka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chiqqach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sug‘orishga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sarflanib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yerga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shimilib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bug‘lanib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kamayib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qoladi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ayrimlari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cho‘llarda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tugaydi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3544-057A-4EBC-A7BC-6B38716D6B84}" type="parTrans" cxnId="{321576D2-27AD-46C6-9E52-A824683A6900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BE386-24A8-4FE6-936D-DA998A41732A}" type="sibTrans" cxnId="{321576D2-27AD-46C6-9E52-A824683A690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97469-4430-4408-8F00-CCDC4D461788}" type="pres">
      <dgm:prSet presAssocID="{D4DF8248-47A3-4B5F-8389-870876EB1C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BAA41-3610-4D24-A035-79DA7DF0EDD6}" type="pres">
      <dgm:prSet presAssocID="{5387415D-398D-44FA-8A66-447C9B9B1E71}" presName="centerShape" presStyleLbl="node0" presStyleIdx="0" presStyleCnt="1" custScaleX="137862" custScaleY="128952" custLinFactNeighborX="-1074"/>
      <dgm:spPr/>
    </dgm:pt>
    <dgm:pt modelId="{4D7C9CF6-229C-4DE3-AAE9-FBBFC3814552}" type="pres">
      <dgm:prSet presAssocID="{E1D2E0EA-74AD-479A-BB90-C13ACF31CEE8}" presName="parTrans" presStyleLbl="bgSibTrans2D1" presStyleIdx="0" presStyleCnt="3" custAng="21546752" custFlipVert="1" custScaleX="10569" custScaleY="5913" custLinFactY="14363" custLinFactNeighborX="-45" custLinFactNeighborY="100000"/>
      <dgm:spPr>
        <a:prstGeom prst="chevron">
          <a:avLst/>
        </a:prstGeom>
      </dgm:spPr>
    </dgm:pt>
    <dgm:pt modelId="{C41D41E7-313D-4926-A17B-9A97A4A1E654}" type="pres">
      <dgm:prSet presAssocID="{784E0463-9712-4894-806E-A542206157B6}" presName="node" presStyleLbl="node1" presStyleIdx="0" presStyleCnt="3" custScaleX="159394" custScaleY="103830" custRadScaleRad="119568" custRadScaleInc="-23683">
        <dgm:presLayoutVars>
          <dgm:bulletEnabled val="1"/>
        </dgm:presLayoutVars>
      </dgm:prSet>
      <dgm:spPr/>
    </dgm:pt>
    <dgm:pt modelId="{AC1D7649-DEB1-45B1-BDEB-BD2D7FCCAC0E}" type="pres">
      <dgm:prSet presAssocID="{C4644B40-ACA4-4066-A3B7-D8643D056493}" presName="parTrans" presStyleLbl="bgSibTrans2D1" presStyleIdx="1" presStyleCnt="3" custAng="21523107" custLinFactNeighborY="5076"/>
      <dgm:spPr/>
    </dgm:pt>
    <dgm:pt modelId="{04C6422E-A789-4C89-9E0C-1EED79411996}" type="pres">
      <dgm:prSet presAssocID="{F95E15FB-F5E0-46E1-9FBB-B9874523A2A6}" presName="node" presStyleLbl="node1" presStyleIdx="1" presStyleCnt="3" custScaleX="238434" custScaleY="68367" custRadScaleRad="98531" custRadScaleInc="-2078">
        <dgm:presLayoutVars>
          <dgm:bulletEnabled val="1"/>
        </dgm:presLayoutVars>
      </dgm:prSet>
      <dgm:spPr/>
    </dgm:pt>
    <dgm:pt modelId="{CEDA2C9D-3339-4365-B369-7C208AA6F255}" type="pres">
      <dgm:prSet presAssocID="{85D63544-057A-4EBC-A7BC-6B38716D6B84}" presName="parTrans" presStyleLbl="bgSibTrans2D1" presStyleIdx="2" presStyleCnt="3" custFlipVert="0" custFlipHor="1" custScaleX="4307" custScaleY="7759" custLinFactNeighborX="946" custLinFactNeighborY="58294"/>
      <dgm:spPr/>
    </dgm:pt>
    <dgm:pt modelId="{C1E715A4-58E7-4055-BDA3-8B0C5AED5B99}" type="pres">
      <dgm:prSet presAssocID="{0EE08AB1-EE39-4F35-960F-25021D6FA8E5}" presName="node" presStyleLbl="node1" presStyleIdx="2" presStyleCnt="3" custScaleX="174040" custRadScaleRad="123453" custRadScaleInc="22895">
        <dgm:presLayoutVars>
          <dgm:bulletEnabled val="1"/>
        </dgm:presLayoutVars>
      </dgm:prSet>
      <dgm:spPr/>
    </dgm:pt>
  </dgm:ptLst>
  <dgm:cxnLst>
    <dgm:cxn modelId="{4F8A0905-6541-40E2-B447-A6C4A45BAF80}" type="presOf" srcId="{85D63544-057A-4EBC-A7BC-6B38716D6B84}" destId="{CEDA2C9D-3339-4365-B369-7C208AA6F255}" srcOrd="0" destOrd="0" presId="urn:microsoft.com/office/officeart/2005/8/layout/radial4"/>
    <dgm:cxn modelId="{89C6900E-85A2-4C7C-A657-6F8F43A7BAD3}" type="presOf" srcId="{E1D2E0EA-74AD-479A-BB90-C13ACF31CEE8}" destId="{4D7C9CF6-229C-4DE3-AAE9-FBBFC3814552}" srcOrd="0" destOrd="0" presId="urn:microsoft.com/office/officeart/2005/8/layout/radial4"/>
    <dgm:cxn modelId="{EA575E3F-AAB7-490D-9D3F-C0D4F35239C3}" type="presOf" srcId="{D4DF8248-47A3-4B5F-8389-870876EB1C93}" destId="{58A97469-4430-4408-8F00-CCDC4D461788}" srcOrd="0" destOrd="0" presId="urn:microsoft.com/office/officeart/2005/8/layout/radial4"/>
    <dgm:cxn modelId="{70C5135F-B96F-46B7-9A91-434DD121F36A}" srcId="{D4DF8248-47A3-4B5F-8389-870876EB1C93}" destId="{5387415D-398D-44FA-8A66-447C9B9B1E71}" srcOrd="0" destOrd="0" parTransId="{752B56AB-83DE-45D4-A59E-1D100CC50BE2}" sibTransId="{0ADCC6ED-EECF-4844-B899-203E3C82CD80}"/>
    <dgm:cxn modelId="{E1258747-4295-4AC1-A431-B5C2A476917E}" type="presOf" srcId="{0EE08AB1-EE39-4F35-960F-25021D6FA8E5}" destId="{C1E715A4-58E7-4055-BDA3-8B0C5AED5B99}" srcOrd="0" destOrd="0" presId="urn:microsoft.com/office/officeart/2005/8/layout/radial4"/>
    <dgm:cxn modelId="{924D6DAB-EA34-4E4D-81C6-021E195467B0}" type="presOf" srcId="{5387415D-398D-44FA-8A66-447C9B9B1E71}" destId="{1A0BAA41-3610-4D24-A035-79DA7DF0EDD6}" srcOrd="0" destOrd="0" presId="urn:microsoft.com/office/officeart/2005/8/layout/radial4"/>
    <dgm:cxn modelId="{F36C60BA-3A9A-4457-9EFE-5870D63921FE}" type="presOf" srcId="{F95E15FB-F5E0-46E1-9FBB-B9874523A2A6}" destId="{04C6422E-A789-4C89-9E0C-1EED79411996}" srcOrd="0" destOrd="0" presId="urn:microsoft.com/office/officeart/2005/8/layout/radial4"/>
    <dgm:cxn modelId="{ABC92FBE-AA9C-4D8D-8AE7-6E5C17991057}" type="presOf" srcId="{C4644B40-ACA4-4066-A3B7-D8643D056493}" destId="{AC1D7649-DEB1-45B1-BDEB-BD2D7FCCAC0E}" srcOrd="0" destOrd="0" presId="urn:microsoft.com/office/officeart/2005/8/layout/radial4"/>
    <dgm:cxn modelId="{07321BCD-3A67-4A2B-BC50-BB7D75CC97DC}" type="presOf" srcId="{784E0463-9712-4894-806E-A542206157B6}" destId="{C41D41E7-313D-4926-A17B-9A97A4A1E654}" srcOrd="0" destOrd="0" presId="urn:microsoft.com/office/officeart/2005/8/layout/radial4"/>
    <dgm:cxn modelId="{0B6313D2-A1E6-42DA-BA91-F8230668A2D5}" srcId="{5387415D-398D-44FA-8A66-447C9B9B1E71}" destId="{784E0463-9712-4894-806E-A542206157B6}" srcOrd="0" destOrd="0" parTransId="{E1D2E0EA-74AD-479A-BB90-C13ACF31CEE8}" sibTransId="{B7B3B260-E4A6-4C66-9CAF-7C390F215E3D}"/>
    <dgm:cxn modelId="{321576D2-27AD-46C6-9E52-A824683A6900}" srcId="{5387415D-398D-44FA-8A66-447C9B9B1E71}" destId="{0EE08AB1-EE39-4F35-960F-25021D6FA8E5}" srcOrd="2" destOrd="0" parTransId="{85D63544-057A-4EBC-A7BC-6B38716D6B84}" sibTransId="{479BE386-24A8-4FE6-936D-DA998A41732A}"/>
    <dgm:cxn modelId="{5DE193E0-40F1-420C-B6BD-9D087B093C3C}" srcId="{5387415D-398D-44FA-8A66-447C9B9B1E71}" destId="{F95E15FB-F5E0-46E1-9FBB-B9874523A2A6}" srcOrd="1" destOrd="0" parTransId="{C4644B40-ACA4-4066-A3B7-D8643D056493}" sibTransId="{8A9403AE-3515-462C-8963-E3D20C336C3F}"/>
    <dgm:cxn modelId="{1200AA1B-3942-4760-B3EF-B6E6E46B4409}" type="presParOf" srcId="{58A97469-4430-4408-8F00-CCDC4D461788}" destId="{1A0BAA41-3610-4D24-A035-79DA7DF0EDD6}" srcOrd="0" destOrd="0" presId="urn:microsoft.com/office/officeart/2005/8/layout/radial4"/>
    <dgm:cxn modelId="{9B8459BC-DD71-4796-9B28-5723A599034B}" type="presParOf" srcId="{58A97469-4430-4408-8F00-CCDC4D461788}" destId="{4D7C9CF6-229C-4DE3-AAE9-FBBFC3814552}" srcOrd="1" destOrd="0" presId="urn:microsoft.com/office/officeart/2005/8/layout/radial4"/>
    <dgm:cxn modelId="{4D092C92-B799-45B9-9EB5-981BB809C148}" type="presParOf" srcId="{58A97469-4430-4408-8F00-CCDC4D461788}" destId="{C41D41E7-313D-4926-A17B-9A97A4A1E654}" srcOrd="2" destOrd="0" presId="urn:microsoft.com/office/officeart/2005/8/layout/radial4"/>
    <dgm:cxn modelId="{128E15D3-1E38-46B1-B4D9-82C32D9D4AA3}" type="presParOf" srcId="{58A97469-4430-4408-8F00-CCDC4D461788}" destId="{AC1D7649-DEB1-45B1-BDEB-BD2D7FCCAC0E}" srcOrd="3" destOrd="0" presId="urn:microsoft.com/office/officeart/2005/8/layout/radial4"/>
    <dgm:cxn modelId="{4AED03BD-AC80-45E5-8D0D-C0C6D89DE5FB}" type="presParOf" srcId="{58A97469-4430-4408-8F00-CCDC4D461788}" destId="{04C6422E-A789-4C89-9E0C-1EED79411996}" srcOrd="4" destOrd="0" presId="urn:microsoft.com/office/officeart/2005/8/layout/radial4"/>
    <dgm:cxn modelId="{426697D5-C5AA-4C1A-B70A-0F36DF6FF317}" type="presParOf" srcId="{58A97469-4430-4408-8F00-CCDC4D461788}" destId="{CEDA2C9D-3339-4365-B369-7C208AA6F255}" srcOrd="5" destOrd="0" presId="urn:microsoft.com/office/officeart/2005/8/layout/radial4"/>
    <dgm:cxn modelId="{744F4518-4C11-459F-BAA6-FE5E0CC726E7}" type="presParOf" srcId="{58A97469-4430-4408-8F00-CCDC4D461788}" destId="{C1E715A4-58E7-4055-BDA3-8B0C5AED5B99}" srcOrd="6" destOrd="0" presId="urn:microsoft.com/office/officeart/2005/8/layout/radial4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DBB3E8-2A2A-42CA-BA73-50DF456E44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07E20F2-D23D-4C63-8375-B83A439BAD7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So‘nggi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60 dan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shifobaxsh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mineral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aniqlandi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Bularning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muhimlari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Toshkent,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Chortoq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4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Chimyon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Jayronxona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Oltiariq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mineral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suvlaridir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BB6FF-EC12-4B9C-9C64-7C87268111FD}" type="par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1E326-A675-4110-B0C0-DEABA5B530FF}" type="sib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ACEA0-E4A9-4890-86C3-FEA52EDE9FF2}" type="pres">
      <dgm:prSet presAssocID="{32DBB3E8-2A2A-42CA-BA73-50DF456E44DA}" presName="linearFlow" presStyleCnt="0">
        <dgm:presLayoutVars>
          <dgm:dir/>
          <dgm:resizeHandles val="exact"/>
        </dgm:presLayoutVars>
      </dgm:prSet>
      <dgm:spPr/>
    </dgm:pt>
    <dgm:pt modelId="{9B4A4040-0800-4DE4-A930-B904B31E4167}" type="pres">
      <dgm:prSet presAssocID="{507E20F2-D23D-4C63-8375-B83A439BAD71}" presName="composite" presStyleCnt="0"/>
      <dgm:spPr/>
    </dgm:pt>
    <dgm:pt modelId="{3F0E1B13-0572-47E8-8418-1BEAA7115538}" type="pres">
      <dgm:prSet presAssocID="{507E20F2-D23D-4C63-8375-B83A439BAD71}" presName="imgShp" presStyleLbl="fgImgPlace1" presStyleIdx="0" presStyleCnt="1" custScaleX="109336" custScaleY="104355" custLinFactNeighborX="-73823" custLinFactNeighborY="-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</dgm:spPr>
    </dgm:pt>
    <dgm:pt modelId="{4BF151BF-C6A1-483F-82A0-2064EDCE39DF}" type="pres">
      <dgm:prSet presAssocID="{507E20F2-D23D-4C63-8375-B83A439BAD71}" presName="txShp" presStyleLbl="node1" presStyleIdx="0" presStyleCnt="1" custScaleX="142203" custLinFactNeighborX="1630" custLinFactNeighborY="3848">
        <dgm:presLayoutVars>
          <dgm:bulletEnabled val="1"/>
        </dgm:presLayoutVars>
      </dgm:prSet>
      <dgm:spPr/>
    </dgm:pt>
  </dgm:ptLst>
  <dgm:cxnLst>
    <dgm:cxn modelId="{C4C4921E-1E1A-4F41-B636-5CD6E5D1B2CC}" srcId="{32DBB3E8-2A2A-42CA-BA73-50DF456E44DA}" destId="{507E20F2-D23D-4C63-8375-B83A439BAD71}" srcOrd="0" destOrd="0" parTransId="{A49BB6FF-EC12-4B9C-9C64-7C87268111FD}" sibTransId="{18E1E326-A675-4110-B0C0-DEABA5B530FF}"/>
    <dgm:cxn modelId="{87A5E032-97BC-4C78-BE6E-381B197AFBB2}" type="presOf" srcId="{507E20F2-D23D-4C63-8375-B83A439BAD71}" destId="{4BF151BF-C6A1-483F-82A0-2064EDCE39DF}" srcOrd="0" destOrd="0" presId="urn:microsoft.com/office/officeart/2005/8/layout/vList3"/>
    <dgm:cxn modelId="{F741E257-3E90-4238-85C0-F0E53727AF99}" type="presOf" srcId="{32DBB3E8-2A2A-42CA-BA73-50DF456E44DA}" destId="{80FACEA0-E4A9-4890-86C3-FEA52EDE9FF2}" srcOrd="0" destOrd="0" presId="urn:microsoft.com/office/officeart/2005/8/layout/vList3"/>
    <dgm:cxn modelId="{EB5B0061-B54E-4BBE-8B45-629E536125AF}" type="presParOf" srcId="{80FACEA0-E4A9-4890-86C3-FEA52EDE9FF2}" destId="{9B4A4040-0800-4DE4-A930-B904B31E4167}" srcOrd="0" destOrd="0" presId="urn:microsoft.com/office/officeart/2005/8/layout/vList3"/>
    <dgm:cxn modelId="{3AD262B7-037E-49AA-A017-2A41422A3F3E}" type="presParOf" srcId="{9B4A4040-0800-4DE4-A930-B904B31E4167}" destId="{3F0E1B13-0572-47E8-8418-1BEAA7115538}" srcOrd="0" destOrd="0" presId="urn:microsoft.com/office/officeart/2005/8/layout/vList3"/>
    <dgm:cxn modelId="{A93CBF7A-952A-47B3-AED5-65975D3BED3F}" type="presParOf" srcId="{9B4A4040-0800-4DE4-A930-B904B31E4167}" destId="{4BF151BF-C6A1-483F-82A0-2064EDCE39DF}" srcOrd="1" destOrd="0" presId="urn:microsoft.com/office/officeart/2005/8/layout/v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D876A-720C-4448-BCB7-9DEA1FFB682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A744D1-42AF-4339-B543-95A4E394F903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tog‘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tor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o‘zanda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shiddat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tagini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yuvib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sharshara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ostonalar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38C88-0820-436F-980E-A2035F6C598E}" type="par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9479D-556C-4893-A365-EBB324ADA425}" type="sib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77A22-A110-446B-BD2F-0562D664F66A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Tekislikka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chiqqach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tarmoqlanib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sekin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to‘yinish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jihatidan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emas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3E14B-D4C7-4AB9-90D9-4C50084E963F}" type="par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F35C8-58AA-4669-B5CB-C618FAC94DDF}" type="sib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17E8-44FE-423E-94EC-F8B395ABD42B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Respublikamizdagi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Amudaryo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Isfayramsoy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Norin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So‘x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Isfara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4500 m dan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tog‘lardagi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muzliklar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doimiy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erishidan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68C9E-B6D5-41C3-9164-0CEF321174C0}" type="par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1875D-6911-490F-B7C7-81ECBE91788B}" type="sib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50136-911C-4572-A960-C4909DDC58A8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To‘linsuv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iyul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avgustga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chunki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haroratining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ko‘tarilishi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tufayli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eriydi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4DB85-BC4E-4E2A-9A18-590DDE92606E}" type="par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6E179-3C34-43EB-927F-0F803FF46C3F}" type="sib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745E-F63C-4267-9CE3-613C9D98B746}" type="pres">
      <dgm:prSet presAssocID="{489D876A-720C-4448-BCB7-9DEA1FFB6823}" presName="Name0" presStyleCnt="0">
        <dgm:presLayoutVars>
          <dgm:chMax val="7"/>
          <dgm:chPref val="7"/>
          <dgm:dir/>
        </dgm:presLayoutVars>
      </dgm:prSet>
      <dgm:spPr/>
    </dgm:pt>
    <dgm:pt modelId="{B8A77CD5-81A8-4434-9B03-E935DF1C7A2E}" type="pres">
      <dgm:prSet presAssocID="{489D876A-720C-4448-BCB7-9DEA1FFB6823}" presName="Name1" presStyleCnt="0"/>
      <dgm:spPr/>
    </dgm:pt>
    <dgm:pt modelId="{7011CF90-FB05-414E-8969-375419AB17CE}" type="pres">
      <dgm:prSet presAssocID="{489D876A-720C-4448-BCB7-9DEA1FFB6823}" presName="cycle" presStyleCnt="0"/>
      <dgm:spPr/>
    </dgm:pt>
    <dgm:pt modelId="{ED440C88-585A-499F-A63F-DCD134A8F161}" type="pres">
      <dgm:prSet presAssocID="{489D876A-720C-4448-BCB7-9DEA1FFB6823}" presName="srcNode" presStyleLbl="node1" presStyleIdx="0" presStyleCnt="4"/>
      <dgm:spPr/>
    </dgm:pt>
    <dgm:pt modelId="{A52F9270-5B78-4201-A089-234864119EBB}" type="pres">
      <dgm:prSet presAssocID="{489D876A-720C-4448-BCB7-9DEA1FFB6823}" presName="conn" presStyleLbl="parChTrans1D2" presStyleIdx="0" presStyleCnt="1"/>
      <dgm:spPr/>
    </dgm:pt>
    <dgm:pt modelId="{20D6A812-CA09-44D4-89C8-E78F643587A2}" type="pres">
      <dgm:prSet presAssocID="{489D876A-720C-4448-BCB7-9DEA1FFB6823}" presName="extraNode" presStyleLbl="node1" presStyleIdx="0" presStyleCnt="4"/>
      <dgm:spPr/>
    </dgm:pt>
    <dgm:pt modelId="{197DF94D-E81E-4947-B398-8C299ADC57A0}" type="pres">
      <dgm:prSet presAssocID="{489D876A-720C-4448-BCB7-9DEA1FFB6823}" presName="dstNode" presStyleLbl="node1" presStyleIdx="0" presStyleCnt="4"/>
      <dgm:spPr/>
    </dgm:pt>
    <dgm:pt modelId="{321D4A24-B766-43F2-9F6F-B1FDBA55DD53}" type="pres">
      <dgm:prSet presAssocID="{C0A744D1-42AF-4339-B543-95A4E394F903}" presName="text_1" presStyleLbl="node1" presStyleIdx="0" presStyleCnt="4">
        <dgm:presLayoutVars>
          <dgm:bulletEnabled val="1"/>
        </dgm:presLayoutVars>
      </dgm:prSet>
      <dgm:spPr/>
    </dgm:pt>
    <dgm:pt modelId="{AB73A90D-6219-47A0-B868-06E1820BED0A}" type="pres">
      <dgm:prSet presAssocID="{C0A744D1-42AF-4339-B543-95A4E394F903}" presName="accent_1" presStyleCnt="0"/>
      <dgm:spPr/>
    </dgm:pt>
    <dgm:pt modelId="{6D4C5CD3-7046-44F3-ABE2-CEDC6CCD4D6D}" type="pres">
      <dgm:prSet presAssocID="{C0A744D1-42AF-4339-B543-95A4E394F903}" presName="accentRepeatNode" presStyleLbl="solidFgAcc1" presStyleIdx="0" presStyleCnt="4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503BB25E-FE41-4431-B62B-7CC7DF668030}" type="pres">
      <dgm:prSet presAssocID="{2D677A22-A110-446B-BD2F-0562D664F66A}" presName="text_2" presStyleLbl="node1" presStyleIdx="1" presStyleCnt="4">
        <dgm:presLayoutVars>
          <dgm:bulletEnabled val="1"/>
        </dgm:presLayoutVars>
      </dgm:prSet>
      <dgm:spPr/>
    </dgm:pt>
    <dgm:pt modelId="{1724BCEB-9D07-4A31-A740-E9F22A83C451}" type="pres">
      <dgm:prSet presAssocID="{2D677A22-A110-446B-BD2F-0562D664F66A}" presName="accent_2" presStyleCnt="0"/>
      <dgm:spPr/>
    </dgm:pt>
    <dgm:pt modelId="{54207224-D887-4532-A107-805B44ABB521}" type="pres">
      <dgm:prSet presAssocID="{2D677A22-A110-446B-BD2F-0562D664F66A}" presName="accentRepeatNode" presStyleLbl="solidFgAcc1" presStyleIdx="1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A18DD136-C47B-4DBA-8FBE-2A082801CD79}" type="pres">
      <dgm:prSet presAssocID="{396C17E8-44FE-423E-94EC-F8B395ABD42B}" presName="text_3" presStyleLbl="node1" presStyleIdx="2" presStyleCnt="4">
        <dgm:presLayoutVars>
          <dgm:bulletEnabled val="1"/>
        </dgm:presLayoutVars>
      </dgm:prSet>
      <dgm:spPr/>
    </dgm:pt>
    <dgm:pt modelId="{7D61F65F-6298-4FED-AA1C-4D6F4DD85649}" type="pres">
      <dgm:prSet presAssocID="{396C17E8-44FE-423E-94EC-F8B395ABD42B}" presName="accent_3" presStyleCnt="0"/>
      <dgm:spPr/>
    </dgm:pt>
    <dgm:pt modelId="{F7EC9F7D-1898-477C-8820-8A8D2E497BB1}" type="pres">
      <dgm:prSet presAssocID="{396C17E8-44FE-423E-94EC-F8B395ABD42B}" presName="accentRepeatNode" presStyleLbl="solidFgAcc1" presStyleIdx="2" presStyleCnt="4"/>
      <dgm:spPr>
        <a:solidFill>
          <a:srgbClr val="0000FF"/>
        </a:solidFill>
        <a:ln>
          <a:solidFill>
            <a:srgbClr val="0033CC"/>
          </a:solidFill>
        </a:ln>
      </dgm:spPr>
    </dgm:pt>
    <dgm:pt modelId="{15BEB3CB-ECB1-4E15-B4E7-0137D4236249}" type="pres">
      <dgm:prSet presAssocID="{F6850136-911C-4572-A960-C4909DDC58A8}" presName="text_4" presStyleLbl="node1" presStyleIdx="3" presStyleCnt="4">
        <dgm:presLayoutVars>
          <dgm:bulletEnabled val="1"/>
        </dgm:presLayoutVars>
      </dgm:prSet>
      <dgm:spPr/>
    </dgm:pt>
    <dgm:pt modelId="{25C131A4-065A-4F64-8E86-6BEB612B0BE8}" type="pres">
      <dgm:prSet presAssocID="{F6850136-911C-4572-A960-C4909DDC58A8}" presName="accent_4" presStyleCnt="0"/>
      <dgm:spPr/>
    </dgm:pt>
    <dgm:pt modelId="{213673E4-28A9-4E70-BC53-5F922AF04A1A}" type="pres">
      <dgm:prSet presAssocID="{F6850136-911C-4572-A960-C4909DDC58A8}" presName="accentRepeatNode" presStyleLbl="solidFgAcc1" presStyleIdx="3" presStyleCnt="4"/>
      <dgm:spPr>
        <a:solidFill>
          <a:srgbClr val="7030A0"/>
        </a:solidFill>
        <a:ln>
          <a:solidFill>
            <a:srgbClr val="7030A0"/>
          </a:solidFill>
        </a:ln>
      </dgm:spPr>
    </dgm:pt>
  </dgm:ptLst>
  <dgm:cxnLst>
    <dgm:cxn modelId="{9D2D6E06-BF92-43F6-8D43-D89780E58594}" type="presOf" srcId="{8649479D-556C-4893-A365-EBB324ADA425}" destId="{A52F9270-5B78-4201-A089-234864119EBB}" srcOrd="0" destOrd="0" presId="urn:microsoft.com/office/officeart/2008/layout/VerticalCurvedList"/>
    <dgm:cxn modelId="{8767C142-99E7-4902-AB0C-6C14E8091993}" srcId="{489D876A-720C-4448-BCB7-9DEA1FFB6823}" destId="{2D677A22-A110-446B-BD2F-0562D664F66A}" srcOrd="1" destOrd="0" parTransId="{3613E14B-D4C7-4AB9-90D9-4C50084E963F}" sibTransId="{FBDF35C8-58AA-4669-B5CB-C618FAC94DDF}"/>
    <dgm:cxn modelId="{5E37A044-A0C9-4532-AC2D-037D04E842C2}" type="presOf" srcId="{2D677A22-A110-446B-BD2F-0562D664F66A}" destId="{503BB25E-FE41-4431-B62B-7CC7DF668030}" srcOrd="0" destOrd="0" presId="urn:microsoft.com/office/officeart/2008/layout/VerticalCurvedList"/>
    <dgm:cxn modelId="{D0AC9069-FF11-4470-9F49-A4E9E2701F78}" type="presOf" srcId="{396C17E8-44FE-423E-94EC-F8B395ABD42B}" destId="{A18DD136-C47B-4DBA-8FBE-2A082801CD79}" srcOrd="0" destOrd="0" presId="urn:microsoft.com/office/officeart/2008/layout/VerticalCurvedList"/>
    <dgm:cxn modelId="{C13E604D-0070-4278-A13B-F68EEDC918ED}" srcId="{489D876A-720C-4448-BCB7-9DEA1FFB6823}" destId="{F6850136-911C-4572-A960-C4909DDC58A8}" srcOrd="3" destOrd="0" parTransId="{D294DB85-BC4E-4E2A-9A18-590DDE92606E}" sibTransId="{FE46E179-3C34-43EB-927F-0F803FF46C3F}"/>
    <dgm:cxn modelId="{B9814B74-8039-4ED0-987B-E240B6010001}" srcId="{489D876A-720C-4448-BCB7-9DEA1FFB6823}" destId="{C0A744D1-42AF-4339-B543-95A4E394F903}" srcOrd="0" destOrd="0" parTransId="{D8E38C88-0820-436F-980E-A2035F6C598E}" sibTransId="{8649479D-556C-4893-A365-EBB324ADA425}"/>
    <dgm:cxn modelId="{851C4DA1-5A4C-4EE1-8984-C195096D84F2}" srcId="{489D876A-720C-4448-BCB7-9DEA1FFB6823}" destId="{396C17E8-44FE-423E-94EC-F8B395ABD42B}" srcOrd="2" destOrd="0" parTransId="{0D268C9E-B6D5-41C3-9164-0CEF321174C0}" sibTransId="{95A1875D-6911-490F-B7C7-81ECBE91788B}"/>
    <dgm:cxn modelId="{87AAF8AA-EA88-4CFB-B4CC-E80F2BFE1CFE}" type="presOf" srcId="{489D876A-720C-4448-BCB7-9DEA1FFB6823}" destId="{0B5F745E-F63C-4267-9CE3-613C9D98B746}" srcOrd="0" destOrd="0" presId="urn:microsoft.com/office/officeart/2008/layout/VerticalCurvedList"/>
    <dgm:cxn modelId="{5A556AC7-5743-48FF-B9D7-A189692B8361}" type="presOf" srcId="{C0A744D1-42AF-4339-B543-95A4E394F903}" destId="{321D4A24-B766-43F2-9F6F-B1FDBA55DD53}" srcOrd="0" destOrd="0" presId="urn:microsoft.com/office/officeart/2008/layout/VerticalCurvedList"/>
    <dgm:cxn modelId="{689BF8FB-A462-429A-91D8-15E1EC6F7797}" type="presOf" srcId="{F6850136-911C-4572-A960-C4909DDC58A8}" destId="{15BEB3CB-ECB1-4E15-B4E7-0137D4236249}" srcOrd="0" destOrd="0" presId="urn:microsoft.com/office/officeart/2008/layout/VerticalCurvedList"/>
    <dgm:cxn modelId="{4959B7AF-BB2C-4F0F-83C5-EEAF49943526}" type="presParOf" srcId="{0B5F745E-F63C-4267-9CE3-613C9D98B746}" destId="{B8A77CD5-81A8-4434-9B03-E935DF1C7A2E}" srcOrd="0" destOrd="0" presId="urn:microsoft.com/office/officeart/2008/layout/VerticalCurvedList"/>
    <dgm:cxn modelId="{227E1FA2-2F7E-48A9-B762-182F472E7974}" type="presParOf" srcId="{B8A77CD5-81A8-4434-9B03-E935DF1C7A2E}" destId="{7011CF90-FB05-414E-8969-375419AB17CE}" srcOrd="0" destOrd="0" presId="urn:microsoft.com/office/officeart/2008/layout/VerticalCurvedList"/>
    <dgm:cxn modelId="{95E01CC4-2E6F-4695-B5E0-1EAA22D92009}" type="presParOf" srcId="{7011CF90-FB05-414E-8969-375419AB17CE}" destId="{ED440C88-585A-499F-A63F-DCD134A8F161}" srcOrd="0" destOrd="0" presId="urn:microsoft.com/office/officeart/2008/layout/VerticalCurvedList"/>
    <dgm:cxn modelId="{66B57BBA-9EEB-4691-BEB3-3B66427ACD09}" type="presParOf" srcId="{7011CF90-FB05-414E-8969-375419AB17CE}" destId="{A52F9270-5B78-4201-A089-234864119EBB}" srcOrd="1" destOrd="0" presId="urn:microsoft.com/office/officeart/2008/layout/VerticalCurvedList"/>
    <dgm:cxn modelId="{59E62505-893E-4B31-AFF4-1A4213867205}" type="presParOf" srcId="{7011CF90-FB05-414E-8969-375419AB17CE}" destId="{20D6A812-CA09-44D4-89C8-E78F643587A2}" srcOrd="2" destOrd="0" presId="urn:microsoft.com/office/officeart/2008/layout/VerticalCurvedList"/>
    <dgm:cxn modelId="{5AF9B009-57A7-4273-B948-3BDDF1F8CDD1}" type="presParOf" srcId="{7011CF90-FB05-414E-8969-375419AB17CE}" destId="{197DF94D-E81E-4947-B398-8C299ADC57A0}" srcOrd="3" destOrd="0" presId="urn:microsoft.com/office/officeart/2008/layout/VerticalCurvedList"/>
    <dgm:cxn modelId="{904A805A-D72B-4CC8-9E58-90C745AA0D15}" type="presParOf" srcId="{B8A77CD5-81A8-4434-9B03-E935DF1C7A2E}" destId="{321D4A24-B766-43F2-9F6F-B1FDBA55DD53}" srcOrd="1" destOrd="0" presId="urn:microsoft.com/office/officeart/2008/layout/VerticalCurvedList"/>
    <dgm:cxn modelId="{EE5C58D9-18E1-4157-8725-23F98E9D1475}" type="presParOf" srcId="{B8A77CD5-81A8-4434-9B03-E935DF1C7A2E}" destId="{AB73A90D-6219-47A0-B868-06E1820BED0A}" srcOrd="2" destOrd="0" presId="urn:microsoft.com/office/officeart/2008/layout/VerticalCurvedList"/>
    <dgm:cxn modelId="{65061ABC-680C-4CE7-B103-C5C7384AD5C6}" type="presParOf" srcId="{AB73A90D-6219-47A0-B868-06E1820BED0A}" destId="{6D4C5CD3-7046-44F3-ABE2-CEDC6CCD4D6D}" srcOrd="0" destOrd="0" presId="urn:microsoft.com/office/officeart/2008/layout/VerticalCurvedList"/>
    <dgm:cxn modelId="{A26113BF-1564-473C-80BB-5F70D6907E62}" type="presParOf" srcId="{B8A77CD5-81A8-4434-9B03-E935DF1C7A2E}" destId="{503BB25E-FE41-4431-B62B-7CC7DF668030}" srcOrd="3" destOrd="0" presId="urn:microsoft.com/office/officeart/2008/layout/VerticalCurvedList"/>
    <dgm:cxn modelId="{66380F4C-3209-448A-9855-CBE0F1D4ADA6}" type="presParOf" srcId="{B8A77CD5-81A8-4434-9B03-E935DF1C7A2E}" destId="{1724BCEB-9D07-4A31-A740-E9F22A83C451}" srcOrd="4" destOrd="0" presId="urn:microsoft.com/office/officeart/2008/layout/VerticalCurvedList"/>
    <dgm:cxn modelId="{0A39B6E2-6F52-43BF-9E38-93CD4A6BC6D8}" type="presParOf" srcId="{1724BCEB-9D07-4A31-A740-E9F22A83C451}" destId="{54207224-D887-4532-A107-805B44ABB521}" srcOrd="0" destOrd="0" presId="urn:microsoft.com/office/officeart/2008/layout/VerticalCurvedList"/>
    <dgm:cxn modelId="{C285A94C-0048-42AC-8527-648BC0E2CDFB}" type="presParOf" srcId="{B8A77CD5-81A8-4434-9B03-E935DF1C7A2E}" destId="{A18DD136-C47B-4DBA-8FBE-2A082801CD79}" srcOrd="5" destOrd="0" presId="urn:microsoft.com/office/officeart/2008/layout/VerticalCurvedList"/>
    <dgm:cxn modelId="{2EA9399E-592C-4781-A665-A944C1667AA1}" type="presParOf" srcId="{B8A77CD5-81A8-4434-9B03-E935DF1C7A2E}" destId="{7D61F65F-6298-4FED-AA1C-4D6F4DD85649}" srcOrd="6" destOrd="0" presId="urn:microsoft.com/office/officeart/2008/layout/VerticalCurvedList"/>
    <dgm:cxn modelId="{01D6DBD4-BBF3-451A-9C1B-A838E430DC99}" type="presParOf" srcId="{7D61F65F-6298-4FED-AA1C-4D6F4DD85649}" destId="{F7EC9F7D-1898-477C-8820-8A8D2E497BB1}" srcOrd="0" destOrd="0" presId="urn:microsoft.com/office/officeart/2008/layout/VerticalCurvedList"/>
    <dgm:cxn modelId="{58E45542-E8FA-4FFA-91FF-364E981DE4B9}" type="presParOf" srcId="{B8A77CD5-81A8-4434-9B03-E935DF1C7A2E}" destId="{15BEB3CB-ECB1-4E15-B4E7-0137D4236249}" srcOrd="7" destOrd="0" presId="urn:microsoft.com/office/officeart/2008/layout/VerticalCurvedList"/>
    <dgm:cxn modelId="{59DCA48D-AF2F-4346-9E72-69ADBC896913}" type="presParOf" srcId="{B8A77CD5-81A8-4434-9B03-E935DF1C7A2E}" destId="{25C131A4-065A-4F64-8E86-6BEB612B0BE8}" srcOrd="8" destOrd="0" presId="urn:microsoft.com/office/officeart/2008/layout/VerticalCurvedList"/>
    <dgm:cxn modelId="{AB31B61D-55AE-4CAA-BD42-FD82AAF4B985}" type="presParOf" srcId="{25C131A4-065A-4F64-8E86-6BEB612B0BE8}" destId="{213673E4-28A9-4E70-BC53-5F922AF04A1A}" srcOrd="0" destOrd="0" presId="urn:microsoft.com/office/officeart/2008/layout/VerticalCurvedList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D876A-720C-4448-BCB7-9DEA1FFB682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A744D1-42AF-4339-B543-95A4E394F903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3400 m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balandlikdan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Norin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Qoradaryo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Chirchiq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suvlaridan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38C88-0820-436F-980E-A2035F6C598E}" type="par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9479D-556C-4893-A365-EBB324ADA425}" type="sib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77A22-A110-446B-BD2F-0562D664F66A}">
      <dgm:prSet phldrT="[Текст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may —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iyun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ko‘payib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kamayishi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dekabr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fevral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3E14B-D4C7-4AB9-90D9-4C50084E963F}" type="par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F35C8-58AA-4669-B5CB-C618FAC94DDF}" type="sib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17E8-44FE-423E-94EC-F8B395ABD42B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Respublikamizda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Qashqadaryo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G‘uzordaryo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Sangzor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Ohangaron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G‘ovasoy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balandligi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3400 m dan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ortmaydigan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68C9E-B6D5-41C3-9164-0CEF321174C0}" type="par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1875D-6911-490F-B7C7-81ECBE91788B}" type="sib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50136-911C-4572-A960-C4909DDC58A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ertaroq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aprel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—may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erishi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natijasida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ko‘payadi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60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foizi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boshlaydi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4DB85-BC4E-4E2A-9A18-590DDE92606E}" type="par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6E179-3C34-43EB-927F-0F803FF46C3F}" type="sib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745E-F63C-4267-9CE3-613C9D98B746}" type="pres">
      <dgm:prSet presAssocID="{489D876A-720C-4448-BCB7-9DEA1FFB6823}" presName="Name0" presStyleCnt="0">
        <dgm:presLayoutVars>
          <dgm:chMax val="7"/>
          <dgm:chPref val="7"/>
          <dgm:dir/>
        </dgm:presLayoutVars>
      </dgm:prSet>
      <dgm:spPr/>
    </dgm:pt>
    <dgm:pt modelId="{B8A77CD5-81A8-4434-9B03-E935DF1C7A2E}" type="pres">
      <dgm:prSet presAssocID="{489D876A-720C-4448-BCB7-9DEA1FFB6823}" presName="Name1" presStyleCnt="0"/>
      <dgm:spPr/>
    </dgm:pt>
    <dgm:pt modelId="{7011CF90-FB05-414E-8969-375419AB17CE}" type="pres">
      <dgm:prSet presAssocID="{489D876A-720C-4448-BCB7-9DEA1FFB6823}" presName="cycle" presStyleCnt="0"/>
      <dgm:spPr/>
    </dgm:pt>
    <dgm:pt modelId="{ED440C88-585A-499F-A63F-DCD134A8F161}" type="pres">
      <dgm:prSet presAssocID="{489D876A-720C-4448-BCB7-9DEA1FFB6823}" presName="srcNode" presStyleLbl="node1" presStyleIdx="0" presStyleCnt="4"/>
      <dgm:spPr/>
    </dgm:pt>
    <dgm:pt modelId="{A52F9270-5B78-4201-A089-234864119EBB}" type="pres">
      <dgm:prSet presAssocID="{489D876A-720C-4448-BCB7-9DEA1FFB6823}" presName="conn" presStyleLbl="parChTrans1D2" presStyleIdx="0" presStyleCnt="1"/>
      <dgm:spPr/>
    </dgm:pt>
    <dgm:pt modelId="{20D6A812-CA09-44D4-89C8-E78F643587A2}" type="pres">
      <dgm:prSet presAssocID="{489D876A-720C-4448-BCB7-9DEA1FFB6823}" presName="extraNode" presStyleLbl="node1" presStyleIdx="0" presStyleCnt="4"/>
      <dgm:spPr/>
    </dgm:pt>
    <dgm:pt modelId="{197DF94D-E81E-4947-B398-8C299ADC57A0}" type="pres">
      <dgm:prSet presAssocID="{489D876A-720C-4448-BCB7-9DEA1FFB6823}" presName="dstNode" presStyleLbl="node1" presStyleIdx="0" presStyleCnt="4"/>
      <dgm:spPr/>
    </dgm:pt>
    <dgm:pt modelId="{321D4A24-B766-43F2-9F6F-B1FDBA55DD53}" type="pres">
      <dgm:prSet presAssocID="{C0A744D1-42AF-4339-B543-95A4E394F903}" presName="text_1" presStyleLbl="node1" presStyleIdx="0" presStyleCnt="4">
        <dgm:presLayoutVars>
          <dgm:bulletEnabled val="1"/>
        </dgm:presLayoutVars>
      </dgm:prSet>
      <dgm:spPr/>
    </dgm:pt>
    <dgm:pt modelId="{AB73A90D-6219-47A0-B868-06E1820BED0A}" type="pres">
      <dgm:prSet presAssocID="{C0A744D1-42AF-4339-B543-95A4E394F903}" presName="accent_1" presStyleCnt="0"/>
      <dgm:spPr/>
    </dgm:pt>
    <dgm:pt modelId="{6D4C5CD3-7046-44F3-ABE2-CEDC6CCD4D6D}" type="pres">
      <dgm:prSet presAssocID="{C0A744D1-42AF-4339-B543-95A4E394F903}" presName="accentRepeatNode" presStyleLbl="solidFgAcc1" presStyleIdx="0" presStyleCnt="4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503BB25E-FE41-4431-B62B-7CC7DF668030}" type="pres">
      <dgm:prSet presAssocID="{2D677A22-A110-446B-BD2F-0562D664F66A}" presName="text_2" presStyleLbl="node1" presStyleIdx="1" presStyleCnt="4">
        <dgm:presLayoutVars>
          <dgm:bulletEnabled val="1"/>
        </dgm:presLayoutVars>
      </dgm:prSet>
      <dgm:spPr/>
    </dgm:pt>
    <dgm:pt modelId="{1724BCEB-9D07-4A31-A740-E9F22A83C451}" type="pres">
      <dgm:prSet presAssocID="{2D677A22-A110-446B-BD2F-0562D664F66A}" presName="accent_2" presStyleCnt="0"/>
      <dgm:spPr/>
    </dgm:pt>
    <dgm:pt modelId="{54207224-D887-4532-A107-805B44ABB521}" type="pres">
      <dgm:prSet presAssocID="{2D677A22-A110-446B-BD2F-0562D664F66A}" presName="accentRepeatNode" presStyleLbl="solidFgAcc1" presStyleIdx="1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A18DD136-C47B-4DBA-8FBE-2A082801CD79}" type="pres">
      <dgm:prSet presAssocID="{396C17E8-44FE-423E-94EC-F8B395ABD42B}" presName="text_3" presStyleLbl="node1" presStyleIdx="2" presStyleCnt="4">
        <dgm:presLayoutVars>
          <dgm:bulletEnabled val="1"/>
        </dgm:presLayoutVars>
      </dgm:prSet>
      <dgm:spPr/>
    </dgm:pt>
    <dgm:pt modelId="{7D61F65F-6298-4FED-AA1C-4D6F4DD85649}" type="pres">
      <dgm:prSet presAssocID="{396C17E8-44FE-423E-94EC-F8B395ABD42B}" presName="accent_3" presStyleCnt="0"/>
      <dgm:spPr/>
    </dgm:pt>
    <dgm:pt modelId="{F7EC9F7D-1898-477C-8820-8A8D2E497BB1}" type="pres">
      <dgm:prSet presAssocID="{396C17E8-44FE-423E-94EC-F8B395ABD42B}" presName="accentRepeatNode" presStyleLbl="solidFgAcc1" presStyleIdx="2" presStyleCnt="4"/>
      <dgm:spPr>
        <a:solidFill>
          <a:srgbClr val="0000FF"/>
        </a:solidFill>
        <a:ln>
          <a:solidFill>
            <a:srgbClr val="0033CC"/>
          </a:solidFill>
        </a:ln>
      </dgm:spPr>
    </dgm:pt>
    <dgm:pt modelId="{15BEB3CB-ECB1-4E15-B4E7-0137D4236249}" type="pres">
      <dgm:prSet presAssocID="{F6850136-911C-4572-A960-C4909DDC58A8}" presName="text_4" presStyleLbl="node1" presStyleIdx="3" presStyleCnt="4">
        <dgm:presLayoutVars>
          <dgm:bulletEnabled val="1"/>
        </dgm:presLayoutVars>
      </dgm:prSet>
      <dgm:spPr/>
    </dgm:pt>
    <dgm:pt modelId="{25C131A4-065A-4F64-8E86-6BEB612B0BE8}" type="pres">
      <dgm:prSet presAssocID="{F6850136-911C-4572-A960-C4909DDC58A8}" presName="accent_4" presStyleCnt="0"/>
      <dgm:spPr/>
    </dgm:pt>
    <dgm:pt modelId="{213673E4-28A9-4E70-BC53-5F922AF04A1A}" type="pres">
      <dgm:prSet presAssocID="{F6850136-911C-4572-A960-C4909DDC58A8}" presName="accentRepeatNode" presStyleLbl="solidFgAcc1" presStyleIdx="3" presStyleCnt="4"/>
      <dgm:spPr>
        <a:solidFill>
          <a:srgbClr val="7030A0"/>
        </a:solidFill>
        <a:ln>
          <a:solidFill>
            <a:srgbClr val="7030A0"/>
          </a:solidFill>
        </a:ln>
      </dgm:spPr>
    </dgm:pt>
  </dgm:ptLst>
  <dgm:cxnLst>
    <dgm:cxn modelId="{9D2D6E06-BF92-43F6-8D43-D89780E58594}" type="presOf" srcId="{8649479D-556C-4893-A365-EBB324ADA425}" destId="{A52F9270-5B78-4201-A089-234864119EBB}" srcOrd="0" destOrd="0" presId="urn:microsoft.com/office/officeart/2008/layout/VerticalCurvedList"/>
    <dgm:cxn modelId="{8767C142-99E7-4902-AB0C-6C14E8091993}" srcId="{489D876A-720C-4448-BCB7-9DEA1FFB6823}" destId="{2D677A22-A110-446B-BD2F-0562D664F66A}" srcOrd="1" destOrd="0" parTransId="{3613E14B-D4C7-4AB9-90D9-4C50084E963F}" sibTransId="{FBDF35C8-58AA-4669-B5CB-C618FAC94DDF}"/>
    <dgm:cxn modelId="{5E37A044-A0C9-4532-AC2D-037D04E842C2}" type="presOf" srcId="{2D677A22-A110-446B-BD2F-0562D664F66A}" destId="{503BB25E-FE41-4431-B62B-7CC7DF668030}" srcOrd="0" destOrd="0" presId="urn:microsoft.com/office/officeart/2008/layout/VerticalCurvedList"/>
    <dgm:cxn modelId="{D0AC9069-FF11-4470-9F49-A4E9E2701F78}" type="presOf" srcId="{396C17E8-44FE-423E-94EC-F8B395ABD42B}" destId="{A18DD136-C47B-4DBA-8FBE-2A082801CD79}" srcOrd="0" destOrd="0" presId="urn:microsoft.com/office/officeart/2008/layout/VerticalCurvedList"/>
    <dgm:cxn modelId="{C13E604D-0070-4278-A13B-F68EEDC918ED}" srcId="{489D876A-720C-4448-BCB7-9DEA1FFB6823}" destId="{F6850136-911C-4572-A960-C4909DDC58A8}" srcOrd="3" destOrd="0" parTransId="{D294DB85-BC4E-4E2A-9A18-590DDE92606E}" sibTransId="{FE46E179-3C34-43EB-927F-0F803FF46C3F}"/>
    <dgm:cxn modelId="{B9814B74-8039-4ED0-987B-E240B6010001}" srcId="{489D876A-720C-4448-BCB7-9DEA1FFB6823}" destId="{C0A744D1-42AF-4339-B543-95A4E394F903}" srcOrd="0" destOrd="0" parTransId="{D8E38C88-0820-436F-980E-A2035F6C598E}" sibTransId="{8649479D-556C-4893-A365-EBB324ADA425}"/>
    <dgm:cxn modelId="{851C4DA1-5A4C-4EE1-8984-C195096D84F2}" srcId="{489D876A-720C-4448-BCB7-9DEA1FFB6823}" destId="{396C17E8-44FE-423E-94EC-F8B395ABD42B}" srcOrd="2" destOrd="0" parTransId="{0D268C9E-B6D5-41C3-9164-0CEF321174C0}" sibTransId="{95A1875D-6911-490F-B7C7-81ECBE91788B}"/>
    <dgm:cxn modelId="{87AAF8AA-EA88-4CFB-B4CC-E80F2BFE1CFE}" type="presOf" srcId="{489D876A-720C-4448-BCB7-9DEA1FFB6823}" destId="{0B5F745E-F63C-4267-9CE3-613C9D98B746}" srcOrd="0" destOrd="0" presId="urn:microsoft.com/office/officeart/2008/layout/VerticalCurvedList"/>
    <dgm:cxn modelId="{5A556AC7-5743-48FF-B9D7-A189692B8361}" type="presOf" srcId="{C0A744D1-42AF-4339-B543-95A4E394F903}" destId="{321D4A24-B766-43F2-9F6F-B1FDBA55DD53}" srcOrd="0" destOrd="0" presId="urn:microsoft.com/office/officeart/2008/layout/VerticalCurvedList"/>
    <dgm:cxn modelId="{689BF8FB-A462-429A-91D8-15E1EC6F7797}" type="presOf" srcId="{F6850136-911C-4572-A960-C4909DDC58A8}" destId="{15BEB3CB-ECB1-4E15-B4E7-0137D4236249}" srcOrd="0" destOrd="0" presId="urn:microsoft.com/office/officeart/2008/layout/VerticalCurvedList"/>
    <dgm:cxn modelId="{4959B7AF-BB2C-4F0F-83C5-EEAF49943526}" type="presParOf" srcId="{0B5F745E-F63C-4267-9CE3-613C9D98B746}" destId="{B8A77CD5-81A8-4434-9B03-E935DF1C7A2E}" srcOrd="0" destOrd="0" presId="urn:microsoft.com/office/officeart/2008/layout/VerticalCurvedList"/>
    <dgm:cxn modelId="{227E1FA2-2F7E-48A9-B762-182F472E7974}" type="presParOf" srcId="{B8A77CD5-81A8-4434-9B03-E935DF1C7A2E}" destId="{7011CF90-FB05-414E-8969-375419AB17CE}" srcOrd="0" destOrd="0" presId="urn:microsoft.com/office/officeart/2008/layout/VerticalCurvedList"/>
    <dgm:cxn modelId="{95E01CC4-2E6F-4695-B5E0-1EAA22D92009}" type="presParOf" srcId="{7011CF90-FB05-414E-8969-375419AB17CE}" destId="{ED440C88-585A-499F-A63F-DCD134A8F161}" srcOrd="0" destOrd="0" presId="urn:microsoft.com/office/officeart/2008/layout/VerticalCurvedList"/>
    <dgm:cxn modelId="{66B57BBA-9EEB-4691-BEB3-3B66427ACD09}" type="presParOf" srcId="{7011CF90-FB05-414E-8969-375419AB17CE}" destId="{A52F9270-5B78-4201-A089-234864119EBB}" srcOrd="1" destOrd="0" presId="urn:microsoft.com/office/officeart/2008/layout/VerticalCurvedList"/>
    <dgm:cxn modelId="{59E62505-893E-4B31-AFF4-1A4213867205}" type="presParOf" srcId="{7011CF90-FB05-414E-8969-375419AB17CE}" destId="{20D6A812-CA09-44D4-89C8-E78F643587A2}" srcOrd="2" destOrd="0" presId="urn:microsoft.com/office/officeart/2008/layout/VerticalCurvedList"/>
    <dgm:cxn modelId="{5AF9B009-57A7-4273-B948-3BDDF1F8CDD1}" type="presParOf" srcId="{7011CF90-FB05-414E-8969-375419AB17CE}" destId="{197DF94D-E81E-4947-B398-8C299ADC57A0}" srcOrd="3" destOrd="0" presId="urn:microsoft.com/office/officeart/2008/layout/VerticalCurvedList"/>
    <dgm:cxn modelId="{904A805A-D72B-4CC8-9E58-90C745AA0D15}" type="presParOf" srcId="{B8A77CD5-81A8-4434-9B03-E935DF1C7A2E}" destId="{321D4A24-B766-43F2-9F6F-B1FDBA55DD53}" srcOrd="1" destOrd="0" presId="urn:microsoft.com/office/officeart/2008/layout/VerticalCurvedList"/>
    <dgm:cxn modelId="{EE5C58D9-18E1-4157-8725-23F98E9D1475}" type="presParOf" srcId="{B8A77CD5-81A8-4434-9B03-E935DF1C7A2E}" destId="{AB73A90D-6219-47A0-B868-06E1820BED0A}" srcOrd="2" destOrd="0" presId="urn:microsoft.com/office/officeart/2008/layout/VerticalCurvedList"/>
    <dgm:cxn modelId="{65061ABC-680C-4CE7-B103-C5C7384AD5C6}" type="presParOf" srcId="{AB73A90D-6219-47A0-B868-06E1820BED0A}" destId="{6D4C5CD3-7046-44F3-ABE2-CEDC6CCD4D6D}" srcOrd="0" destOrd="0" presId="urn:microsoft.com/office/officeart/2008/layout/VerticalCurvedList"/>
    <dgm:cxn modelId="{A26113BF-1564-473C-80BB-5F70D6907E62}" type="presParOf" srcId="{B8A77CD5-81A8-4434-9B03-E935DF1C7A2E}" destId="{503BB25E-FE41-4431-B62B-7CC7DF668030}" srcOrd="3" destOrd="0" presId="urn:microsoft.com/office/officeart/2008/layout/VerticalCurvedList"/>
    <dgm:cxn modelId="{66380F4C-3209-448A-9855-CBE0F1D4ADA6}" type="presParOf" srcId="{B8A77CD5-81A8-4434-9B03-E935DF1C7A2E}" destId="{1724BCEB-9D07-4A31-A740-E9F22A83C451}" srcOrd="4" destOrd="0" presId="urn:microsoft.com/office/officeart/2008/layout/VerticalCurvedList"/>
    <dgm:cxn modelId="{0A39B6E2-6F52-43BF-9E38-93CD4A6BC6D8}" type="presParOf" srcId="{1724BCEB-9D07-4A31-A740-E9F22A83C451}" destId="{54207224-D887-4532-A107-805B44ABB521}" srcOrd="0" destOrd="0" presId="urn:microsoft.com/office/officeart/2008/layout/VerticalCurvedList"/>
    <dgm:cxn modelId="{C285A94C-0048-42AC-8527-648BC0E2CDFB}" type="presParOf" srcId="{B8A77CD5-81A8-4434-9B03-E935DF1C7A2E}" destId="{A18DD136-C47B-4DBA-8FBE-2A082801CD79}" srcOrd="5" destOrd="0" presId="urn:microsoft.com/office/officeart/2008/layout/VerticalCurvedList"/>
    <dgm:cxn modelId="{2EA9399E-592C-4781-A665-A944C1667AA1}" type="presParOf" srcId="{B8A77CD5-81A8-4434-9B03-E935DF1C7A2E}" destId="{7D61F65F-6298-4FED-AA1C-4D6F4DD85649}" srcOrd="6" destOrd="0" presId="urn:microsoft.com/office/officeart/2008/layout/VerticalCurvedList"/>
    <dgm:cxn modelId="{01D6DBD4-BBF3-451A-9C1B-A838E430DC99}" type="presParOf" srcId="{7D61F65F-6298-4FED-AA1C-4D6F4DD85649}" destId="{F7EC9F7D-1898-477C-8820-8A8D2E497BB1}" srcOrd="0" destOrd="0" presId="urn:microsoft.com/office/officeart/2008/layout/VerticalCurvedList"/>
    <dgm:cxn modelId="{58E45542-E8FA-4FFA-91FF-364E981DE4B9}" type="presParOf" srcId="{B8A77CD5-81A8-4434-9B03-E935DF1C7A2E}" destId="{15BEB3CB-ECB1-4E15-B4E7-0137D4236249}" srcOrd="7" destOrd="0" presId="urn:microsoft.com/office/officeart/2008/layout/VerticalCurvedList"/>
    <dgm:cxn modelId="{59DCA48D-AF2F-4346-9E72-69ADBC896913}" type="presParOf" srcId="{B8A77CD5-81A8-4434-9B03-E935DF1C7A2E}" destId="{25C131A4-065A-4F64-8E86-6BEB612B0BE8}" srcOrd="8" destOrd="0" presId="urn:microsoft.com/office/officeart/2008/layout/VerticalCurvedList"/>
    <dgm:cxn modelId="{AB31B61D-55AE-4CAA-BD42-FD82AAF4B985}" type="presParOf" srcId="{25C131A4-065A-4F64-8E86-6BEB612B0BE8}" destId="{213673E4-28A9-4E70-BC53-5F922AF04A1A}" srcOrd="0" destOrd="0" presId="urn:microsoft.com/office/officeart/2008/layout/VerticalCurv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D876A-720C-4448-BCB7-9DEA1FFB682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A744D1-42AF-4339-B543-95A4E394F903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2000 m dan past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tog‘laridan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Zominsuv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Sheroboddaryo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To‘sunsoy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soylar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qor-yomg‘ir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yerosti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suvlaridan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38C88-0820-436F-980E-A2035F6C598E}" type="par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9479D-556C-4893-A365-EBB324ADA425}" type="sib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77A22-A110-446B-BD2F-0562D664F66A}">
      <dgm:prSet phldrT="[Текст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bahorda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aprel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may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ko‘payadi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80%ini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Aksincha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ba’zi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soylarning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3E14B-D4C7-4AB9-90D9-4C50084E963F}" type="par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F35C8-58AA-4669-B5CB-C618FAC94DDF}" type="sib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17E8-44FE-423E-94EC-F8B395ABD42B}">
      <dgm:prSet phldrT="[Текст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shiddat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oqishi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muzlamaydi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nishab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vodiylardagina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yoppasiga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muzlashi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68C9E-B6D5-41C3-9164-0CEF321174C0}" type="par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1875D-6911-490F-B7C7-81ECBE91788B}" type="sib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50136-911C-4572-A960-C4909DDC58A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qismidagi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bir-ikki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oy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muzlaydi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qismidagi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muzlamaydi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4DB85-BC4E-4E2A-9A18-590DDE92606E}" type="par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6E179-3C34-43EB-927F-0F803FF46C3F}" type="sib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745E-F63C-4267-9CE3-613C9D98B746}" type="pres">
      <dgm:prSet presAssocID="{489D876A-720C-4448-BCB7-9DEA1FFB6823}" presName="Name0" presStyleCnt="0">
        <dgm:presLayoutVars>
          <dgm:chMax val="7"/>
          <dgm:chPref val="7"/>
          <dgm:dir/>
        </dgm:presLayoutVars>
      </dgm:prSet>
      <dgm:spPr/>
    </dgm:pt>
    <dgm:pt modelId="{B8A77CD5-81A8-4434-9B03-E935DF1C7A2E}" type="pres">
      <dgm:prSet presAssocID="{489D876A-720C-4448-BCB7-9DEA1FFB6823}" presName="Name1" presStyleCnt="0"/>
      <dgm:spPr/>
    </dgm:pt>
    <dgm:pt modelId="{7011CF90-FB05-414E-8969-375419AB17CE}" type="pres">
      <dgm:prSet presAssocID="{489D876A-720C-4448-BCB7-9DEA1FFB6823}" presName="cycle" presStyleCnt="0"/>
      <dgm:spPr/>
    </dgm:pt>
    <dgm:pt modelId="{ED440C88-585A-499F-A63F-DCD134A8F161}" type="pres">
      <dgm:prSet presAssocID="{489D876A-720C-4448-BCB7-9DEA1FFB6823}" presName="srcNode" presStyleLbl="node1" presStyleIdx="0" presStyleCnt="4"/>
      <dgm:spPr/>
    </dgm:pt>
    <dgm:pt modelId="{A52F9270-5B78-4201-A089-234864119EBB}" type="pres">
      <dgm:prSet presAssocID="{489D876A-720C-4448-BCB7-9DEA1FFB6823}" presName="conn" presStyleLbl="parChTrans1D2" presStyleIdx="0" presStyleCnt="1"/>
      <dgm:spPr/>
    </dgm:pt>
    <dgm:pt modelId="{20D6A812-CA09-44D4-89C8-E78F643587A2}" type="pres">
      <dgm:prSet presAssocID="{489D876A-720C-4448-BCB7-9DEA1FFB6823}" presName="extraNode" presStyleLbl="node1" presStyleIdx="0" presStyleCnt="4"/>
      <dgm:spPr/>
    </dgm:pt>
    <dgm:pt modelId="{197DF94D-E81E-4947-B398-8C299ADC57A0}" type="pres">
      <dgm:prSet presAssocID="{489D876A-720C-4448-BCB7-9DEA1FFB6823}" presName="dstNode" presStyleLbl="node1" presStyleIdx="0" presStyleCnt="4"/>
      <dgm:spPr/>
    </dgm:pt>
    <dgm:pt modelId="{321D4A24-B766-43F2-9F6F-B1FDBA55DD53}" type="pres">
      <dgm:prSet presAssocID="{C0A744D1-42AF-4339-B543-95A4E394F903}" presName="text_1" presStyleLbl="node1" presStyleIdx="0" presStyleCnt="4">
        <dgm:presLayoutVars>
          <dgm:bulletEnabled val="1"/>
        </dgm:presLayoutVars>
      </dgm:prSet>
      <dgm:spPr/>
    </dgm:pt>
    <dgm:pt modelId="{AB73A90D-6219-47A0-B868-06E1820BED0A}" type="pres">
      <dgm:prSet presAssocID="{C0A744D1-42AF-4339-B543-95A4E394F903}" presName="accent_1" presStyleCnt="0"/>
      <dgm:spPr/>
    </dgm:pt>
    <dgm:pt modelId="{6D4C5CD3-7046-44F3-ABE2-CEDC6CCD4D6D}" type="pres">
      <dgm:prSet presAssocID="{C0A744D1-42AF-4339-B543-95A4E394F903}" presName="accentRepeatNode" presStyleLbl="solidFgAcc1" presStyleIdx="0" presStyleCnt="4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503BB25E-FE41-4431-B62B-7CC7DF668030}" type="pres">
      <dgm:prSet presAssocID="{2D677A22-A110-446B-BD2F-0562D664F66A}" presName="text_2" presStyleLbl="node1" presStyleIdx="1" presStyleCnt="4">
        <dgm:presLayoutVars>
          <dgm:bulletEnabled val="1"/>
        </dgm:presLayoutVars>
      </dgm:prSet>
      <dgm:spPr/>
    </dgm:pt>
    <dgm:pt modelId="{1724BCEB-9D07-4A31-A740-E9F22A83C451}" type="pres">
      <dgm:prSet presAssocID="{2D677A22-A110-446B-BD2F-0562D664F66A}" presName="accent_2" presStyleCnt="0"/>
      <dgm:spPr/>
    </dgm:pt>
    <dgm:pt modelId="{54207224-D887-4532-A107-805B44ABB521}" type="pres">
      <dgm:prSet presAssocID="{2D677A22-A110-446B-BD2F-0562D664F66A}" presName="accentRepeatNode" presStyleLbl="solidFgAcc1" presStyleIdx="1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A18DD136-C47B-4DBA-8FBE-2A082801CD79}" type="pres">
      <dgm:prSet presAssocID="{396C17E8-44FE-423E-94EC-F8B395ABD42B}" presName="text_3" presStyleLbl="node1" presStyleIdx="2" presStyleCnt="4">
        <dgm:presLayoutVars>
          <dgm:bulletEnabled val="1"/>
        </dgm:presLayoutVars>
      </dgm:prSet>
      <dgm:spPr/>
    </dgm:pt>
    <dgm:pt modelId="{7D61F65F-6298-4FED-AA1C-4D6F4DD85649}" type="pres">
      <dgm:prSet presAssocID="{396C17E8-44FE-423E-94EC-F8B395ABD42B}" presName="accent_3" presStyleCnt="0"/>
      <dgm:spPr/>
    </dgm:pt>
    <dgm:pt modelId="{F7EC9F7D-1898-477C-8820-8A8D2E497BB1}" type="pres">
      <dgm:prSet presAssocID="{396C17E8-44FE-423E-94EC-F8B395ABD42B}" presName="accentRepeatNode" presStyleLbl="solidFgAcc1" presStyleIdx="2" presStyleCnt="4"/>
      <dgm:spPr>
        <a:solidFill>
          <a:srgbClr val="0000FF"/>
        </a:solidFill>
        <a:ln>
          <a:solidFill>
            <a:srgbClr val="0033CC"/>
          </a:solidFill>
        </a:ln>
      </dgm:spPr>
    </dgm:pt>
    <dgm:pt modelId="{15BEB3CB-ECB1-4E15-B4E7-0137D4236249}" type="pres">
      <dgm:prSet presAssocID="{F6850136-911C-4572-A960-C4909DDC58A8}" presName="text_4" presStyleLbl="node1" presStyleIdx="3" presStyleCnt="4">
        <dgm:presLayoutVars>
          <dgm:bulletEnabled val="1"/>
        </dgm:presLayoutVars>
      </dgm:prSet>
      <dgm:spPr/>
    </dgm:pt>
    <dgm:pt modelId="{25C131A4-065A-4F64-8E86-6BEB612B0BE8}" type="pres">
      <dgm:prSet presAssocID="{F6850136-911C-4572-A960-C4909DDC58A8}" presName="accent_4" presStyleCnt="0"/>
      <dgm:spPr/>
    </dgm:pt>
    <dgm:pt modelId="{213673E4-28A9-4E70-BC53-5F922AF04A1A}" type="pres">
      <dgm:prSet presAssocID="{F6850136-911C-4572-A960-C4909DDC58A8}" presName="accentRepeatNode" presStyleLbl="solidFgAcc1" presStyleIdx="3" presStyleCnt="4"/>
      <dgm:spPr>
        <a:solidFill>
          <a:srgbClr val="7030A0"/>
        </a:solidFill>
        <a:ln>
          <a:solidFill>
            <a:srgbClr val="7030A0"/>
          </a:solidFill>
        </a:ln>
      </dgm:spPr>
    </dgm:pt>
  </dgm:ptLst>
  <dgm:cxnLst>
    <dgm:cxn modelId="{9D2D6E06-BF92-43F6-8D43-D89780E58594}" type="presOf" srcId="{8649479D-556C-4893-A365-EBB324ADA425}" destId="{A52F9270-5B78-4201-A089-234864119EBB}" srcOrd="0" destOrd="0" presId="urn:microsoft.com/office/officeart/2008/layout/VerticalCurvedList"/>
    <dgm:cxn modelId="{8767C142-99E7-4902-AB0C-6C14E8091993}" srcId="{489D876A-720C-4448-BCB7-9DEA1FFB6823}" destId="{2D677A22-A110-446B-BD2F-0562D664F66A}" srcOrd="1" destOrd="0" parTransId="{3613E14B-D4C7-4AB9-90D9-4C50084E963F}" sibTransId="{FBDF35C8-58AA-4669-B5CB-C618FAC94DDF}"/>
    <dgm:cxn modelId="{5E37A044-A0C9-4532-AC2D-037D04E842C2}" type="presOf" srcId="{2D677A22-A110-446B-BD2F-0562D664F66A}" destId="{503BB25E-FE41-4431-B62B-7CC7DF668030}" srcOrd="0" destOrd="0" presId="urn:microsoft.com/office/officeart/2008/layout/VerticalCurvedList"/>
    <dgm:cxn modelId="{D0AC9069-FF11-4470-9F49-A4E9E2701F78}" type="presOf" srcId="{396C17E8-44FE-423E-94EC-F8B395ABD42B}" destId="{A18DD136-C47B-4DBA-8FBE-2A082801CD79}" srcOrd="0" destOrd="0" presId="urn:microsoft.com/office/officeart/2008/layout/VerticalCurvedList"/>
    <dgm:cxn modelId="{C13E604D-0070-4278-A13B-F68EEDC918ED}" srcId="{489D876A-720C-4448-BCB7-9DEA1FFB6823}" destId="{F6850136-911C-4572-A960-C4909DDC58A8}" srcOrd="3" destOrd="0" parTransId="{D294DB85-BC4E-4E2A-9A18-590DDE92606E}" sibTransId="{FE46E179-3C34-43EB-927F-0F803FF46C3F}"/>
    <dgm:cxn modelId="{B9814B74-8039-4ED0-987B-E240B6010001}" srcId="{489D876A-720C-4448-BCB7-9DEA1FFB6823}" destId="{C0A744D1-42AF-4339-B543-95A4E394F903}" srcOrd="0" destOrd="0" parTransId="{D8E38C88-0820-436F-980E-A2035F6C598E}" sibTransId="{8649479D-556C-4893-A365-EBB324ADA425}"/>
    <dgm:cxn modelId="{851C4DA1-5A4C-4EE1-8984-C195096D84F2}" srcId="{489D876A-720C-4448-BCB7-9DEA1FFB6823}" destId="{396C17E8-44FE-423E-94EC-F8B395ABD42B}" srcOrd="2" destOrd="0" parTransId="{0D268C9E-B6D5-41C3-9164-0CEF321174C0}" sibTransId="{95A1875D-6911-490F-B7C7-81ECBE91788B}"/>
    <dgm:cxn modelId="{87AAF8AA-EA88-4CFB-B4CC-E80F2BFE1CFE}" type="presOf" srcId="{489D876A-720C-4448-BCB7-9DEA1FFB6823}" destId="{0B5F745E-F63C-4267-9CE3-613C9D98B746}" srcOrd="0" destOrd="0" presId="urn:microsoft.com/office/officeart/2008/layout/VerticalCurvedList"/>
    <dgm:cxn modelId="{5A556AC7-5743-48FF-B9D7-A189692B8361}" type="presOf" srcId="{C0A744D1-42AF-4339-B543-95A4E394F903}" destId="{321D4A24-B766-43F2-9F6F-B1FDBA55DD53}" srcOrd="0" destOrd="0" presId="urn:microsoft.com/office/officeart/2008/layout/VerticalCurvedList"/>
    <dgm:cxn modelId="{689BF8FB-A462-429A-91D8-15E1EC6F7797}" type="presOf" srcId="{F6850136-911C-4572-A960-C4909DDC58A8}" destId="{15BEB3CB-ECB1-4E15-B4E7-0137D4236249}" srcOrd="0" destOrd="0" presId="urn:microsoft.com/office/officeart/2008/layout/VerticalCurvedList"/>
    <dgm:cxn modelId="{4959B7AF-BB2C-4F0F-83C5-EEAF49943526}" type="presParOf" srcId="{0B5F745E-F63C-4267-9CE3-613C9D98B746}" destId="{B8A77CD5-81A8-4434-9B03-E935DF1C7A2E}" srcOrd="0" destOrd="0" presId="urn:microsoft.com/office/officeart/2008/layout/VerticalCurvedList"/>
    <dgm:cxn modelId="{227E1FA2-2F7E-48A9-B762-182F472E7974}" type="presParOf" srcId="{B8A77CD5-81A8-4434-9B03-E935DF1C7A2E}" destId="{7011CF90-FB05-414E-8969-375419AB17CE}" srcOrd="0" destOrd="0" presId="urn:microsoft.com/office/officeart/2008/layout/VerticalCurvedList"/>
    <dgm:cxn modelId="{95E01CC4-2E6F-4695-B5E0-1EAA22D92009}" type="presParOf" srcId="{7011CF90-FB05-414E-8969-375419AB17CE}" destId="{ED440C88-585A-499F-A63F-DCD134A8F161}" srcOrd="0" destOrd="0" presId="urn:microsoft.com/office/officeart/2008/layout/VerticalCurvedList"/>
    <dgm:cxn modelId="{66B57BBA-9EEB-4691-BEB3-3B66427ACD09}" type="presParOf" srcId="{7011CF90-FB05-414E-8969-375419AB17CE}" destId="{A52F9270-5B78-4201-A089-234864119EBB}" srcOrd="1" destOrd="0" presId="urn:microsoft.com/office/officeart/2008/layout/VerticalCurvedList"/>
    <dgm:cxn modelId="{59E62505-893E-4B31-AFF4-1A4213867205}" type="presParOf" srcId="{7011CF90-FB05-414E-8969-375419AB17CE}" destId="{20D6A812-CA09-44D4-89C8-E78F643587A2}" srcOrd="2" destOrd="0" presId="urn:microsoft.com/office/officeart/2008/layout/VerticalCurvedList"/>
    <dgm:cxn modelId="{5AF9B009-57A7-4273-B948-3BDDF1F8CDD1}" type="presParOf" srcId="{7011CF90-FB05-414E-8969-375419AB17CE}" destId="{197DF94D-E81E-4947-B398-8C299ADC57A0}" srcOrd="3" destOrd="0" presId="urn:microsoft.com/office/officeart/2008/layout/VerticalCurvedList"/>
    <dgm:cxn modelId="{904A805A-D72B-4CC8-9E58-90C745AA0D15}" type="presParOf" srcId="{B8A77CD5-81A8-4434-9B03-E935DF1C7A2E}" destId="{321D4A24-B766-43F2-9F6F-B1FDBA55DD53}" srcOrd="1" destOrd="0" presId="urn:microsoft.com/office/officeart/2008/layout/VerticalCurvedList"/>
    <dgm:cxn modelId="{EE5C58D9-18E1-4157-8725-23F98E9D1475}" type="presParOf" srcId="{B8A77CD5-81A8-4434-9B03-E935DF1C7A2E}" destId="{AB73A90D-6219-47A0-B868-06E1820BED0A}" srcOrd="2" destOrd="0" presId="urn:microsoft.com/office/officeart/2008/layout/VerticalCurvedList"/>
    <dgm:cxn modelId="{65061ABC-680C-4CE7-B103-C5C7384AD5C6}" type="presParOf" srcId="{AB73A90D-6219-47A0-B868-06E1820BED0A}" destId="{6D4C5CD3-7046-44F3-ABE2-CEDC6CCD4D6D}" srcOrd="0" destOrd="0" presId="urn:microsoft.com/office/officeart/2008/layout/VerticalCurvedList"/>
    <dgm:cxn modelId="{A26113BF-1564-473C-80BB-5F70D6907E62}" type="presParOf" srcId="{B8A77CD5-81A8-4434-9B03-E935DF1C7A2E}" destId="{503BB25E-FE41-4431-B62B-7CC7DF668030}" srcOrd="3" destOrd="0" presId="urn:microsoft.com/office/officeart/2008/layout/VerticalCurvedList"/>
    <dgm:cxn modelId="{66380F4C-3209-448A-9855-CBE0F1D4ADA6}" type="presParOf" srcId="{B8A77CD5-81A8-4434-9B03-E935DF1C7A2E}" destId="{1724BCEB-9D07-4A31-A740-E9F22A83C451}" srcOrd="4" destOrd="0" presId="urn:microsoft.com/office/officeart/2008/layout/VerticalCurvedList"/>
    <dgm:cxn modelId="{0A39B6E2-6F52-43BF-9E38-93CD4A6BC6D8}" type="presParOf" srcId="{1724BCEB-9D07-4A31-A740-E9F22A83C451}" destId="{54207224-D887-4532-A107-805B44ABB521}" srcOrd="0" destOrd="0" presId="urn:microsoft.com/office/officeart/2008/layout/VerticalCurvedList"/>
    <dgm:cxn modelId="{C285A94C-0048-42AC-8527-648BC0E2CDFB}" type="presParOf" srcId="{B8A77CD5-81A8-4434-9B03-E935DF1C7A2E}" destId="{A18DD136-C47B-4DBA-8FBE-2A082801CD79}" srcOrd="5" destOrd="0" presId="urn:microsoft.com/office/officeart/2008/layout/VerticalCurvedList"/>
    <dgm:cxn modelId="{2EA9399E-592C-4781-A665-A944C1667AA1}" type="presParOf" srcId="{B8A77CD5-81A8-4434-9B03-E935DF1C7A2E}" destId="{7D61F65F-6298-4FED-AA1C-4D6F4DD85649}" srcOrd="6" destOrd="0" presId="urn:microsoft.com/office/officeart/2008/layout/VerticalCurvedList"/>
    <dgm:cxn modelId="{01D6DBD4-BBF3-451A-9C1B-A838E430DC99}" type="presParOf" srcId="{7D61F65F-6298-4FED-AA1C-4D6F4DD85649}" destId="{F7EC9F7D-1898-477C-8820-8A8D2E497BB1}" srcOrd="0" destOrd="0" presId="urn:microsoft.com/office/officeart/2008/layout/VerticalCurvedList"/>
    <dgm:cxn modelId="{58E45542-E8FA-4FFA-91FF-364E981DE4B9}" type="presParOf" srcId="{B8A77CD5-81A8-4434-9B03-E935DF1C7A2E}" destId="{15BEB3CB-ECB1-4E15-B4E7-0137D4236249}" srcOrd="7" destOrd="0" presId="urn:microsoft.com/office/officeart/2008/layout/VerticalCurvedList"/>
    <dgm:cxn modelId="{59DCA48D-AF2F-4346-9E72-69ADBC896913}" type="presParOf" srcId="{B8A77CD5-81A8-4434-9B03-E935DF1C7A2E}" destId="{25C131A4-065A-4F64-8E86-6BEB612B0BE8}" srcOrd="8" destOrd="0" presId="urn:microsoft.com/office/officeart/2008/layout/VerticalCurvedList"/>
    <dgm:cxn modelId="{AB31B61D-55AE-4CAA-BD42-FD82AAF4B985}" type="presParOf" srcId="{25C131A4-065A-4F64-8E86-6BEB612B0BE8}" destId="{213673E4-28A9-4E70-BC53-5F922AF04A1A}" srcOrd="0" destOrd="0" presId="urn:microsoft.com/office/officeart/2008/layout/VerticalCurvedList"/>
  </dgm:cxnLst>
  <dgm:bg>
    <a:solidFill>
      <a:srgbClr val="FF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BB3E8-2A2A-42CA-BA73-50DF456E44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07E20F2-D23D-4C63-8375-B83A439BAD7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o‘rtacha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sarfi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Ravothoji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to‘g‘onida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sekundiga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165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sarfi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sekundiga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930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sarfi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sekundiga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BB6FF-EC12-4B9C-9C64-7C87268111FD}" type="par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1E326-A675-4110-B0C0-DEABA5B530FF}" type="sib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7FEA2-D6E4-48A7-BB54-D1F7289C959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miqdori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5,4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km.kub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shundan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5,2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km.kub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Tojikiston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hududidagi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oqimga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254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hududidan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km.dan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137 ta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irmoq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soylariga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soylarning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bahorda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ko‘payib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kamayib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ketadi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6BF34-6458-402C-A66E-5470CFBA37D9}" type="parTrans" cxnId="{27851393-F204-4070-AD64-9BB7B6C0255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4A6B0-1185-41B7-94D3-F428BC4BEF33}" type="sibTrans" cxnId="{27851393-F204-4070-AD64-9BB7B6C0255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57A98-DC60-4B3C-9A00-068574864B5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     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daryosi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o‘rtacha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oqimining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55%i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iyul-sentyabr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oylariga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loyqa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daryosi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oqqanligidan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muzlamaydi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qish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sovuq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kelganda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76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kungacha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iliq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200" dirty="0">
              <a:latin typeface="Arial" panose="020B0604020202020204" pitchFamily="34" charset="0"/>
              <a:cs typeface="Arial" panose="020B0604020202020204" pitchFamily="34" charset="0"/>
            </a:rPr>
            <a:t>kelganda esa 2—3 kun muzlashi mumkin.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FE8CF-E46D-449B-B926-004285016EFC}" type="parTrans" cxnId="{43E66727-0999-4572-BA76-D053628202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F8367-8C00-4AFF-9032-A0B89A62EBAF}" type="sibTrans" cxnId="{43E66727-0999-4572-BA76-D053628202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ACEA0-E4A9-4890-86C3-FEA52EDE9FF2}" type="pres">
      <dgm:prSet presAssocID="{32DBB3E8-2A2A-42CA-BA73-50DF456E44DA}" presName="linearFlow" presStyleCnt="0">
        <dgm:presLayoutVars>
          <dgm:dir/>
          <dgm:resizeHandles val="exact"/>
        </dgm:presLayoutVars>
      </dgm:prSet>
      <dgm:spPr/>
    </dgm:pt>
    <dgm:pt modelId="{9B4A4040-0800-4DE4-A930-B904B31E4167}" type="pres">
      <dgm:prSet presAssocID="{507E20F2-D23D-4C63-8375-B83A439BAD71}" presName="composite" presStyleCnt="0"/>
      <dgm:spPr/>
    </dgm:pt>
    <dgm:pt modelId="{3F0E1B13-0572-47E8-8418-1BEAA7115538}" type="pres">
      <dgm:prSet presAssocID="{507E20F2-D23D-4C63-8375-B83A439BAD71}" presName="imgShp" presStyleLbl="fgImgPlace1" presStyleIdx="0" presStyleCnt="3" custScaleX="109336" custScaleY="104355" custLinFactNeighborX="-72174" custLinFactNeighborY="-9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</dgm:spPr>
    </dgm:pt>
    <dgm:pt modelId="{4BF151BF-C6A1-483F-82A0-2064EDCE39DF}" type="pres">
      <dgm:prSet presAssocID="{507E20F2-D23D-4C63-8375-B83A439BAD71}" presName="txShp" presStyleLbl="node1" presStyleIdx="0" presStyleCnt="3" custScaleX="137954">
        <dgm:presLayoutVars>
          <dgm:bulletEnabled val="1"/>
        </dgm:presLayoutVars>
      </dgm:prSet>
      <dgm:spPr/>
    </dgm:pt>
    <dgm:pt modelId="{13DC8F6E-031C-4D6C-A37A-B96849DB7241}" type="pres">
      <dgm:prSet presAssocID="{18E1E326-A675-4110-B0C0-DEABA5B530FF}" presName="spacing" presStyleCnt="0"/>
      <dgm:spPr/>
    </dgm:pt>
    <dgm:pt modelId="{F85A0E85-05FB-42CF-B557-8E091CABA76F}" type="pres">
      <dgm:prSet presAssocID="{AA87FEA2-D6E4-48A7-BB54-D1F7289C959A}" presName="composite" presStyleCnt="0"/>
      <dgm:spPr/>
    </dgm:pt>
    <dgm:pt modelId="{5881818E-21C1-4846-8DBE-DB6AD98712FB}" type="pres">
      <dgm:prSet presAssocID="{AA87FEA2-D6E4-48A7-BB54-D1F7289C959A}" presName="imgShp" presStyleLbl="fgImgPlace1" presStyleIdx="1" presStyleCnt="3" custScaleX="111340" custScaleY="105872" custLinFactNeighborX="-67868" custLinFactNeighborY="-8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0000" b="-20000"/>
          </a:stretch>
        </a:blipFill>
      </dgm:spPr>
    </dgm:pt>
    <dgm:pt modelId="{E9ABEFBB-15C2-47FB-B8C2-EE57B85C26D4}" type="pres">
      <dgm:prSet presAssocID="{AA87FEA2-D6E4-48A7-BB54-D1F7289C959A}" presName="txShp" presStyleLbl="node1" presStyleIdx="1" presStyleCnt="3" custScaleX="137300">
        <dgm:presLayoutVars>
          <dgm:bulletEnabled val="1"/>
        </dgm:presLayoutVars>
      </dgm:prSet>
      <dgm:spPr/>
    </dgm:pt>
    <dgm:pt modelId="{45A64406-9F83-4AE9-BB81-465B166D8212}" type="pres">
      <dgm:prSet presAssocID="{45A4A6B0-1185-41B7-94D3-F428BC4BEF33}" presName="spacing" presStyleCnt="0"/>
      <dgm:spPr/>
    </dgm:pt>
    <dgm:pt modelId="{9323F684-3F9D-4B8C-898C-20F85B009242}" type="pres">
      <dgm:prSet presAssocID="{D2957A98-DC60-4B3C-9A00-068574864B59}" presName="composite" presStyleCnt="0"/>
      <dgm:spPr/>
    </dgm:pt>
    <dgm:pt modelId="{CAEA665F-5D1A-4DE2-81D6-18E5B3EA8F30}" type="pres">
      <dgm:prSet presAssocID="{D2957A98-DC60-4B3C-9A00-068574864B59}" presName="imgShp" presStyleLbl="fgImgPlace1" presStyleIdx="2" presStyleCnt="3" custScaleX="114280" custScaleY="102413" custLinFactNeighborX="-65181" custLinFactNeighborY="16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</dgm:spPr>
    </dgm:pt>
    <dgm:pt modelId="{896A148B-4B62-42B9-B12F-673692E54293}" type="pres">
      <dgm:prSet presAssocID="{D2957A98-DC60-4B3C-9A00-068574864B59}" presName="txShp" presStyleLbl="node1" presStyleIdx="2" presStyleCnt="3" custScaleX="136319">
        <dgm:presLayoutVars>
          <dgm:bulletEnabled val="1"/>
        </dgm:presLayoutVars>
      </dgm:prSet>
      <dgm:spPr/>
    </dgm:pt>
  </dgm:ptLst>
  <dgm:cxnLst>
    <dgm:cxn modelId="{C4C4921E-1E1A-4F41-B636-5CD6E5D1B2CC}" srcId="{32DBB3E8-2A2A-42CA-BA73-50DF456E44DA}" destId="{507E20F2-D23D-4C63-8375-B83A439BAD71}" srcOrd="0" destOrd="0" parTransId="{A49BB6FF-EC12-4B9C-9C64-7C87268111FD}" sibTransId="{18E1E326-A675-4110-B0C0-DEABA5B530FF}"/>
    <dgm:cxn modelId="{43E66727-0999-4572-BA76-D0536282023B}" srcId="{32DBB3E8-2A2A-42CA-BA73-50DF456E44DA}" destId="{D2957A98-DC60-4B3C-9A00-068574864B59}" srcOrd="2" destOrd="0" parTransId="{A0FFE8CF-E46D-449B-B926-004285016EFC}" sibTransId="{ACAF8367-8C00-4AFF-9032-A0B89A62EBAF}"/>
    <dgm:cxn modelId="{87A5E032-97BC-4C78-BE6E-381B197AFBB2}" type="presOf" srcId="{507E20F2-D23D-4C63-8375-B83A439BAD71}" destId="{4BF151BF-C6A1-483F-82A0-2064EDCE39DF}" srcOrd="0" destOrd="0" presId="urn:microsoft.com/office/officeart/2005/8/layout/vList3"/>
    <dgm:cxn modelId="{CA275671-4FEF-481D-AEE2-D8ECB1ADA395}" type="presOf" srcId="{AA87FEA2-D6E4-48A7-BB54-D1F7289C959A}" destId="{E9ABEFBB-15C2-47FB-B8C2-EE57B85C26D4}" srcOrd="0" destOrd="0" presId="urn:microsoft.com/office/officeart/2005/8/layout/vList3"/>
    <dgm:cxn modelId="{F741E257-3E90-4238-85C0-F0E53727AF99}" type="presOf" srcId="{32DBB3E8-2A2A-42CA-BA73-50DF456E44DA}" destId="{80FACEA0-E4A9-4890-86C3-FEA52EDE9FF2}" srcOrd="0" destOrd="0" presId="urn:microsoft.com/office/officeart/2005/8/layout/vList3"/>
    <dgm:cxn modelId="{27851393-F204-4070-AD64-9BB7B6C02551}" srcId="{32DBB3E8-2A2A-42CA-BA73-50DF456E44DA}" destId="{AA87FEA2-D6E4-48A7-BB54-D1F7289C959A}" srcOrd="1" destOrd="0" parTransId="{7A26BF34-6458-402C-A66E-5470CFBA37D9}" sibTransId="{45A4A6B0-1185-41B7-94D3-F428BC4BEF33}"/>
    <dgm:cxn modelId="{E0DC39F4-95E6-40A8-8951-F2C5F6C4D127}" type="presOf" srcId="{D2957A98-DC60-4B3C-9A00-068574864B59}" destId="{896A148B-4B62-42B9-B12F-673692E54293}" srcOrd="0" destOrd="0" presId="urn:microsoft.com/office/officeart/2005/8/layout/vList3"/>
    <dgm:cxn modelId="{EB5B0061-B54E-4BBE-8B45-629E536125AF}" type="presParOf" srcId="{80FACEA0-E4A9-4890-86C3-FEA52EDE9FF2}" destId="{9B4A4040-0800-4DE4-A930-B904B31E4167}" srcOrd="0" destOrd="0" presId="urn:microsoft.com/office/officeart/2005/8/layout/vList3"/>
    <dgm:cxn modelId="{3AD262B7-037E-49AA-A017-2A41422A3F3E}" type="presParOf" srcId="{9B4A4040-0800-4DE4-A930-B904B31E4167}" destId="{3F0E1B13-0572-47E8-8418-1BEAA7115538}" srcOrd="0" destOrd="0" presId="urn:microsoft.com/office/officeart/2005/8/layout/vList3"/>
    <dgm:cxn modelId="{A93CBF7A-952A-47B3-AED5-65975D3BED3F}" type="presParOf" srcId="{9B4A4040-0800-4DE4-A930-B904B31E4167}" destId="{4BF151BF-C6A1-483F-82A0-2064EDCE39DF}" srcOrd="1" destOrd="0" presId="urn:microsoft.com/office/officeart/2005/8/layout/vList3"/>
    <dgm:cxn modelId="{3E07233B-E3E6-4E6B-9869-794D0F73D873}" type="presParOf" srcId="{80FACEA0-E4A9-4890-86C3-FEA52EDE9FF2}" destId="{13DC8F6E-031C-4D6C-A37A-B96849DB7241}" srcOrd="1" destOrd="0" presId="urn:microsoft.com/office/officeart/2005/8/layout/vList3"/>
    <dgm:cxn modelId="{DCE0EF86-ABFC-48F0-BE93-B0983A990CFD}" type="presParOf" srcId="{80FACEA0-E4A9-4890-86C3-FEA52EDE9FF2}" destId="{F85A0E85-05FB-42CF-B557-8E091CABA76F}" srcOrd="2" destOrd="0" presId="urn:microsoft.com/office/officeart/2005/8/layout/vList3"/>
    <dgm:cxn modelId="{775C39C4-CDD3-4D91-A3FA-DFB2F97DDCB2}" type="presParOf" srcId="{F85A0E85-05FB-42CF-B557-8E091CABA76F}" destId="{5881818E-21C1-4846-8DBE-DB6AD98712FB}" srcOrd="0" destOrd="0" presId="urn:microsoft.com/office/officeart/2005/8/layout/vList3"/>
    <dgm:cxn modelId="{3EE3DEBF-1BB4-4D26-8ABB-B550ED7023E1}" type="presParOf" srcId="{F85A0E85-05FB-42CF-B557-8E091CABA76F}" destId="{E9ABEFBB-15C2-47FB-B8C2-EE57B85C26D4}" srcOrd="1" destOrd="0" presId="urn:microsoft.com/office/officeart/2005/8/layout/vList3"/>
    <dgm:cxn modelId="{BEB241F1-C45A-4994-9A50-CD7FED045144}" type="presParOf" srcId="{80FACEA0-E4A9-4890-86C3-FEA52EDE9FF2}" destId="{45A64406-9F83-4AE9-BB81-465B166D8212}" srcOrd="3" destOrd="0" presId="urn:microsoft.com/office/officeart/2005/8/layout/vList3"/>
    <dgm:cxn modelId="{010ACAC3-B363-4314-88BE-64E3986114E4}" type="presParOf" srcId="{80FACEA0-E4A9-4890-86C3-FEA52EDE9FF2}" destId="{9323F684-3F9D-4B8C-898C-20F85B009242}" srcOrd="4" destOrd="0" presId="urn:microsoft.com/office/officeart/2005/8/layout/vList3"/>
    <dgm:cxn modelId="{23B1205F-B674-483D-A25C-C6E4B7201786}" type="presParOf" srcId="{9323F684-3F9D-4B8C-898C-20F85B009242}" destId="{CAEA665F-5D1A-4DE2-81D6-18E5B3EA8F30}" srcOrd="0" destOrd="0" presId="urn:microsoft.com/office/officeart/2005/8/layout/vList3"/>
    <dgm:cxn modelId="{DF45C728-FBE7-4412-8B79-D9B1C04D4BA7}" type="presParOf" srcId="{9323F684-3F9D-4B8C-898C-20F85B009242}" destId="{896A148B-4B62-42B9-B12F-673692E54293}" srcOrd="1" destOrd="0" presId="urn:microsoft.com/office/officeart/2005/8/layout/vList3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/>
      <dgm:t>
        <a:bodyPr/>
        <a:lstStyle/>
        <a:p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Tekislikdagi</a:t>
          </a: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000" b="1" dirty="0" err="1"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54C47D-AE55-4186-9A80-B9B1DE74E962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Orol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EBFF1-26C5-4B85-B168-9EE5C3BD3447}" type="parTrans" cxnId="{A310277E-C03A-482C-8D84-62C90221E1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4B6F1-271A-4348-83D0-48FB7E65C1C9}" type="sibTrans" cxnId="{A310277E-C03A-482C-8D84-62C90221E1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CAA52-D3BC-4264-808E-13030A20360A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Arnasoy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A67-3E8E-43FF-AA32-FD4A55A9E349}" type="par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1202-4470-4457-8B56-317FBBF375B5}" type="sib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Aydar-ko‘l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Tuzkon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8B634-9A49-4BA7-B262-0E59000235AE}" type="pres">
      <dgm:prSet presAssocID="{1738B335-7D4E-456F-AB76-75E6F29F8EAC}" presName="composite" presStyleCnt="0">
        <dgm:presLayoutVars>
          <dgm:chMax val="1"/>
          <dgm:dir/>
          <dgm:resizeHandles val="exact"/>
        </dgm:presLayoutVars>
      </dgm:prSet>
      <dgm:spPr/>
    </dgm:pt>
    <dgm:pt modelId="{C9B605DF-8949-4544-84F6-DCC4922BD473}" type="pres">
      <dgm:prSet presAssocID="{1738B335-7D4E-456F-AB76-75E6F29F8EAC}" presName="radial" presStyleCnt="0">
        <dgm:presLayoutVars>
          <dgm:animLvl val="ctr"/>
        </dgm:presLayoutVars>
      </dgm:prSet>
      <dgm:spPr/>
    </dgm:pt>
    <dgm:pt modelId="{0D0F292A-4925-480B-B191-A3F0030C4A09}" type="pres">
      <dgm:prSet presAssocID="{C2C2E596-7707-4E12-924F-10C6691E3949}" presName="centerShape" presStyleLbl="vennNode1" presStyleIdx="0" presStyleCnt="5"/>
      <dgm:spPr/>
    </dgm:pt>
    <dgm:pt modelId="{E3350DB7-382F-4DED-9E4E-7682001643BF}" type="pres">
      <dgm:prSet presAssocID="{E054C47D-AE55-4186-9A80-B9B1DE74E962}" presName="node" presStyleLbl="vennNode1" presStyleIdx="1" presStyleCnt="5" custScaleX="109731" custScaleY="100338">
        <dgm:presLayoutVars>
          <dgm:bulletEnabled val="1"/>
        </dgm:presLayoutVars>
      </dgm:prSet>
      <dgm:spPr/>
    </dgm:pt>
    <dgm:pt modelId="{59368CE6-31B4-43CF-B7DF-ED7070680003}" type="pres">
      <dgm:prSet presAssocID="{8E7CAA52-D3BC-4264-808E-13030A20360A}" presName="node" presStyleLbl="vennNode1" presStyleIdx="2" presStyleCnt="5" custScaleX="137047" custScaleY="131729" custRadScaleRad="109872">
        <dgm:presLayoutVars>
          <dgm:bulletEnabled val="1"/>
        </dgm:presLayoutVars>
      </dgm:prSet>
      <dgm:spPr/>
    </dgm:pt>
    <dgm:pt modelId="{D2DEA64F-C1CC-4C13-8F40-385CF0E5CCAC}" type="pres">
      <dgm:prSet presAssocID="{D67E0D8D-102E-4A13-B881-63DB34E1041F}" presName="node" presStyleLbl="vennNode1" presStyleIdx="3" presStyleCnt="5" custScaleX="101692" custScaleY="88510">
        <dgm:presLayoutVars>
          <dgm:bulletEnabled val="1"/>
        </dgm:presLayoutVars>
      </dgm:prSet>
      <dgm:spPr/>
    </dgm:pt>
    <dgm:pt modelId="{19B53DE7-CC33-4D2A-A30E-F12B269DA50E}" type="pres">
      <dgm:prSet presAssocID="{CA235CB3-96D7-4431-9990-3EBA01BB8B6B}" presName="node" presStyleLbl="vennNode1" presStyleIdx="4" presStyleCnt="5" custScaleX="142002" custScaleY="138161" custRadScaleRad="115429">
        <dgm:presLayoutVars>
          <dgm:bulletEnabled val="1"/>
        </dgm:presLayoutVars>
      </dgm:prSet>
      <dgm:spPr/>
    </dgm:pt>
  </dgm:ptLst>
  <dgm:cxnLst>
    <dgm:cxn modelId="{17C4BC0F-2859-4F13-9774-2F8135AF6D5B}" type="presOf" srcId="{CA235CB3-96D7-4431-9990-3EBA01BB8B6B}" destId="{19B53DE7-CC33-4D2A-A30E-F12B269DA50E}" srcOrd="0" destOrd="0" presId="urn:microsoft.com/office/officeart/2005/8/layout/radial3"/>
    <dgm:cxn modelId="{91BC191F-BF5E-4259-8BA0-C49F2B8C22EE}" type="presOf" srcId="{8E7CAA52-D3BC-4264-808E-13030A20360A}" destId="{59368CE6-31B4-43CF-B7DF-ED7070680003}" srcOrd="0" destOrd="0" presId="urn:microsoft.com/office/officeart/2005/8/layout/radial3"/>
    <dgm:cxn modelId="{22B2B665-5ABD-4536-82C2-D6DFFC39EE76}" type="presOf" srcId="{D67E0D8D-102E-4A13-B881-63DB34E1041F}" destId="{D2DEA64F-C1CC-4C13-8F40-385CF0E5CCAC}" srcOrd="0" destOrd="0" presId="urn:microsoft.com/office/officeart/2005/8/layout/radial3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AB67366A-9E91-4BB7-8066-892D638CFBF2}" srcId="{C2C2E596-7707-4E12-924F-10C6691E3949}" destId="{CA235CB3-96D7-4431-9990-3EBA01BB8B6B}" srcOrd="3" destOrd="0" parTransId="{7A4D274D-F716-4ABF-9009-0E756920BFC3}" sibTransId="{2676F186-01C8-4310-B246-73E6B82C2CDC}"/>
    <dgm:cxn modelId="{B3D58A6F-4BBC-494C-8720-0B4FB77D19A2}" type="presOf" srcId="{C2C2E596-7707-4E12-924F-10C6691E3949}" destId="{0D0F292A-4925-480B-B191-A3F0030C4A09}" srcOrd="0" destOrd="0" presId="urn:microsoft.com/office/officeart/2005/8/layout/radial3"/>
    <dgm:cxn modelId="{A993BC75-0DD1-4DAB-8577-E61B40912471}" srcId="{C2C2E596-7707-4E12-924F-10C6691E3949}" destId="{8E7CAA52-D3BC-4264-808E-13030A20360A}" srcOrd="1" destOrd="0" parTransId="{42A96A67-3E8E-43FF-AA32-FD4A55A9E349}" sibTransId="{1BAA1202-4470-4457-8B56-317FBBF375B5}"/>
    <dgm:cxn modelId="{46461E57-370E-4954-936B-ADED157CC627}" srcId="{C2C2E596-7707-4E12-924F-10C6691E3949}" destId="{D67E0D8D-102E-4A13-B881-63DB34E1041F}" srcOrd="2" destOrd="0" parTransId="{B7DBDE62-12AB-4E15-B27B-076D7255E83A}" sibTransId="{905F40E3-4E6B-43AF-85DD-A90273B5FB22}"/>
    <dgm:cxn modelId="{A310277E-C03A-482C-8D84-62C90221E1DB}" srcId="{C2C2E596-7707-4E12-924F-10C6691E3949}" destId="{E054C47D-AE55-4186-9A80-B9B1DE74E962}" srcOrd="0" destOrd="0" parTransId="{6BBEBFF1-26C5-4B85-B168-9EE5C3BD3447}" sibTransId="{D624B6F1-271A-4348-83D0-48FB7E65C1C9}"/>
    <dgm:cxn modelId="{32A4D6B5-D8D3-49DD-B268-C39FCDBD93E2}" type="presOf" srcId="{E054C47D-AE55-4186-9A80-B9B1DE74E962}" destId="{E3350DB7-382F-4DED-9E4E-7682001643BF}" srcOrd="0" destOrd="0" presId="urn:microsoft.com/office/officeart/2005/8/layout/radial3"/>
    <dgm:cxn modelId="{E2CBAAF0-4625-4B8E-9965-A1BB45D124F9}" type="presOf" srcId="{1738B335-7D4E-456F-AB76-75E6F29F8EAC}" destId="{21B8B634-9A49-4BA7-B262-0E59000235AE}" srcOrd="0" destOrd="0" presId="urn:microsoft.com/office/officeart/2005/8/layout/radial3"/>
    <dgm:cxn modelId="{72D75893-F926-49BA-92F5-E13BC004ED05}" type="presParOf" srcId="{21B8B634-9A49-4BA7-B262-0E59000235AE}" destId="{C9B605DF-8949-4544-84F6-DCC4922BD473}" srcOrd="0" destOrd="0" presId="urn:microsoft.com/office/officeart/2005/8/layout/radial3"/>
    <dgm:cxn modelId="{F8F1772C-5BEC-48C8-84A3-F217E4D16131}" type="presParOf" srcId="{C9B605DF-8949-4544-84F6-DCC4922BD473}" destId="{0D0F292A-4925-480B-B191-A3F0030C4A09}" srcOrd="0" destOrd="0" presId="urn:microsoft.com/office/officeart/2005/8/layout/radial3"/>
    <dgm:cxn modelId="{D2F75E71-37A5-4444-BC23-6134CAF8B5E5}" type="presParOf" srcId="{C9B605DF-8949-4544-84F6-DCC4922BD473}" destId="{E3350DB7-382F-4DED-9E4E-7682001643BF}" srcOrd="1" destOrd="0" presId="urn:microsoft.com/office/officeart/2005/8/layout/radial3"/>
    <dgm:cxn modelId="{5EE58DB0-6C30-4F86-8FF4-A4B0BB046B9C}" type="presParOf" srcId="{C9B605DF-8949-4544-84F6-DCC4922BD473}" destId="{59368CE6-31B4-43CF-B7DF-ED7070680003}" srcOrd="2" destOrd="0" presId="urn:microsoft.com/office/officeart/2005/8/layout/radial3"/>
    <dgm:cxn modelId="{E2F1CD3F-5670-4334-931D-952D7F68AA69}" type="presParOf" srcId="{C9B605DF-8949-4544-84F6-DCC4922BD473}" destId="{D2DEA64F-C1CC-4C13-8F40-385CF0E5CCAC}" srcOrd="3" destOrd="0" presId="urn:microsoft.com/office/officeart/2005/8/layout/radial3"/>
    <dgm:cxn modelId="{2EA8FB11-C6D9-4166-833B-1273EDFEF2FE}" type="presParOf" srcId="{C9B605DF-8949-4544-84F6-DCC4922BD473}" destId="{19B53DE7-CC33-4D2A-A30E-F12B269DA50E}" srcOrd="4" destOrd="0" presId="urn:microsoft.com/office/officeart/2005/8/layout/radial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daryosining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quyi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oqimidagi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Qoraqir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rgbClr val="00B0F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Sho‘rko‘l</a:t>
          </a:r>
          <a:r>
            <a: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CAA52-D3BC-4264-808E-13030A20360A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Dengiz-ko‘l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1202-4470-4457-8B56-317FBBF375B5}" type="sib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A67-3E8E-43FF-AA32-FD4A55A9E349}" type="par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C459B-F9FB-4B4B-BD76-6D4BE4B39DE7}" type="pres">
      <dgm:prSet presAssocID="{1738B335-7D4E-456F-AB76-75E6F29F8E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D74C97-BB54-40B2-B5CF-D9048FAD0C87}" type="pres">
      <dgm:prSet presAssocID="{C2C2E596-7707-4E12-924F-10C6691E3949}" presName="centerShape" presStyleLbl="node0" presStyleIdx="0" presStyleCnt="1" custScaleX="156038" custScaleY="134413" custLinFactNeighborY="8151"/>
      <dgm:spPr/>
    </dgm:pt>
    <dgm:pt modelId="{29AB855D-3182-4513-B94D-87CB4ACBD0E7}" type="pres">
      <dgm:prSet presAssocID="{42A96A67-3E8E-43FF-AA32-FD4A55A9E349}" presName="parTrans" presStyleLbl="sibTrans2D1" presStyleIdx="0" presStyleCnt="3"/>
      <dgm:spPr/>
    </dgm:pt>
    <dgm:pt modelId="{6A08636D-2754-4C1A-8CD5-215487C107D9}" type="pres">
      <dgm:prSet presAssocID="{42A96A67-3E8E-43FF-AA32-FD4A55A9E349}" presName="connectorText" presStyleLbl="sibTrans2D1" presStyleIdx="0" presStyleCnt="3"/>
      <dgm:spPr/>
    </dgm:pt>
    <dgm:pt modelId="{134B4F80-338E-4EF7-9085-922FB9CC86A9}" type="pres">
      <dgm:prSet presAssocID="{8E7CAA52-D3BC-4264-808E-13030A20360A}" presName="node" presStyleLbl="node1" presStyleIdx="0" presStyleCnt="3" custScaleX="117238" custScaleY="113058" custRadScaleRad="92603" custRadScaleInc="-1666">
        <dgm:presLayoutVars>
          <dgm:bulletEnabled val="1"/>
        </dgm:presLayoutVars>
      </dgm:prSet>
      <dgm:spPr/>
    </dgm:pt>
    <dgm:pt modelId="{173194B4-4D75-47A0-9BE9-6C810BBA51BD}" type="pres">
      <dgm:prSet presAssocID="{B7DBDE62-12AB-4E15-B27B-076D7255E83A}" presName="parTrans" presStyleLbl="sibTrans2D1" presStyleIdx="1" presStyleCnt="3"/>
      <dgm:spPr/>
    </dgm:pt>
    <dgm:pt modelId="{98FC3EAB-195D-40CA-A407-421460A8D6D4}" type="pres">
      <dgm:prSet presAssocID="{B7DBDE62-12AB-4E15-B27B-076D7255E83A}" presName="connectorText" presStyleLbl="sibTrans2D1" presStyleIdx="1" presStyleCnt="3"/>
      <dgm:spPr/>
    </dgm:pt>
    <dgm:pt modelId="{31750C26-EA99-42AF-B711-E1759842DADA}" type="pres">
      <dgm:prSet presAssocID="{D67E0D8D-102E-4A13-B881-63DB34E1041F}" presName="node" presStyleLbl="node1" presStyleIdx="1" presStyleCnt="3" custScaleX="120280" custScaleY="108339" custRadScaleRad="157711" custRadScaleInc="-24202">
        <dgm:presLayoutVars>
          <dgm:bulletEnabled val="1"/>
        </dgm:presLayoutVars>
      </dgm:prSet>
      <dgm:spPr/>
    </dgm:pt>
    <dgm:pt modelId="{AD39B193-5053-463C-AED9-7383473EBD54}" type="pres">
      <dgm:prSet presAssocID="{7A4D274D-F716-4ABF-9009-0E756920BFC3}" presName="parTrans" presStyleLbl="sibTrans2D1" presStyleIdx="2" presStyleCnt="3"/>
      <dgm:spPr/>
    </dgm:pt>
    <dgm:pt modelId="{0421609D-169E-42B0-BE5E-2E584091957D}" type="pres">
      <dgm:prSet presAssocID="{7A4D274D-F716-4ABF-9009-0E756920BFC3}" presName="connectorText" presStyleLbl="sibTrans2D1" presStyleIdx="2" presStyleCnt="3"/>
      <dgm:spPr/>
    </dgm:pt>
    <dgm:pt modelId="{1857B81B-9D38-4598-A001-27B8D05F12DA}" type="pres">
      <dgm:prSet presAssocID="{CA235CB3-96D7-4431-9990-3EBA01BB8B6B}" presName="node" presStyleLbl="node1" presStyleIdx="2" presStyleCnt="3" custScaleX="118081" custScaleY="114156" custRadScaleRad="154241" custRadScaleInc="26139">
        <dgm:presLayoutVars>
          <dgm:bulletEnabled val="1"/>
        </dgm:presLayoutVars>
      </dgm:prSet>
      <dgm:spPr/>
    </dgm:pt>
  </dgm:ptLst>
  <dgm:cxnLst>
    <dgm:cxn modelId="{E86BD429-893E-4067-B27E-AECEB3996B37}" type="presOf" srcId="{C2C2E596-7707-4E12-924F-10C6691E3949}" destId="{BFD74C97-BB54-40B2-B5CF-D9048FAD0C87}" srcOrd="0" destOrd="0" presId="urn:microsoft.com/office/officeart/2005/8/layout/radial5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AB67366A-9E91-4BB7-8066-892D638CFBF2}" srcId="{C2C2E596-7707-4E12-924F-10C6691E3949}" destId="{CA235CB3-96D7-4431-9990-3EBA01BB8B6B}" srcOrd="2" destOrd="0" parTransId="{7A4D274D-F716-4ABF-9009-0E756920BFC3}" sibTransId="{2676F186-01C8-4310-B246-73E6B82C2CDC}"/>
    <dgm:cxn modelId="{871CCA6A-D49C-4C29-84B2-F4DEF33E4B66}" type="presOf" srcId="{1738B335-7D4E-456F-AB76-75E6F29F8EAC}" destId="{A14C459B-F9FB-4B4B-BD76-6D4BE4B39DE7}" srcOrd="0" destOrd="0" presId="urn:microsoft.com/office/officeart/2005/8/layout/radial5"/>
    <dgm:cxn modelId="{A993BC75-0DD1-4DAB-8577-E61B40912471}" srcId="{C2C2E596-7707-4E12-924F-10C6691E3949}" destId="{8E7CAA52-D3BC-4264-808E-13030A20360A}" srcOrd="0" destOrd="0" parTransId="{42A96A67-3E8E-43FF-AA32-FD4A55A9E349}" sibTransId="{1BAA1202-4470-4457-8B56-317FBBF375B5}"/>
    <dgm:cxn modelId="{46461E57-370E-4954-936B-ADED157CC627}" srcId="{C2C2E596-7707-4E12-924F-10C6691E3949}" destId="{D67E0D8D-102E-4A13-B881-63DB34E1041F}" srcOrd="1" destOrd="0" parTransId="{B7DBDE62-12AB-4E15-B27B-076D7255E83A}" sibTransId="{905F40E3-4E6B-43AF-85DD-A90273B5FB22}"/>
    <dgm:cxn modelId="{8679658B-FC36-40C5-BC78-8DBC2F78AED5}" type="presOf" srcId="{7A4D274D-F716-4ABF-9009-0E756920BFC3}" destId="{AD39B193-5053-463C-AED9-7383473EBD54}" srcOrd="0" destOrd="0" presId="urn:microsoft.com/office/officeart/2005/8/layout/radial5"/>
    <dgm:cxn modelId="{8C94AE91-D966-4182-83F7-6B93FF9E596F}" type="presOf" srcId="{7A4D274D-F716-4ABF-9009-0E756920BFC3}" destId="{0421609D-169E-42B0-BE5E-2E584091957D}" srcOrd="1" destOrd="0" presId="urn:microsoft.com/office/officeart/2005/8/layout/radial5"/>
    <dgm:cxn modelId="{3350E498-6499-4D84-8ECB-FE41CCDE4F5A}" type="presOf" srcId="{B7DBDE62-12AB-4E15-B27B-076D7255E83A}" destId="{173194B4-4D75-47A0-9BE9-6C810BBA51BD}" srcOrd="0" destOrd="0" presId="urn:microsoft.com/office/officeart/2005/8/layout/radial5"/>
    <dgm:cxn modelId="{014AA89A-A36D-48C9-8A87-F778E22BEA18}" type="presOf" srcId="{CA235CB3-96D7-4431-9990-3EBA01BB8B6B}" destId="{1857B81B-9D38-4598-A001-27B8D05F12DA}" srcOrd="0" destOrd="0" presId="urn:microsoft.com/office/officeart/2005/8/layout/radial5"/>
    <dgm:cxn modelId="{D9503C9C-F164-478C-82DC-0652F17A9E0F}" type="presOf" srcId="{B7DBDE62-12AB-4E15-B27B-076D7255E83A}" destId="{98FC3EAB-195D-40CA-A407-421460A8D6D4}" srcOrd="1" destOrd="0" presId="urn:microsoft.com/office/officeart/2005/8/layout/radial5"/>
    <dgm:cxn modelId="{D96319AD-85A5-4AB2-85A3-97D78AFD23E6}" type="presOf" srcId="{42A96A67-3E8E-43FF-AA32-FD4A55A9E349}" destId="{29AB855D-3182-4513-B94D-87CB4ACBD0E7}" srcOrd="0" destOrd="0" presId="urn:microsoft.com/office/officeart/2005/8/layout/radial5"/>
    <dgm:cxn modelId="{A1A334C4-810E-4066-96C7-F73EA183F422}" type="presOf" srcId="{D67E0D8D-102E-4A13-B881-63DB34E1041F}" destId="{31750C26-EA99-42AF-B711-E1759842DADA}" srcOrd="0" destOrd="0" presId="urn:microsoft.com/office/officeart/2005/8/layout/radial5"/>
    <dgm:cxn modelId="{E51F57C9-947A-4248-A0B2-CB655209BACF}" type="presOf" srcId="{42A96A67-3E8E-43FF-AA32-FD4A55A9E349}" destId="{6A08636D-2754-4C1A-8CD5-215487C107D9}" srcOrd="1" destOrd="0" presId="urn:microsoft.com/office/officeart/2005/8/layout/radial5"/>
    <dgm:cxn modelId="{05B795E1-89B7-4071-8F89-673605611067}" type="presOf" srcId="{8E7CAA52-D3BC-4264-808E-13030A20360A}" destId="{134B4F80-338E-4EF7-9085-922FB9CC86A9}" srcOrd="0" destOrd="0" presId="urn:microsoft.com/office/officeart/2005/8/layout/radial5"/>
    <dgm:cxn modelId="{40B7DAC0-53AD-4477-836A-F4580E84ED37}" type="presParOf" srcId="{A14C459B-F9FB-4B4B-BD76-6D4BE4B39DE7}" destId="{BFD74C97-BB54-40B2-B5CF-D9048FAD0C87}" srcOrd="0" destOrd="0" presId="urn:microsoft.com/office/officeart/2005/8/layout/radial5"/>
    <dgm:cxn modelId="{2EFD401B-D475-4ACE-93F5-6EC11F90D7EE}" type="presParOf" srcId="{A14C459B-F9FB-4B4B-BD76-6D4BE4B39DE7}" destId="{29AB855D-3182-4513-B94D-87CB4ACBD0E7}" srcOrd="1" destOrd="0" presId="urn:microsoft.com/office/officeart/2005/8/layout/radial5"/>
    <dgm:cxn modelId="{E21829FD-2FC9-4A8A-B020-F16CBAFB9930}" type="presParOf" srcId="{29AB855D-3182-4513-B94D-87CB4ACBD0E7}" destId="{6A08636D-2754-4C1A-8CD5-215487C107D9}" srcOrd="0" destOrd="0" presId="urn:microsoft.com/office/officeart/2005/8/layout/radial5"/>
    <dgm:cxn modelId="{25931315-6FF6-4E27-B451-310A5D36A1EF}" type="presParOf" srcId="{A14C459B-F9FB-4B4B-BD76-6D4BE4B39DE7}" destId="{134B4F80-338E-4EF7-9085-922FB9CC86A9}" srcOrd="2" destOrd="0" presId="urn:microsoft.com/office/officeart/2005/8/layout/radial5"/>
    <dgm:cxn modelId="{A04EAAEE-FF24-4A9D-985B-48126ACA3178}" type="presParOf" srcId="{A14C459B-F9FB-4B4B-BD76-6D4BE4B39DE7}" destId="{173194B4-4D75-47A0-9BE9-6C810BBA51BD}" srcOrd="3" destOrd="0" presId="urn:microsoft.com/office/officeart/2005/8/layout/radial5"/>
    <dgm:cxn modelId="{EAF1B8F5-04B2-490F-90C9-0BB15ADBBC7F}" type="presParOf" srcId="{173194B4-4D75-47A0-9BE9-6C810BBA51BD}" destId="{98FC3EAB-195D-40CA-A407-421460A8D6D4}" srcOrd="0" destOrd="0" presId="urn:microsoft.com/office/officeart/2005/8/layout/radial5"/>
    <dgm:cxn modelId="{FAD9FAEE-655C-4B7E-9931-C5BA2CF5EF21}" type="presParOf" srcId="{A14C459B-F9FB-4B4B-BD76-6D4BE4B39DE7}" destId="{31750C26-EA99-42AF-B711-E1759842DADA}" srcOrd="4" destOrd="0" presId="urn:microsoft.com/office/officeart/2005/8/layout/radial5"/>
    <dgm:cxn modelId="{A94BD82B-C0AA-4993-88A1-D7AEA1067D22}" type="presParOf" srcId="{A14C459B-F9FB-4B4B-BD76-6D4BE4B39DE7}" destId="{AD39B193-5053-463C-AED9-7383473EBD54}" srcOrd="5" destOrd="0" presId="urn:microsoft.com/office/officeart/2005/8/layout/radial5"/>
    <dgm:cxn modelId="{C3573E2F-77A4-4EBC-8C10-5337A659EF13}" type="presParOf" srcId="{AD39B193-5053-463C-AED9-7383473EBD54}" destId="{0421609D-169E-42B0-BE5E-2E584091957D}" srcOrd="0" destOrd="0" presId="urn:microsoft.com/office/officeart/2005/8/layout/radial5"/>
    <dgm:cxn modelId="{F7BC3F06-E363-490B-B15D-8F96EA0F081B}" type="presParOf" srcId="{A14C459B-F9FB-4B4B-BD76-6D4BE4B39DE7}" destId="{1857B81B-9D38-4598-A001-27B8D05F12DA}" srcOrd="6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vodiysida-gi</a:t>
          </a:r>
          <a:r>
            <a: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3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Damko‘l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Axsikent-ko‘l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C459B-F9FB-4B4B-BD76-6D4BE4B39DE7}" type="pres">
      <dgm:prSet presAssocID="{1738B335-7D4E-456F-AB76-75E6F29F8E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D74C97-BB54-40B2-B5CF-D9048FAD0C87}" type="pres">
      <dgm:prSet presAssocID="{C2C2E596-7707-4E12-924F-10C6691E3949}" presName="centerShape" presStyleLbl="node0" presStyleIdx="0" presStyleCnt="1" custScaleX="256749" custScaleY="240697" custLinFactNeighborY="8151"/>
      <dgm:spPr/>
    </dgm:pt>
    <dgm:pt modelId="{173194B4-4D75-47A0-9BE9-6C810BBA51BD}" type="pres">
      <dgm:prSet presAssocID="{B7DBDE62-12AB-4E15-B27B-076D7255E83A}" presName="parTrans" presStyleLbl="sibTrans2D1" presStyleIdx="0" presStyleCnt="2"/>
      <dgm:spPr/>
    </dgm:pt>
    <dgm:pt modelId="{98FC3EAB-195D-40CA-A407-421460A8D6D4}" type="pres">
      <dgm:prSet presAssocID="{B7DBDE62-12AB-4E15-B27B-076D7255E83A}" presName="connectorText" presStyleLbl="sibTrans2D1" presStyleIdx="0" presStyleCnt="2"/>
      <dgm:spPr/>
    </dgm:pt>
    <dgm:pt modelId="{31750C26-EA99-42AF-B711-E1759842DADA}" type="pres">
      <dgm:prSet presAssocID="{D67E0D8D-102E-4A13-B881-63DB34E1041F}" presName="node" presStyleLbl="node1" presStyleIdx="0" presStyleCnt="2" custScaleX="170483" custScaleY="164777" custRadScaleRad="175427" custRadScaleInc="104861">
        <dgm:presLayoutVars>
          <dgm:bulletEnabled val="1"/>
        </dgm:presLayoutVars>
      </dgm:prSet>
      <dgm:spPr/>
    </dgm:pt>
    <dgm:pt modelId="{AD39B193-5053-463C-AED9-7383473EBD54}" type="pres">
      <dgm:prSet presAssocID="{7A4D274D-F716-4ABF-9009-0E756920BFC3}" presName="parTrans" presStyleLbl="sibTrans2D1" presStyleIdx="1" presStyleCnt="2"/>
      <dgm:spPr/>
    </dgm:pt>
    <dgm:pt modelId="{0421609D-169E-42B0-BE5E-2E584091957D}" type="pres">
      <dgm:prSet presAssocID="{7A4D274D-F716-4ABF-9009-0E756920BFC3}" presName="connectorText" presStyleLbl="sibTrans2D1" presStyleIdx="1" presStyleCnt="2"/>
      <dgm:spPr/>
    </dgm:pt>
    <dgm:pt modelId="{1857B81B-9D38-4598-A001-27B8D05F12DA}" type="pres">
      <dgm:prSet presAssocID="{CA235CB3-96D7-4431-9990-3EBA01BB8B6B}" presName="node" presStyleLbl="node1" presStyleIdx="1" presStyleCnt="2" custScaleX="155125" custScaleY="152043" custRadScaleRad="180172" custRadScaleInc="93362">
        <dgm:presLayoutVars>
          <dgm:bulletEnabled val="1"/>
        </dgm:presLayoutVars>
      </dgm:prSet>
      <dgm:spPr/>
    </dgm:pt>
  </dgm:ptLst>
  <dgm:cxnLst>
    <dgm:cxn modelId="{E86BD429-893E-4067-B27E-AECEB3996B37}" type="presOf" srcId="{C2C2E596-7707-4E12-924F-10C6691E3949}" destId="{BFD74C97-BB54-40B2-B5CF-D9048FAD0C87}" srcOrd="0" destOrd="0" presId="urn:microsoft.com/office/officeart/2005/8/layout/radial5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AB67366A-9E91-4BB7-8066-892D638CFBF2}" srcId="{C2C2E596-7707-4E12-924F-10C6691E3949}" destId="{CA235CB3-96D7-4431-9990-3EBA01BB8B6B}" srcOrd="1" destOrd="0" parTransId="{7A4D274D-F716-4ABF-9009-0E756920BFC3}" sibTransId="{2676F186-01C8-4310-B246-73E6B82C2CDC}"/>
    <dgm:cxn modelId="{871CCA6A-D49C-4C29-84B2-F4DEF33E4B66}" type="presOf" srcId="{1738B335-7D4E-456F-AB76-75E6F29F8EAC}" destId="{A14C459B-F9FB-4B4B-BD76-6D4BE4B39DE7}" srcOrd="0" destOrd="0" presId="urn:microsoft.com/office/officeart/2005/8/layout/radial5"/>
    <dgm:cxn modelId="{46461E57-370E-4954-936B-ADED157CC627}" srcId="{C2C2E596-7707-4E12-924F-10C6691E3949}" destId="{D67E0D8D-102E-4A13-B881-63DB34E1041F}" srcOrd="0" destOrd="0" parTransId="{B7DBDE62-12AB-4E15-B27B-076D7255E83A}" sibTransId="{905F40E3-4E6B-43AF-85DD-A90273B5FB22}"/>
    <dgm:cxn modelId="{8679658B-FC36-40C5-BC78-8DBC2F78AED5}" type="presOf" srcId="{7A4D274D-F716-4ABF-9009-0E756920BFC3}" destId="{AD39B193-5053-463C-AED9-7383473EBD54}" srcOrd="0" destOrd="0" presId="urn:microsoft.com/office/officeart/2005/8/layout/radial5"/>
    <dgm:cxn modelId="{8C94AE91-D966-4182-83F7-6B93FF9E596F}" type="presOf" srcId="{7A4D274D-F716-4ABF-9009-0E756920BFC3}" destId="{0421609D-169E-42B0-BE5E-2E584091957D}" srcOrd="1" destOrd="0" presId="urn:microsoft.com/office/officeart/2005/8/layout/radial5"/>
    <dgm:cxn modelId="{3350E498-6499-4D84-8ECB-FE41CCDE4F5A}" type="presOf" srcId="{B7DBDE62-12AB-4E15-B27B-076D7255E83A}" destId="{173194B4-4D75-47A0-9BE9-6C810BBA51BD}" srcOrd="0" destOrd="0" presId="urn:microsoft.com/office/officeart/2005/8/layout/radial5"/>
    <dgm:cxn modelId="{014AA89A-A36D-48C9-8A87-F778E22BEA18}" type="presOf" srcId="{CA235CB3-96D7-4431-9990-3EBA01BB8B6B}" destId="{1857B81B-9D38-4598-A001-27B8D05F12DA}" srcOrd="0" destOrd="0" presId="urn:microsoft.com/office/officeart/2005/8/layout/radial5"/>
    <dgm:cxn modelId="{D9503C9C-F164-478C-82DC-0652F17A9E0F}" type="presOf" srcId="{B7DBDE62-12AB-4E15-B27B-076D7255E83A}" destId="{98FC3EAB-195D-40CA-A407-421460A8D6D4}" srcOrd="1" destOrd="0" presId="urn:microsoft.com/office/officeart/2005/8/layout/radial5"/>
    <dgm:cxn modelId="{A1A334C4-810E-4066-96C7-F73EA183F422}" type="presOf" srcId="{D67E0D8D-102E-4A13-B881-63DB34E1041F}" destId="{31750C26-EA99-42AF-B711-E1759842DADA}" srcOrd="0" destOrd="0" presId="urn:microsoft.com/office/officeart/2005/8/layout/radial5"/>
    <dgm:cxn modelId="{40B7DAC0-53AD-4477-836A-F4580E84ED37}" type="presParOf" srcId="{A14C459B-F9FB-4B4B-BD76-6D4BE4B39DE7}" destId="{BFD74C97-BB54-40B2-B5CF-D9048FAD0C87}" srcOrd="0" destOrd="0" presId="urn:microsoft.com/office/officeart/2005/8/layout/radial5"/>
    <dgm:cxn modelId="{A04EAAEE-FF24-4A9D-985B-48126ACA3178}" type="presParOf" srcId="{A14C459B-F9FB-4B4B-BD76-6D4BE4B39DE7}" destId="{173194B4-4D75-47A0-9BE9-6C810BBA51BD}" srcOrd="1" destOrd="0" presId="urn:microsoft.com/office/officeart/2005/8/layout/radial5"/>
    <dgm:cxn modelId="{EAF1B8F5-04B2-490F-90C9-0BB15ADBBC7F}" type="presParOf" srcId="{173194B4-4D75-47A0-9BE9-6C810BBA51BD}" destId="{98FC3EAB-195D-40CA-A407-421460A8D6D4}" srcOrd="0" destOrd="0" presId="urn:microsoft.com/office/officeart/2005/8/layout/radial5"/>
    <dgm:cxn modelId="{FAD9FAEE-655C-4B7E-9931-C5BA2CF5EF21}" type="presParOf" srcId="{A14C459B-F9FB-4B4B-BD76-6D4BE4B39DE7}" destId="{31750C26-EA99-42AF-B711-E1759842DADA}" srcOrd="2" destOrd="0" presId="urn:microsoft.com/office/officeart/2005/8/layout/radial5"/>
    <dgm:cxn modelId="{A94BD82B-C0AA-4993-88A1-D7AEA1067D22}" type="presParOf" srcId="{A14C459B-F9FB-4B4B-BD76-6D4BE4B39DE7}" destId="{AD39B193-5053-463C-AED9-7383473EBD54}" srcOrd="3" destOrd="0" presId="urn:microsoft.com/office/officeart/2005/8/layout/radial5"/>
    <dgm:cxn modelId="{C3573E2F-77A4-4EBC-8C10-5337A659EF13}" type="presParOf" srcId="{AD39B193-5053-463C-AED9-7383473EBD54}" destId="{0421609D-169E-42B0-BE5E-2E584091957D}" srcOrd="0" destOrd="0" presId="urn:microsoft.com/office/officeart/2005/8/layout/radial5"/>
    <dgm:cxn modelId="{F7BC3F06-E363-490B-B15D-8F96EA0F081B}" type="presParOf" srcId="{A14C459B-F9FB-4B4B-BD76-6D4BE4B39DE7}" destId="{1857B81B-9D38-4598-A001-27B8D05F12DA}" srcOrd="4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Quyi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Amudaryo-dagi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Ulug‘sho‘r-ko‘l</a:t>
          </a:r>
          <a:r>
            <a: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Sudochye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CAA52-D3BC-4264-808E-13030A20360A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Sariqa</a:t>
          </a:r>
          <a:r>
            <a: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-mish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1202-4470-4457-8B56-317FBBF375B5}" type="sib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A67-3E8E-43FF-AA32-FD4A55A9E349}" type="par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C459B-F9FB-4B4B-BD76-6D4BE4B39DE7}" type="pres">
      <dgm:prSet presAssocID="{1738B335-7D4E-456F-AB76-75E6F29F8E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D74C97-BB54-40B2-B5CF-D9048FAD0C87}" type="pres">
      <dgm:prSet presAssocID="{C2C2E596-7707-4E12-924F-10C6691E3949}" presName="centerShape" presStyleLbl="node0" presStyleIdx="0" presStyleCnt="1" custScaleX="177902" custScaleY="160798" custLinFactNeighborY="11856"/>
      <dgm:spPr/>
    </dgm:pt>
    <dgm:pt modelId="{29AB855D-3182-4513-B94D-87CB4ACBD0E7}" type="pres">
      <dgm:prSet presAssocID="{42A96A67-3E8E-43FF-AA32-FD4A55A9E349}" presName="parTrans" presStyleLbl="sibTrans2D1" presStyleIdx="0" presStyleCnt="3"/>
      <dgm:spPr/>
    </dgm:pt>
    <dgm:pt modelId="{6A08636D-2754-4C1A-8CD5-215487C107D9}" type="pres">
      <dgm:prSet presAssocID="{42A96A67-3E8E-43FF-AA32-FD4A55A9E349}" presName="connectorText" presStyleLbl="sibTrans2D1" presStyleIdx="0" presStyleCnt="3"/>
      <dgm:spPr/>
    </dgm:pt>
    <dgm:pt modelId="{134B4F80-338E-4EF7-9085-922FB9CC86A9}" type="pres">
      <dgm:prSet presAssocID="{8E7CAA52-D3BC-4264-808E-13030A20360A}" presName="node" presStyleLbl="node1" presStyleIdx="0" presStyleCnt="3" custScaleX="117238" custScaleY="113058" custRadScaleRad="92603" custRadScaleInc="-1666">
        <dgm:presLayoutVars>
          <dgm:bulletEnabled val="1"/>
        </dgm:presLayoutVars>
      </dgm:prSet>
      <dgm:spPr/>
    </dgm:pt>
    <dgm:pt modelId="{173194B4-4D75-47A0-9BE9-6C810BBA51BD}" type="pres">
      <dgm:prSet presAssocID="{B7DBDE62-12AB-4E15-B27B-076D7255E83A}" presName="parTrans" presStyleLbl="sibTrans2D1" presStyleIdx="1" presStyleCnt="3"/>
      <dgm:spPr/>
    </dgm:pt>
    <dgm:pt modelId="{98FC3EAB-195D-40CA-A407-421460A8D6D4}" type="pres">
      <dgm:prSet presAssocID="{B7DBDE62-12AB-4E15-B27B-076D7255E83A}" presName="connectorText" presStyleLbl="sibTrans2D1" presStyleIdx="1" presStyleCnt="3"/>
      <dgm:spPr/>
    </dgm:pt>
    <dgm:pt modelId="{31750C26-EA99-42AF-B711-E1759842DADA}" type="pres">
      <dgm:prSet presAssocID="{D67E0D8D-102E-4A13-B881-63DB34E1041F}" presName="node" presStyleLbl="node1" presStyleIdx="1" presStyleCnt="3" custScaleX="134420" custScaleY="121149" custRadScaleRad="157711" custRadScaleInc="-24202">
        <dgm:presLayoutVars>
          <dgm:bulletEnabled val="1"/>
        </dgm:presLayoutVars>
      </dgm:prSet>
      <dgm:spPr/>
    </dgm:pt>
    <dgm:pt modelId="{AD39B193-5053-463C-AED9-7383473EBD54}" type="pres">
      <dgm:prSet presAssocID="{7A4D274D-F716-4ABF-9009-0E756920BFC3}" presName="parTrans" presStyleLbl="sibTrans2D1" presStyleIdx="2" presStyleCnt="3"/>
      <dgm:spPr/>
    </dgm:pt>
    <dgm:pt modelId="{0421609D-169E-42B0-BE5E-2E584091957D}" type="pres">
      <dgm:prSet presAssocID="{7A4D274D-F716-4ABF-9009-0E756920BFC3}" presName="connectorText" presStyleLbl="sibTrans2D1" presStyleIdx="2" presStyleCnt="3"/>
      <dgm:spPr/>
    </dgm:pt>
    <dgm:pt modelId="{1857B81B-9D38-4598-A001-27B8D05F12DA}" type="pres">
      <dgm:prSet presAssocID="{CA235CB3-96D7-4431-9990-3EBA01BB8B6B}" presName="node" presStyleLbl="node1" presStyleIdx="2" presStyleCnt="3" custScaleX="143753" custScaleY="124577" custRadScaleRad="154241" custRadScaleInc="26139">
        <dgm:presLayoutVars>
          <dgm:bulletEnabled val="1"/>
        </dgm:presLayoutVars>
      </dgm:prSet>
      <dgm:spPr/>
    </dgm:pt>
  </dgm:ptLst>
  <dgm:cxnLst>
    <dgm:cxn modelId="{E86BD429-893E-4067-B27E-AECEB3996B37}" type="presOf" srcId="{C2C2E596-7707-4E12-924F-10C6691E3949}" destId="{BFD74C97-BB54-40B2-B5CF-D9048FAD0C87}" srcOrd="0" destOrd="0" presId="urn:microsoft.com/office/officeart/2005/8/layout/radial5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AB67366A-9E91-4BB7-8066-892D638CFBF2}" srcId="{C2C2E596-7707-4E12-924F-10C6691E3949}" destId="{CA235CB3-96D7-4431-9990-3EBA01BB8B6B}" srcOrd="2" destOrd="0" parTransId="{7A4D274D-F716-4ABF-9009-0E756920BFC3}" sibTransId="{2676F186-01C8-4310-B246-73E6B82C2CDC}"/>
    <dgm:cxn modelId="{871CCA6A-D49C-4C29-84B2-F4DEF33E4B66}" type="presOf" srcId="{1738B335-7D4E-456F-AB76-75E6F29F8EAC}" destId="{A14C459B-F9FB-4B4B-BD76-6D4BE4B39DE7}" srcOrd="0" destOrd="0" presId="urn:microsoft.com/office/officeart/2005/8/layout/radial5"/>
    <dgm:cxn modelId="{A993BC75-0DD1-4DAB-8577-E61B40912471}" srcId="{C2C2E596-7707-4E12-924F-10C6691E3949}" destId="{8E7CAA52-D3BC-4264-808E-13030A20360A}" srcOrd="0" destOrd="0" parTransId="{42A96A67-3E8E-43FF-AA32-FD4A55A9E349}" sibTransId="{1BAA1202-4470-4457-8B56-317FBBF375B5}"/>
    <dgm:cxn modelId="{46461E57-370E-4954-936B-ADED157CC627}" srcId="{C2C2E596-7707-4E12-924F-10C6691E3949}" destId="{D67E0D8D-102E-4A13-B881-63DB34E1041F}" srcOrd="1" destOrd="0" parTransId="{B7DBDE62-12AB-4E15-B27B-076D7255E83A}" sibTransId="{905F40E3-4E6B-43AF-85DD-A90273B5FB22}"/>
    <dgm:cxn modelId="{8679658B-FC36-40C5-BC78-8DBC2F78AED5}" type="presOf" srcId="{7A4D274D-F716-4ABF-9009-0E756920BFC3}" destId="{AD39B193-5053-463C-AED9-7383473EBD54}" srcOrd="0" destOrd="0" presId="urn:microsoft.com/office/officeart/2005/8/layout/radial5"/>
    <dgm:cxn modelId="{8C94AE91-D966-4182-83F7-6B93FF9E596F}" type="presOf" srcId="{7A4D274D-F716-4ABF-9009-0E756920BFC3}" destId="{0421609D-169E-42B0-BE5E-2E584091957D}" srcOrd="1" destOrd="0" presId="urn:microsoft.com/office/officeart/2005/8/layout/radial5"/>
    <dgm:cxn modelId="{3350E498-6499-4D84-8ECB-FE41CCDE4F5A}" type="presOf" srcId="{B7DBDE62-12AB-4E15-B27B-076D7255E83A}" destId="{173194B4-4D75-47A0-9BE9-6C810BBA51BD}" srcOrd="0" destOrd="0" presId="urn:microsoft.com/office/officeart/2005/8/layout/radial5"/>
    <dgm:cxn modelId="{014AA89A-A36D-48C9-8A87-F778E22BEA18}" type="presOf" srcId="{CA235CB3-96D7-4431-9990-3EBA01BB8B6B}" destId="{1857B81B-9D38-4598-A001-27B8D05F12DA}" srcOrd="0" destOrd="0" presId="urn:microsoft.com/office/officeart/2005/8/layout/radial5"/>
    <dgm:cxn modelId="{D9503C9C-F164-478C-82DC-0652F17A9E0F}" type="presOf" srcId="{B7DBDE62-12AB-4E15-B27B-076D7255E83A}" destId="{98FC3EAB-195D-40CA-A407-421460A8D6D4}" srcOrd="1" destOrd="0" presId="urn:microsoft.com/office/officeart/2005/8/layout/radial5"/>
    <dgm:cxn modelId="{D96319AD-85A5-4AB2-85A3-97D78AFD23E6}" type="presOf" srcId="{42A96A67-3E8E-43FF-AA32-FD4A55A9E349}" destId="{29AB855D-3182-4513-B94D-87CB4ACBD0E7}" srcOrd="0" destOrd="0" presId="urn:microsoft.com/office/officeart/2005/8/layout/radial5"/>
    <dgm:cxn modelId="{A1A334C4-810E-4066-96C7-F73EA183F422}" type="presOf" srcId="{D67E0D8D-102E-4A13-B881-63DB34E1041F}" destId="{31750C26-EA99-42AF-B711-E1759842DADA}" srcOrd="0" destOrd="0" presId="urn:microsoft.com/office/officeart/2005/8/layout/radial5"/>
    <dgm:cxn modelId="{E51F57C9-947A-4248-A0B2-CB655209BACF}" type="presOf" srcId="{42A96A67-3E8E-43FF-AA32-FD4A55A9E349}" destId="{6A08636D-2754-4C1A-8CD5-215487C107D9}" srcOrd="1" destOrd="0" presId="urn:microsoft.com/office/officeart/2005/8/layout/radial5"/>
    <dgm:cxn modelId="{05B795E1-89B7-4071-8F89-673605611067}" type="presOf" srcId="{8E7CAA52-D3BC-4264-808E-13030A20360A}" destId="{134B4F80-338E-4EF7-9085-922FB9CC86A9}" srcOrd="0" destOrd="0" presId="urn:microsoft.com/office/officeart/2005/8/layout/radial5"/>
    <dgm:cxn modelId="{40B7DAC0-53AD-4477-836A-F4580E84ED37}" type="presParOf" srcId="{A14C459B-F9FB-4B4B-BD76-6D4BE4B39DE7}" destId="{BFD74C97-BB54-40B2-B5CF-D9048FAD0C87}" srcOrd="0" destOrd="0" presId="urn:microsoft.com/office/officeart/2005/8/layout/radial5"/>
    <dgm:cxn modelId="{2EFD401B-D475-4ACE-93F5-6EC11F90D7EE}" type="presParOf" srcId="{A14C459B-F9FB-4B4B-BD76-6D4BE4B39DE7}" destId="{29AB855D-3182-4513-B94D-87CB4ACBD0E7}" srcOrd="1" destOrd="0" presId="urn:microsoft.com/office/officeart/2005/8/layout/radial5"/>
    <dgm:cxn modelId="{E21829FD-2FC9-4A8A-B020-F16CBAFB9930}" type="presParOf" srcId="{29AB855D-3182-4513-B94D-87CB4ACBD0E7}" destId="{6A08636D-2754-4C1A-8CD5-215487C107D9}" srcOrd="0" destOrd="0" presId="urn:microsoft.com/office/officeart/2005/8/layout/radial5"/>
    <dgm:cxn modelId="{25931315-6FF6-4E27-B451-310A5D36A1EF}" type="presParOf" srcId="{A14C459B-F9FB-4B4B-BD76-6D4BE4B39DE7}" destId="{134B4F80-338E-4EF7-9085-922FB9CC86A9}" srcOrd="2" destOrd="0" presId="urn:microsoft.com/office/officeart/2005/8/layout/radial5"/>
    <dgm:cxn modelId="{A04EAAEE-FF24-4A9D-985B-48126ACA3178}" type="presParOf" srcId="{A14C459B-F9FB-4B4B-BD76-6D4BE4B39DE7}" destId="{173194B4-4D75-47A0-9BE9-6C810BBA51BD}" srcOrd="3" destOrd="0" presId="urn:microsoft.com/office/officeart/2005/8/layout/radial5"/>
    <dgm:cxn modelId="{EAF1B8F5-04B2-490F-90C9-0BB15ADBBC7F}" type="presParOf" srcId="{173194B4-4D75-47A0-9BE9-6C810BBA51BD}" destId="{98FC3EAB-195D-40CA-A407-421460A8D6D4}" srcOrd="0" destOrd="0" presId="urn:microsoft.com/office/officeart/2005/8/layout/radial5"/>
    <dgm:cxn modelId="{FAD9FAEE-655C-4B7E-9931-C5BA2CF5EF21}" type="presParOf" srcId="{A14C459B-F9FB-4B4B-BD76-6D4BE4B39DE7}" destId="{31750C26-EA99-42AF-B711-E1759842DADA}" srcOrd="4" destOrd="0" presId="urn:microsoft.com/office/officeart/2005/8/layout/radial5"/>
    <dgm:cxn modelId="{A94BD82B-C0AA-4993-88A1-D7AEA1067D22}" type="presParOf" srcId="{A14C459B-F9FB-4B4B-BD76-6D4BE4B39DE7}" destId="{AD39B193-5053-463C-AED9-7383473EBD54}" srcOrd="5" destOrd="0" presId="urn:microsoft.com/office/officeart/2005/8/layout/radial5"/>
    <dgm:cxn modelId="{C3573E2F-77A4-4EBC-8C10-5337A659EF13}" type="presParOf" srcId="{AD39B193-5053-463C-AED9-7383473EBD54}" destId="{0421609D-169E-42B0-BE5E-2E584091957D}" srcOrd="0" destOrd="0" presId="urn:microsoft.com/office/officeart/2005/8/layout/radial5"/>
    <dgm:cxn modelId="{F7BC3F06-E363-490B-B15D-8F96EA0F081B}" type="presParOf" srcId="{A14C459B-F9FB-4B4B-BD76-6D4BE4B39DE7}" destId="{1857B81B-9D38-4598-A001-27B8D05F12DA}" srcOrd="6" destOrd="0" presId="urn:microsoft.com/office/officeart/2005/8/layout/radial5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AA41-3610-4D24-A035-79DA7DF0EDD6}">
      <dsp:nvSpPr>
        <dsp:cNvPr id="0" name=""/>
        <dsp:cNvSpPr/>
      </dsp:nvSpPr>
      <dsp:spPr>
        <a:xfrm>
          <a:off x="4055028" y="2477702"/>
          <a:ext cx="3740466" cy="349872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Bunga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sabab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tekislikdagiga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yog‘inlar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tushadi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harorat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pastligidan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bug‘lanish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shimilish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Natijada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yog‘inning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oqimiga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aylanadi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2807" y="2990078"/>
        <a:ext cx="2644908" cy="2473968"/>
      </dsp:txXfrm>
    </dsp:sp>
    <dsp:sp modelId="{4D7C9CF6-229C-4DE3-AAE9-FBBFC3814552}">
      <dsp:nvSpPr>
        <dsp:cNvPr id="0" name=""/>
        <dsp:cNvSpPr/>
      </dsp:nvSpPr>
      <dsp:spPr>
        <a:xfrm rot="9575632" flipV="1">
          <a:off x="2951654" y="3974730"/>
          <a:ext cx="229899" cy="45722"/>
        </a:xfrm>
        <a:prstGeom prst="chevron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D41E7-313D-4926-A17B-9A97A4A1E654}">
      <dsp:nvSpPr>
        <dsp:cNvPr id="0" name=""/>
        <dsp:cNvSpPr/>
      </dsp:nvSpPr>
      <dsp:spPr>
        <a:xfrm>
          <a:off x="0" y="1647802"/>
          <a:ext cx="4108438" cy="214100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tarmoqlarining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zichligi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hudud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 xil emas. Tekislik qismida daryolar juda siyrak bo‘lib, har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km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maydonga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20 m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uzunlikdagi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Aksincha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tog‘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adirlarda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zich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08" y="1710510"/>
        <a:ext cx="3983022" cy="2015588"/>
      </dsp:txXfrm>
    </dsp:sp>
    <dsp:sp modelId="{AC1D7649-DEB1-45B1-BDEB-BD2D7FCCAC0E}">
      <dsp:nvSpPr>
        <dsp:cNvPr id="0" name=""/>
        <dsp:cNvSpPr/>
      </dsp:nvSpPr>
      <dsp:spPr>
        <a:xfrm rot="16123249">
          <a:off x="5097269" y="1205826"/>
          <a:ext cx="1656205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6422E-A789-4C89-9E0C-1EED79411996}">
      <dsp:nvSpPr>
        <dsp:cNvPr id="0" name=""/>
        <dsp:cNvSpPr/>
      </dsp:nvSpPr>
      <dsp:spPr>
        <a:xfrm>
          <a:off x="2852544" y="20229"/>
          <a:ext cx="6145723" cy="140974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Ichki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suvlarga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muzliklar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yerosti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ichki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inson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hayoti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muhimi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daryolardir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1" i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3834" y="61519"/>
        <a:ext cx="6063143" cy="1327167"/>
      </dsp:txXfrm>
    </dsp:sp>
    <dsp:sp modelId="{CEDA2C9D-3339-4365-B369-7C208AA6F255}">
      <dsp:nvSpPr>
        <dsp:cNvPr id="0" name=""/>
        <dsp:cNvSpPr/>
      </dsp:nvSpPr>
      <dsp:spPr>
        <a:xfrm rot="1294865" flipH="1">
          <a:off x="8833463" y="3486331"/>
          <a:ext cx="100723" cy="59997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715A4-58E7-4055-BDA3-8B0C5AED5B99}">
      <dsp:nvSpPr>
        <dsp:cNvPr id="0" name=""/>
        <dsp:cNvSpPr/>
      </dsp:nvSpPr>
      <dsp:spPr>
        <a:xfrm>
          <a:off x="7706055" y="1604463"/>
          <a:ext cx="4485944" cy="206202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Respublikamiz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berk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havzaga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hudud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notekis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taqsimlangan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tekislikka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chiqqach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sug‘orishga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sarflanib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yerga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shimilib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bug‘lanib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kamayib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qoladi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ayrimlari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cho‘llarda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tugaydi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6450" y="1664858"/>
        <a:ext cx="4365154" cy="1941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51BF-C6A1-483F-82A0-2064EDCE39DF}">
      <dsp:nvSpPr>
        <dsp:cNvPr id="0" name=""/>
        <dsp:cNvSpPr/>
      </dsp:nvSpPr>
      <dsp:spPr>
        <a:xfrm rot="10800000">
          <a:off x="463473" y="70117"/>
          <a:ext cx="11529364" cy="159965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404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So‘nggi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60 dan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shifobaxsh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mineral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aniqlandi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Bularning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muhimlari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Toshkent,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Chortoq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4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Bef>
              <a:spcPct val="0"/>
            </a:spcBef>
            <a:buNone/>
          </a:pP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Chimyon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Jayronxona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Oltiariq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mineral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suvlaridir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63387" y="70117"/>
        <a:ext cx="11129450" cy="1599656"/>
      </dsp:txXfrm>
    </dsp:sp>
    <dsp:sp modelId="{3F0E1B13-0572-47E8-8418-1BEAA7115538}">
      <dsp:nvSpPr>
        <dsp:cNvPr id="0" name=""/>
        <dsp:cNvSpPr/>
      </dsp:nvSpPr>
      <dsp:spPr>
        <a:xfrm>
          <a:off x="0" y="2"/>
          <a:ext cx="1749000" cy="1669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9270-5B78-4201-A089-234864119EBB}">
      <dsp:nvSpPr>
        <dsp:cNvPr id="0" name=""/>
        <dsp:cNvSpPr/>
      </dsp:nvSpPr>
      <dsp:spPr>
        <a:xfrm>
          <a:off x="-6769506" y="-1035091"/>
          <a:ext cx="8056762" cy="8056762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D4A24-B766-43F2-9F6F-B1FDBA55DD53}">
      <dsp:nvSpPr>
        <dsp:cNvPr id="0" name=""/>
        <dsp:cNvSpPr/>
      </dsp:nvSpPr>
      <dsp:spPr>
        <a:xfrm>
          <a:off x="673546" y="460248"/>
          <a:ext cx="11432900" cy="920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tog‘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tor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o‘zanda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shiddat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tagini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yuvib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sharshara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ostonalar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248"/>
        <a:ext cx="11432900" cy="920975"/>
      </dsp:txXfrm>
    </dsp:sp>
    <dsp:sp modelId="{6D4C5CD3-7046-44F3-ABE2-CEDC6CCD4D6D}">
      <dsp:nvSpPr>
        <dsp:cNvPr id="0" name=""/>
        <dsp:cNvSpPr/>
      </dsp:nvSpPr>
      <dsp:spPr>
        <a:xfrm>
          <a:off x="97936" y="345126"/>
          <a:ext cx="1151219" cy="11512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BB25E-FE41-4431-B62B-7CC7DF668030}">
      <dsp:nvSpPr>
        <dsp:cNvPr id="0" name=""/>
        <dsp:cNvSpPr/>
      </dsp:nvSpPr>
      <dsp:spPr>
        <a:xfrm>
          <a:off x="1201562" y="1841950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Tekislikka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chiqqach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tarmoqlanib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sekin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to‘yinish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jihatidan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emas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1841950"/>
        <a:ext cx="10904884" cy="920975"/>
      </dsp:txXfrm>
    </dsp:sp>
    <dsp:sp modelId="{54207224-D887-4532-A107-805B44ABB521}">
      <dsp:nvSpPr>
        <dsp:cNvPr id="0" name=""/>
        <dsp:cNvSpPr/>
      </dsp:nvSpPr>
      <dsp:spPr>
        <a:xfrm>
          <a:off x="625953" y="1726828"/>
          <a:ext cx="1151219" cy="1151219"/>
        </a:xfrm>
        <a:prstGeom prst="ellipse">
          <a:avLst/>
        </a:prstGeom>
        <a:solidFill>
          <a:srgbClr val="FFFF00"/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DD136-C47B-4DBA-8FBE-2A082801CD79}">
      <dsp:nvSpPr>
        <dsp:cNvPr id="0" name=""/>
        <dsp:cNvSpPr/>
      </dsp:nvSpPr>
      <dsp:spPr>
        <a:xfrm>
          <a:off x="1201562" y="3223653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Respublikamizdagi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Amudaryo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Isfayramsoy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Norin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So‘x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Isfara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4500 m dan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tog‘lardagi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muzliklar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doimiy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erishidan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3223653"/>
        <a:ext cx="10904884" cy="920975"/>
      </dsp:txXfrm>
    </dsp:sp>
    <dsp:sp modelId="{F7EC9F7D-1898-477C-8820-8A8D2E497BB1}">
      <dsp:nvSpPr>
        <dsp:cNvPr id="0" name=""/>
        <dsp:cNvSpPr/>
      </dsp:nvSpPr>
      <dsp:spPr>
        <a:xfrm>
          <a:off x="625953" y="3108531"/>
          <a:ext cx="1151219" cy="1151219"/>
        </a:xfrm>
        <a:prstGeom prst="ellipse">
          <a:avLst/>
        </a:prstGeom>
        <a:solidFill>
          <a:srgbClr val="0000FF"/>
        </a:solidFill>
        <a:ln w="635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EB3CB-ECB1-4E15-B4E7-0137D4236249}">
      <dsp:nvSpPr>
        <dsp:cNvPr id="0" name=""/>
        <dsp:cNvSpPr/>
      </dsp:nvSpPr>
      <dsp:spPr>
        <a:xfrm>
          <a:off x="673546" y="4605355"/>
          <a:ext cx="11432900" cy="920975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To‘linsuv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iyul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avgustga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chunki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haroratining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ko‘tarilishi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tufayli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eriydi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5355"/>
        <a:ext cx="11432900" cy="920975"/>
      </dsp:txXfrm>
    </dsp:sp>
    <dsp:sp modelId="{213673E4-28A9-4E70-BC53-5F922AF04A1A}">
      <dsp:nvSpPr>
        <dsp:cNvPr id="0" name=""/>
        <dsp:cNvSpPr/>
      </dsp:nvSpPr>
      <dsp:spPr>
        <a:xfrm>
          <a:off x="97936" y="4490233"/>
          <a:ext cx="1151219" cy="1151219"/>
        </a:xfrm>
        <a:prstGeom prst="ellipse">
          <a:avLst/>
        </a:prstGeom>
        <a:solidFill>
          <a:srgbClr val="7030A0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9270-5B78-4201-A089-234864119EBB}">
      <dsp:nvSpPr>
        <dsp:cNvPr id="0" name=""/>
        <dsp:cNvSpPr/>
      </dsp:nvSpPr>
      <dsp:spPr>
        <a:xfrm>
          <a:off x="-6769506" y="-1035091"/>
          <a:ext cx="8056762" cy="8056762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D4A24-B766-43F2-9F6F-B1FDBA55DD53}">
      <dsp:nvSpPr>
        <dsp:cNvPr id="0" name=""/>
        <dsp:cNvSpPr/>
      </dsp:nvSpPr>
      <dsp:spPr>
        <a:xfrm>
          <a:off x="673546" y="460248"/>
          <a:ext cx="11432900" cy="920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3400 m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balandlikdan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Norin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Qoradaryo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Chirchiq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suvlaridan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248"/>
        <a:ext cx="11432900" cy="920975"/>
      </dsp:txXfrm>
    </dsp:sp>
    <dsp:sp modelId="{6D4C5CD3-7046-44F3-ABE2-CEDC6CCD4D6D}">
      <dsp:nvSpPr>
        <dsp:cNvPr id="0" name=""/>
        <dsp:cNvSpPr/>
      </dsp:nvSpPr>
      <dsp:spPr>
        <a:xfrm>
          <a:off x="97936" y="345126"/>
          <a:ext cx="1151219" cy="11512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BB25E-FE41-4431-B62B-7CC7DF668030}">
      <dsp:nvSpPr>
        <dsp:cNvPr id="0" name=""/>
        <dsp:cNvSpPr/>
      </dsp:nvSpPr>
      <dsp:spPr>
        <a:xfrm>
          <a:off x="1201562" y="1841950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may —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iyun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ko‘payib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kamayishi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dekabr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fevral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1841950"/>
        <a:ext cx="10904884" cy="920975"/>
      </dsp:txXfrm>
    </dsp:sp>
    <dsp:sp modelId="{54207224-D887-4532-A107-805B44ABB521}">
      <dsp:nvSpPr>
        <dsp:cNvPr id="0" name=""/>
        <dsp:cNvSpPr/>
      </dsp:nvSpPr>
      <dsp:spPr>
        <a:xfrm>
          <a:off x="625953" y="1726828"/>
          <a:ext cx="1151219" cy="1151219"/>
        </a:xfrm>
        <a:prstGeom prst="ellipse">
          <a:avLst/>
        </a:prstGeom>
        <a:solidFill>
          <a:srgbClr val="FFFF00"/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DD136-C47B-4DBA-8FBE-2A082801CD79}">
      <dsp:nvSpPr>
        <dsp:cNvPr id="0" name=""/>
        <dsp:cNvSpPr/>
      </dsp:nvSpPr>
      <dsp:spPr>
        <a:xfrm>
          <a:off x="1201562" y="3223653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Respublikamizda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Qashqadaryo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G‘uzordaryo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Sangzor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Ohangaron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G‘ovasoy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balandligi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3400 m dan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ortmaydigan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tog‘lardan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3223653"/>
        <a:ext cx="10904884" cy="920975"/>
      </dsp:txXfrm>
    </dsp:sp>
    <dsp:sp modelId="{F7EC9F7D-1898-477C-8820-8A8D2E497BB1}">
      <dsp:nvSpPr>
        <dsp:cNvPr id="0" name=""/>
        <dsp:cNvSpPr/>
      </dsp:nvSpPr>
      <dsp:spPr>
        <a:xfrm>
          <a:off x="625953" y="3108531"/>
          <a:ext cx="1151219" cy="1151219"/>
        </a:xfrm>
        <a:prstGeom prst="ellipse">
          <a:avLst/>
        </a:prstGeom>
        <a:solidFill>
          <a:srgbClr val="0000FF"/>
        </a:solidFill>
        <a:ln w="635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EB3CB-ECB1-4E15-B4E7-0137D4236249}">
      <dsp:nvSpPr>
        <dsp:cNvPr id="0" name=""/>
        <dsp:cNvSpPr/>
      </dsp:nvSpPr>
      <dsp:spPr>
        <a:xfrm>
          <a:off x="673546" y="4605355"/>
          <a:ext cx="11432900" cy="920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ertaroq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aprel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—may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erishi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natijasida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ko‘payadi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60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foizi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boshlaydi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5355"/>
        <a:ext cx="11432900" cy="920975"/>
      </dsp:txXfrm>
    </dsp:sp>
    <dsp:sp modelId="{213673E4-28A9-4E70-BC53-5F922AF04A1A}">
      <dsp:nvSpPr>
        <dsp:cNvPr id="0" name=""/>
        <dsp:cNvSpPr/>
      </dsp:nvSpPr>
      <dsp:spPr>
        <a:xfrm>
          <a:off x="97936" y="4490233"/>
          <a:ext cx="1151219" cy="1151219"/>
        </a:xfrm>
        <a:prstGeom prst="ellipse">
          <a:avLst/>
        </a:prstGeom>
        <a:solidFill>
          <a:srgbClr val="7030A0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9270-5B78-4201-A089-234864119EBB}">
      <dsp:nvSpPr>
        <dsp:cNvPr id="0" name=""/>
        <dsp:cNvSpPr/>
      </dsp:nvSpPr>
      <dsp:spPr>
        <a:xfrm>
          <a:off x="-6769506" y="-1035091"/>
          <a:ext cx="8056762" cy="8056762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D4A24-B766-43F2-9F6F-B1FDBA55DD53}">
      <dsp:nvSpPr>
        <dsp:cNvPr id="0" name=""/>
        <dsp:cNvSpPr/>
      </dsp:nvSpPr>
      <dsp:spPr>
        <a:xfrm>
          <a:off x="673546" y="460248"/>
          <a:ext cx="11432900" cy="920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2000 m dan past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tog‘laridan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Zominsuv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Sheroboddaryo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To‘sunsoy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soylar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qor-yomg‘ir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yerosti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suvlaridan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to‘yinadi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248"/>
        <a:ext cx="11432900" cy="920975"/>
      </dsp:txXfrm>
    </dsp:sp>
    <dsp:sp modelId="{6D4C5CD3-7046-44F3-ABE2-CEDC6CCD4D6D}">
      <dsp:nvSpPr>
        <dsp:cNvPr id="0" name=""/>
        <dsp:cNvSpPr/>
      </dsp:nvSpPr>
      <dsp:spPr>
        <a:xfrm>
          <a:off x="97936" y="345126"/>
          <a:ext cx="1151219" cy="11512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BB25E-FE41-4431-B62B-7CC7DF668030}">
      <dsp:nvSpPr>
        <dsp:cNvPr id="0" name=""/>
        <dsp:cNvSpPr/>
      </dsp:nvSpPr>
      <dsp:spPr>
        <a:xfrm>
          <a:off x="1201562" y="1841950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bahorda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aprel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— may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oylarida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ko‘payadi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80%ini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Aksincha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ba’zi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soylarning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1841950"/>
        <a:ext cx="10904884" cy="920975"/>
      </dsp:txXfrm>
    </dsp:sp>
    <dsp:sp modelId="{54207224-D887-4532-A107-805B44ABB521}">
      <dsp:nvSpPr>
        <dsp:cNvPr id="0" name=""/>
        <dsp:cNvSpPr/>
      </dsp:nvSpPr>
      <dsp:spPr>
        <a:xfrm>
          <a:off x="625953" y="1726828"/>
          <a:ext cx="1151219" cy="1151219"/>
        </a:xfrm>
        <a:prstGeom prst="ellipse">
          <a:avLst/>
        </a:prstGeom>
        <a:solidFill>
          <a:srgbClr val="FFFF00"/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DD136-C47B-4DBA-8FBE-2A082801CD79}">
      <dsp:nvSpPr>
        <dsp:cNvPr id="0" name=""/>
        <dsp:cNvSpPr/>
      </dsp:nvSpPr>
      <dsp:spPr>
        <a:xfrm>
          <a:off x="1201562" y="3223653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shiddat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oqishi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muzlamaydi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nishab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vodiylardagina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yoppasiga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muzlashi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3223653"/>
        <a:ext cx="10904884" cy="920975"/>
      </dsp:txXfrm>
    </dsp:sp>
    <dsp:sp modelId="{F7EC9F7D-1898-477C-8820-8A8D2E497BB1}">
      <dsp:nvSpPr>
        <dsp:cNvPr id="0" name=""/>
        <dsp:cNvSpPr/>
      </dsp:nvSpPr>
      <dsp:spPr>
        <a:xfrm>
          <a:off x="625953" y="3108531"/>
          <a:ext cx="1151219" cy="1151219"/>
        </a:xfrm>
        <a:prstGeom prst="ellipse">
          <a:avLst/>
        </a:prstGeom>
        <a:solidFill>
          <a:srgbClr val="0000FF"/>
        </a:solidFill>
        <a:ln w="635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EB3CB-ECB1-4E15-B4E7-0137D4236249}">
      <dsp:nvSpPr>
        <dsp:cNvPr id="0" name=""/>
        <dsp:cNvSpPr/>
      </dsp:nvSpPr>
      <dsp:spPr>
        <a:xfrm>
          <a:off x="673546" y="4605355"/>
          <a:ext cx="11432900" cy="920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qismidagi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bir-ikki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oy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muzlaydi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qismidagi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muzlamaydi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5355"/>
        <a:ext cx="11432900" cy="920975"/>
      </dsp:txXfrm>
    </dsp:sp>
    <dsp:sp modelId="{213673E4-28A9-4E70-BC53-5F922AF04A1A}">
      <dsp:nvSpPr>
        <dsp:cNvPr id="0" name=""/>
        <dsp:cNvSpPr/>
      </dsp:nvSpPr>
      <dsp:spPr>
        <a:xfrm>
          <a:off x="97936" y="4490233"/>
          <a:ext cx="1151219" cy="1151219"/>
        </a:xfrm>
        <a:prstGeom prst="ellipse">
          <a:avLst/>
        </a:prstGeom>
        <a:solidFill>
          <a:srgbClr val="7030A0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51BF-C6A1-483F-82A0-2064EDCE39DF}">
      <dsp:nvSpPr>
        <dsp:cNvPr id="0" name=""/>
        <dsp:cNvSpPr/>
      </dsp:nvSpPr>
      <dsp:spPr>
        <a:xfrm rot="10800000">
          <a:off x="503565" y="36302"/>
          <a:ext cx="11184868" cy="1595437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544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o‘rtacha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sarfi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Ravothoji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to‘g‘onida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sekundiga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165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sarfi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sekundiga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930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sarfi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sekundiga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02424" y="36302"/>
        <a:ext cx="10786009" cy="1595437"/>
      </dsp:txXfrm>
    </dsp:sp>
    <dsp:sp modelId="{3F0E1B13-0572-47E8-8418-1BEAA7115538}">
      <dsp:nvSpPr>
        <dsp:cNvPr id="0" name=""/>
        <dsp:cNvSpPr/>
      </dsp:nvSpPr>
      <dsp:spPr>
        <a:xfrm>
          <a:off x="18475" y="0"/>
          <a:ext cx="1744387" cy="1664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BEFBB-15C2-47FB-B8C2-EE57B85C26D4}">
      <dsp:nvSpPr>
        <dsp:cNvPr id="0" name=""/>
        <dsp:cNvSpPr/>
      </dsp:nvSpPr>
      <dsp:spPr>
        <a:xfrm rot="10800000">
          <a:off x="530077" y="2189572"/>
          <a:ext cx="11131844" cy="1595437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54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miqdori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5,4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km.kub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shundan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5,2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km.kub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Tojikiston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hududidagi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oqimga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254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kub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metr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hududidan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km.dan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137 ta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irmoq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soylariga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soylarning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suvi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bahorda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ko‘payib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kamayib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ketadi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28936" y="2189572"/>
        <a:ext cx="10732985" cy="1595437"/>
      </dsp:txXfrm>
    </dsp:sp>
    <dsp:sp modelId="{5881818E-21C1-4846-8DBE-DB6AD98712FB}">
      <dsp:nvSpPr>
        <dsp:cNvPr id="0" name=""/>
        <dsp:cNvSpPr/>
      </dsp:nvSpPr>
      <dsp:spPr>
        <a:xfrm>
          <a:off x="71188" y="2129233"/>
          <a:ext cx="1776360" cy="16891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A148B-4B62-42B9-B12F-673692E54293}">
      <dsp:nvSpPr>
        <dsp:cNvPr id="0" name=""/>
        <dsp:cNvSpPr/>
      </dsp:nvSpPr>
      <dsp:spPr>
        <a:xfrm rot="10800000">
          <a:off x="569845" y="4327351"/>
          <a:ext cx="11052308" cy="1595437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54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     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daryosi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o‘rtacha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oqimining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55%i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iyul-sentyabr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oylariga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loyqa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daryosi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tez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oqqanligidan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muzlamaydi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qish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sovuq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kelganda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76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kungacha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iliq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200" kern="1200" dirty="0">
              <a:latin typeface="Arial" panose="020B0604020202020204" pitchFamily="34" charset="0"/>
              <a:cs typeface="Arial" panose="020B0604020202020204" pitchFamily="34" charset="0"/>
            </a:rPr>
            <a:t>kelganda esa 2—3 kun muzlashi mumkin.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68704" y="4327351"/>
        <a:ext cx="10653449" cy="1595437"/>
      </dsp:txXfrm>
    </dsp:sp>
    <dsp:sp modelId="{CAEA665F-5D1A-4DE2-81D6-18E5B3EA8F30}">
      <dsp:nvSpPr>
        <dsp:cNvPr id="0" name=""/>
        <dsp:cNvSpPr/>
      </dsp:nvSpPr>
      <dsp:spPr>
        <a:xfrm>
          <a:off x="90604" y="4309664"/>
          <a:ext cx="1823265" cy="163393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F292A-4925-480B-B191-A3F0030C4A09}">
      <dsp:nvSpPr>
        <dsp:cNvPr id="0" name=""/>
        <dsp:cNvSpPr/>
      </dsp:nvSpPr>
      <dsp:spPr>
        <a:xfrm>
          <a:off x="4467999" y="1372123"/>
          <a:ext cx="3296840" cy="329684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Tekislikdagi</a:t>
          </a: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000" b="1" kern="1200" dirty="0" err="1"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0810" y="1854934"/>
        <a:ext cx="2331218" cy="2331218"/>
      </dsp:txXfrm>
    </dsp:sp>
    <dsp:sp modelId="{E3350DB7-382F-4DED-9E4E-7682001643BF}">
      <dsp:nvSpPr>
        <dsp:cNvPr id="0" name=""/>
        <dsp:cNvSpPr/>
      </dsp:nvSpPr>
      <dsp:spPr>
        <a:xfrm>
          <a:off x="5212005" y="46546"/>
          <a:ext cx="1808828" cy="1653991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Orol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902" y="288767"/>
        <a:ext cx="1279034" cy="1169549"/>
      </dsp:txXfrm>
    </dsp:sp>
    <dsp:sp modelId="{59368CE6-31B4-43CF-B7DF-ED7070680003}">
      <dsp:nvSpPr>
        <dsp:cNvPr id="0" name=""/>
        <dsp:cNvSpPr/>
      </dsp:nvSpPr>
      <dsp:spPr>
        <a:xfrm>
          <a:off x="7345817" y="1934819"/>
          <a:ext cx="2259110" cy="217144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Arnasoy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6656" y="2252820"/>
        <a:ext cx="1597432" cy="1535445"/>
      </dsp:txXfrm>
    </dsp:sp>
    <dsp:sp modelId="{D2DEA64F-C1CC-4C13-8F40-385CF0E5CCAC}">
      <dsp:nvSpPr>
        <dsp:cNvPr id="0" name=""/>
        <dsp:cNvSpPr/>
      </dsp:nvSpPr>
      <dsp:spPr>
        <a:xfrm>
          <a:off x="5278264" y="4438036"/>
          <a:ext cx="1676311" cy="145901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Aydar-ko‘l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3754" y="4651704"/>
        <a:ext cx="1185331" cy="1031680"/>
      </dsp:txXfrm>
    </dsp:sp>
    <dsp:sp modelId="{19B53DE7-CC33-4D2A-A30E-F12B269DA50E}">
      <dsp:nvSpPr>
        <dsp:cNvPr id="0" name=""/>
        <dsp:cNvSpPr/>
      </dsp:nvSpPr>
      <dsp:spPr>
        <a:xfrm>
          <a:off x="2467762" y="1881806"/>
          <a:ext cx="2340789" cy="227747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Tuzkon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0563" y="2215334"/>
        <a:ext cx="1655187" cy="1610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4C97-BB54-40B2-B5CF-D9048FAD0C87}">
      <dsp:nvSpPr>
        <dsp:cNvPr id="0" name=""/>
        <dsp:cNvSpPr/>
      </dsp:nvSpPr>
      <dsp:spPr>
        <a:xfrm>
          <a:off x="4727894" y="2904743"/>
          <a:ext cx="2715135" cy="23388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Zarafshon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daryosining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quyi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oqimidagi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516" y="3247260"/>
        <a:ext cx="1919891" cy="1653816"/>
      </dsp:txXfrm>
    </dsp:sp>
    <dsp:sp modelId="{29AB855D-3182-4513-B94D-87CB4ACBD0E7}">
      <dsp:nvSpPr>
        <dsp:cNvPr id="0" name=""/>
        <dsp:cNvSpPr/>
      </dsp:nvSpPr>
      <dsp:spPr>
        <a:xfrm rot="16149002">
          <a:off x="5886432" y="2255279"/>
          <a:ext cx="353757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40283" y="2438687"/>
        <a:ext cx="247630" cy="391048"/>
      </dsp:txXfrm>
    </dsp:sp>
    <dsp:sp modelId="{134B4F80-338E-4EF7-9085-922FB9CC86A9}">
      <dsp:nvSpPr>
        <dsp:cNvPr id="0" name=""/>
        <dsp:cNvSpPr/>
      </dsp:nvSpPr>
      <dsp:spPr>
        <a:xfrm>
          <a:off x="4918466" y="70341"/>
          <a:ext cx="2247342" cy="216721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Dengiz-ko‘l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7582" y="387722"/>
        <a:ext cx="1589110" cy="1532453"/>
      </dsp:txXfrm>
    </dsp:sp>
    <dsp:sp modelId="{173194B4-4D75-47A0-9BE9-6C810BBA51BD}">
      <dsp:nvSpPr>
        <dsp:cNvPr id="0" name=""/>
        <dsp:cNvSpPr/>
      </dsp:nvSpPr>
      <dsp:spPr>
        <a:xfrm rot="577779">
          <a:off x="7765796" y="4106874"/>
          <a:ext cx="866132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7174" y="4220870"/>
        <a:ext cx="670608" cy="391048"/>
      </dsp:txXfrm>
    </dsp:sp>
    <dsp:sp modelId="{31750C26-EA99-42AF-B711-E1759842DADA}">
      <dsp:nvSpPr>
        <dsp:cNvPr id="0" name=""/>
        <dsp:cNvSpPr/>
      </dsp:nvSpPr>
      <dsp:spPr>
        <a:xfrm>
          <a:off x="9008698" y="3727374"/>
          <a:ext cx="2305654" cy="2076757"/>
        </a:xfrm>
        <a:prstGeom prst="ellipse">
          <a:avLst/>
        </a:prstGeom>
        <a:solidFill>
          <a:srgbClr val="00B0F0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Sho‘rko‘l</a:t>
          </a:r>
          <a:r>
            <a:rPr lang="en-US" sz="3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6353" y="4031508"/>
        <a:ext cx="1630344" cy="1468489"/>
      </dsp:txXfrm>
    </dsp:sp>
    <dsp:sp modelId="{AD39B193-5053-463C-AED9-7383473EBD54}">
      <dsp:nvSpPr>
        <dsp:cNvPr id="0" name=""/>
        <dsp:cNvSpPr/>
      </dsp:nvSpPr>
      <dsp:spPr>
        <a:xfrm rot="10301186">
          <a:off x="3579802" y="4053760"/>
          <a:ext cx="830473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74299" y="4169975"/>
        <a:ext cx="634949" cy="391048"/>
      </dsp:txXfrm>
    </dsp:sp>
    <dsp:sp modelId="{1857B81B-9D38-4598-A001-27B8D05F12DA}">
      <dsp:nvSpPr>
        <dsp:cNvPr id="0" name=""/>
        <dsp:cNvSpPr/>
      </dsp:nvSpPr>
      <dsp:spPr>
        <a:xfrm>
          <a:off x="945758" y="3565703"/>
          <a:ext cx="2263502" cy="218826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Qoraqir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7240" y="3886167"/>
        <a:ext cx="1600538" cy="1547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4C97-BB54-40B2-B5CF-D9048FAD0C87}">
      <dsp:nvSpPr>
        <dsp:cNvPr id="0" name=""/>
        <dsp:cNvSpPr/>
      </dsp:nvSpPr>
      <dsp:spPr>
        <a:xfrm>
          <a:off x="4089897" y="1497171"/>
          <a:ext cx="4012204" cy="376136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3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vodiysida-gi</a:t>
          </a:r>
          <a:r>
            <a:rPr lang="en-US" sz="3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3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7471" y="2048009"/>
        <a:ext cx="2837056" cy="2659684"/>
      </dsp:txXfrm>
    </dsp:sp>
    <dsp:sp modelId="{173194B4-4D75-47A0-9BE9-6C810BBA51BD}">
      <dsp:nvSpPr>
        <dsp:cNvPr id="0" name=""/>
        <dsp:cNvSpPr/>
      </dsp:nvSpPr>
      <dsp:spPr>
        <a:xfrm rot="21542616">
          <a:off x="8208550" y="3074778"/>
          <a:ext cx="257287" cy="5313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08555" y="3181685"/>
        <a:ext cx="180101" cy="318790"/>
      </dsp:txXfrm>
    </dsp:sp>
    <dsp:sp modelId="{31750C26-EA99-42AF-B711-E1759842DADA}">
      <dsp:nvSpPr>
        <dsp:cNvPr id="0" name=""/>
        <dsp:cNvSpPr/>
      </dsp:nvSpPr>
      <dsp:spPr>
        <a:xfrm>
          <a:off x="8586966" y="2026548"/>
          <a:ext cx="2664129" cy="257496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Axsikent-ko‘l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77119" y="2403642"/>
        <a:ext cx="1883823" cy="1820774"/>
      </dsp:txXfrm>
    </dsp:sp>
    <dsp:sp modelId="{AD39B193-5053-463C-AED9-7383473EBD54}">
      <dsp:nvSpPr>
        <dsp:cNvPr id="0" name=""/>
        <dsp:cNvSpPr/>
      </dsp:nvSpPr>
      <dsp:spPr>
        <a:xfrm rot="10752993">
          <a:off x="3566077" y="3144257"/>
          <a:ext cx="370339" cy="5313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77174" y="3249760"/>
        <a:ext cx="259237" cy="318790"/>
      </dsp:txXfrm>
    </dsp:sp>
    <dsp:sp modelId="{1857B81B-9D38-4598-A001-27B8D05F12DA}">
      <dsp:nvSpPr>
        <dsp:cNvPr id="0" name=""/>
        <dsp:cNvSpPr/>
      </dsp:nvSpPr>
      <dsp:spPr>
        <a:xfrm>
          <a:off x="967410" y="2243424"/>
          <a:ext cx="2424131" cy="237596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Damko‘l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2416" y="2591376"/>
        <a:ext cx="1714119" cy="1680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4C97-BB54-40B2-B5CF-D9048FAD0C87}">
      <dsp:nvSpPr>
        <dsp:cNvPr id="0" name=""/>
        <dsp:cNvSpPr/>
      </dsp:nvSpPr>
      <dsp:spPr>
        <a:xfrm>
          <a:off x="4435618" y="2681775"/>
          <a:ext cx="3410214" cy="3082346"/>
        </a:xfrm>
        <a:prstGeom prst="ellipse">
          <a:avLst/>
        </a:prstGeom>
        <a:solidFill>
          <a:srgbClr val="FFFF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Quyi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Amudaryo-dagi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5032" y="3133174"/>
        <a:ext cx="2411386" cy="2179548"/>
      </dsp:txXfrm>
    </dsp:sp>
    <dsp:sp modelId="{29AB855D-3182-4513-B94D-87CB4ACBD0E7}">
      <dsp:nvSpPr>
        <dsp:cNvPr id="0" name=""/>
        <dsp:cNvSpPr/>
      </dsp:nvSpPr>
      <dsp:spPr>
        <a:xfrm rot="16152250">
          <a:off x="5984966" y="2116249"/>
          <a:ext cx="262045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24818" y="2285902"/>
        <a:ext cx="183432" cy="391048"/>
      </dsp:txXfrm>
    </dsp:sp>
    <dsp:sp modelId="{134B4F80-338E-4EF7-9085-922FB9CC86A9}">
      <dsp:nvSpPr>
        <dsp:cNvPr id="0" name=""/>
        <dsp:cNvSpPr/>
      </dsp:nvSpPr>
      <dsp:spPr>
        <a:xfrm>
          <a:off x="4973730" y="20400"/>
          <a:ext cx="2247342" cy="216721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Sariqa</a:t>
          </a:r>
          <a:r>
            <a:rPr lang="en-US" sz="3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-mish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2846" y="337781"/>
        <a:ext cx="1589110" cy="1532453"/>
      </dsp:txXfrm>
    </dsp:sp>
    <dsp:sp modelId="{173194B4-4D75-47A0-9BE9-6C810BBA51BD}">
      <dsp:nvSpPr>
        <dsp:cNvPr id="0" name=""/>
        <dsp:cNvSpPr/>
      </dsp:nvSpPr>
      <dsp:spPr>
        <a:xfrm rot="413672">
          <a:off x="8072638" y="4166472"/>
          <a:ext cx="592104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3280" y="4286160"/>
        <a:ext cx="414473" cy="391048"/>
      </dsp:txXfrm>
    </dsp:sp>
    <dsp:sp modelId="{31750C26-EA99-42AF-B711-E1759842DADA}">
      <dsp:nvSpPr>
        <dsp:cNvPr id="0" name=""/>
        <dsp:cNvSpPr/>
      </dsp:nvSpPr>
      <dsp:spPr>
        <a:xfrm>
          <a:off x="8928437" y="3554656"/>
          <a:ext cx="2576705" cy="232231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Sudochye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05787" y="3894751"/>
        <a:ext cx="1822005" cy="1642122"/>
      </dsp:txXfrm>
    </dsp:sp>
    <dsp:sp modelId="{AD39B193-5053-463C-AED9-7383473EBD54}">
      <dsp:nvSpPr>
        <dsp:cNvPr id="0" name=""/>
        <dsp:cNvSpPr/>
      </dsp:nvSpPr>
      <dsp:spPr>
        <a:xfrm rot="10469130">
          <a:off x="3736734" y="4104925"/>
          <a:ext cx="502196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887044" y="4228036"/>
        <a:ext cx="351537" cy="391048"/>
      </dsp:txXfrm>
    </dsp:sp>
    <dsp:sp modelId="{1857B81B-9D38-4598-A001-27B8D05F12DA}">
      <dsp:nvSpPr>
        <dsp:cNvPr id="0" name=""/>
        <dsp:cNvSpPr/>
      </dsp:nvSpPr>
      <dsp:spPr>
        <a:xfrm>
          <a:off x="754969" y="3415882"/>
          <a:ext cx="2755610" cy="238802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rgbClr val="FF33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Ulug‘sho‘r-ko‘l</a:t>
          </a:r>
          <a:r>
            <a:rPr lang="en-US" sz="3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519" y="3765600"/>
        <a:ext cx="1948510" cy="1688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A46FC-AF03-47E1-9A8F-12CADA7B6C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ED33E-4D3E-4317-BF32-9FFC3BE179C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860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A6B3A-3155-4F26-A71D-1FE4885A1DC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9F26-E39A-4A8B-8E82-05C735995C5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653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FC690-FB9D-47C3-BF48-945945BFC74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29831-81D6-4AEE-B8C2-933291FCB0A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183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83BC-7D66-4E74-BF51-E7F10D9FC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5888F-310F-47AF-ABF5-D5814E3C6B6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624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9ACFF-40EA-4AD5-B0EB-1652831960B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4EC6-C48A-4B66-B3E6-4FA865AEC2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7068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2752-F2AF-4942-88C9-26D843648C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66A2-BBFC-4F03-BB38-E8C52DC3F71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0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8796B-EFF0-45D1-97FB-0F79F01DFC9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EC6A0-5DF5-497E-9DF4-BBA702267F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21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B4870-C4D6-420D-B258-29BA42EB30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DDA38-2E21-465F-81EE-97CCBAB835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085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0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D052C-480B-4EA9-A021-797CDBCD02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3C23A-41E0-45DF-9969-6E9185C687C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575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E71DE-8556-4C49-80F4-D1AD404441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5844-0449-4EE1-AF29-C77CA835A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87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5521-679C-4E5C-B1F8-AA97AE465DA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0537D3-EFC7-4699-BFF7-C1C63BA48A2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651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1324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E0129-4B21-44BC-A65A-9E06D7DD90B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E644D-629C-40CD-A011-E062ABECA4E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588" y="4763"/>
            <a:ext cx="12190412" cy="1976437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>
              <a:cxn ang="0">
                <a:pos x="5759640" y="0"/>
              </a:cxn>
              <a:cxn ang="0">
                <a:pos x="0" y="0"/>
              </a:cxn>
              <a:cxn ang="0">
                <a:pos x="0" y="1020953"/>
              </a:cxn>
              <a:cxn ang="0">
                <a:pos x="5759640" y="1020953"/>
              </a:cxn>
              <a:cxn ang="0">
                <a:pos x="5759640" y="0"/>
              </a:cxn>
            </a:cxnLst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1180343" y="2083026"/>
            <a:ext cx="10389705" cy="335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9525" rIns="0" bIns="0">
            <a:spAutoFit/>
          </a:bodyPr>
          <a:lstStyle/>
          <a:p>
            <a:pPr marL="38100" algn="ctr" defTabSz="685800"/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Mavzu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8100" algn="ctr" defTabSz="685800"/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ichki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suvlari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suv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boyliklari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Ko‘llari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suv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omborlari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yerosti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err="1">
                <a:latin typeface="Arial" pitchFamily="34" charset="0"/>
                <a:cs typeface="Arial" pitchFamily="34" charset="0"/>
              </a:rPr>
              <a:t>suvlari</a:t>
            </a:r>
            <a:r>
              <a:rPr lang="en-US" altLang="ru-RU" sz="5400" b="1" dirty="0">
                <a:latin typeface="Arial" pitchFamily="34" charset="0"/>
                <a:cs typeface="Arial" pitchFamily="34" charset="0"/>
              </a:rPr>
              <a:t> </a:t>
            </a:r>
            <a:endParaRPr lang="uz-Cyrl-UZ" alt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bject 5"/>
          <p:cNvSpPr>
            <a:spLocks noChangeArrowheads="1"/>
          </p:cNvSpPr>
          <p:nvPr/>
        </p:nvSpPr>
        <p:spPr bwMode="auto">
          <a:xfrm>
            <a:off x="451681" y="2238401"/>
            <a:ext cx="728662" cy="20097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>
              <a:cxn ang="0">
                <a:pos x="343828" y="0"/>
              </a:cxn>
              <a:cxn ang="0">
                <a:pos x="0" y="0"/>
              </a:cxn>
              <a:cxn ang="0">
                <a:pos x="0" y="680466"/>
              </a:cxn>
              <a:cxn ang="0">
                <a:pos x="343828" y="680466"/>
              </a:cxn>
              <a:cxn ang="0">
                <a:pos x="343828" y="0"/>
              </a:cxn>
            </a:cxnLst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5" name="object 9"/>
          <p:cNvSpPr>
            <a:spLocks noChangeArrowheads="1"/>
          </p:cNvSpPr>
          <p:nvPr/>
        </p:nvSpPr>
        <p:spPr bwMode="auto">
          <a:xfrm>
            <a:off x="9928224" y="422275"/>
            <a:ext cx="1828801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603605" y="0"/>
              </a:cxn>
              <a:cxn ang="0">
                <a:pos x="0" y="0"/>
              </a:cxn>
              <a:cxn ang="0">
                <a:pos x="0" y="603618"/>
              </a:cxn>
              <a:cxn ang="0">
                <a:pos x="603605" y="603618"/>
              </a:cxn>
              <a:cxn ang="0">
                <a:pos x="603605" y="0"/>
              </a:cxn>
            </a:cxnLst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10"/>
          <p:cNvSpPr>
            <a:spLocks noChangeArrowheads="1"/>
          </p:cNvSpPr>
          <p:nvPr/>
        </p:nvSpPr>
        <p:spPr bwMode="auto">
          <a:xfrm>
            <a:off x="9928225" y="409575"/>
            <a:ext cx="182880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0" y="0"/>
              </a:cxn>
              <a:cxn ang="0">
                <a:pos x="603605" y="0"/>
              </a:cxn>
              <a:cxn ang="0">
                <a:pos x="603605" y="603618"/>
              </a:cxn>
              <a:cxn ang="0">
                <a:pos x="0" y="603618"/>
              </a:cxn>
              <a:cxn ang="0">
                <a:pos x="0" y="0"/>
              </a:cxn>
            </a:cxnLst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107613" y="635000"/>
            <a:ext cx="587375" cy="766763"/>
          </a:xfrm>
          <a:prstGeom prst="rect">
            <a:avLst/>
          </a:prstGeom>
        </p:spPr>
        <p:txBody>
          <a:bodyPr lIns="0" tIns="33551" rIns="0" bIns="0">
            <a:spAutoFit/>
          </a:bodyPr>
          <a:lstStyle/>
          <a:p>
            <a:pPr defTabSz="1218848">
              <a:spcBef>
                <a:spcPts val="265"/>
              </a:spcBef>
              <a:defRPr/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752138" y="795338"/>
            <a:ext cx="979487" cy="517525"/>
          </a:xfrm>
          <a:prstGeom prst="rect">
            <a:avLst/>
          </a:prstGeom>
        </p:spPr>
        <p:txBody>
          <a:bodyPr lIns="0" tIns="25498" rIns="0" bIns="0">
            <a:spAutoFit/>
          </a:bodyPr>
          <a:lstStyle/>
          <a:p>
            <a:pPr defTabSz="1218848">
              <a:spcBef>
                <a:spcPts val="201"/>
              </a:spcBef>
              <a:defRPr/>
            </a:pPr>
            <a:r>
              <a:rPr lang="en-US" sz="32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5129" name="object 2"/>
          <p:cNvSpPr txBox="1">
            <a:spLocks/>
          </p:cNvSpPr>
          <p:nvPr/>
        </p:nvSpPr>
        <p:spPr bwMode="auto">
          <a:xfrm>
            <a:off x="2201069" y="409575"/>
            <a:ext cx="71310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910" rIns="0" bIns="0">
            <a:spAutoFit/>
          </a:bodyPr>
          <a:lstStyle/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GEOGRAFIYA</a:t>
            </a:r>
            <a:endParaRPr lang="ru-RU" alt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5">
            <a:extLst/>
          </p:cNvPr>
          <p:cNvSpPr/>
          <p:nvPr/>
        </p:nvSpPr>
        <p:spPr>
          <a:xfrm>
            <a:off x="453268" y="4372856"/>
            <a:ext cx="727075" cy="16263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5" name="Picture 11" descr="https://pngicon.ru/file/uploads/iconka_globus.png">
            <a:extLst>
              <a:ext uri="{FF2B5EF4-FFF2-40B4-BE49-F238E27FC236}">
                <a16:creationId xmlns:a16="http://schemas.microsoft.com/office/drawing/2014/main" id="{01A3F933-4AEE-4640-985D-4FFF952D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134" y="106589"/>
            <a:ext cx="1745796" cy="1745796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FB2AB9-EDB3-43D4-B75E-05F681239335}"/>
              </a:ext>
            </a:extLst>
          </p:cNvPr>
          <p:cNvSpPr/>
          <p:nvPr/>
        </p:nvSpPr>
        <p:spPr>
          <a:xfrm>
            <a:off x="1784315" y="5820311"/>
            <a:ext cx="79645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Zarafshon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800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3447743-4F2B-40C0-8A12-6656E1E37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295088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0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Qashqadaryo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D0C9F1-3DA7-440A-B4FF-A280A00ABD99}"/>
              </a:ext>
            </a:extLst>
          </p:cNvPr>
          <p:cNvSpPr/>
          <p:nvPr/>
        </p:nvSpPr>
        <p:spPr>
          <a:xfrm>
            <a:off x="384313" y="1046922"/>
            <a:ext cx="1444487" cy="31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C56E94-B1A5-430B-8DBE-C987EE9CEF44}"/>
              </a:ext>
            </a:extLst>
          </p:cNvPr>
          <p:cNvSpPr/>
          <p:nvPr/>
        </p:nvSpPr>
        <p:spPr>
          <a:xfrm>
            <a:off x="212035" y="884582"/>
            <a:ext cx="6692347" cy="123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Muborakka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yetmasdan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373 km.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99DF6-6977-4EDB-97F9-3F873FE9F2E6}"/>
              </a:ext>
            </a:extLst>
          </p:cNvPr>
          <p:cNvSpPr/>
          <p:nvPr/>
        </p:nvSpPr>
        <p:spPr>
          <a:xfrm>
            <a:off x="1785731" y="2382714"/>
            <a:ext cx="6947452" cy="1264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 qor suvlaridan to‘yinishi sababli eng ko‘p suv sarfi may oyiga, eng kam suv sarfi esa oktabr — dekabr oylariga to‘g‘ri keladi.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197461-AD16-459D-A9FC-5E58FB504C82}"/>
              </a:ext>
            </a:extLst>
          </p:cNvPr>
          <p:cNvSpPr/>
          <p:nvPr/>
        </p:nvSpPr>
        <p:spPr>
          <a:xfrm>
            <a:off x="3061253" y="3912707"/>
            <a:ext cx="7123041" cy="12643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Qashqadaryoning o‘rtacha ko‘p yillik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sarfi Varganza qishlog‘i yonida sekundiga 5,46 kub metrni tashkil etadi.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63C4C8-F736-4DAB-8D2D-DA92002165EE}"/>
              </a:ext>
            </a:extLst>
          </p:cNvPr>
          <p:cNvSpPr/>
          <p:nvPr/>
        </p:nvSpPr>
        <p:spPr>
          <a:xfrm>
            <a:off x="4545497" y="5387406"/>
            <a:ext cx="7010399" cy="14705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 havzasida (barcha irmoqlarini hisobga olganda) yiliga o‘rtacha sekundiga 51,5 kub metr oqim vujudga kelib, shuning 58,3%i mart — iyun oylariga to‘g‘ri keladi.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EB18CF7-67F1-45BA-8F99-4F91AC9F1ACD}"/>
              </a:ext>
            </a:extLst>
          </p:cNvPr>
          <p:cNvSpPr/>
          <p:nvPr/>
        </p:nvSpPr>
        <p:spPr>
          <a:xfrm rot="5400000">
            <a:off x="993912" y="2201909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верх 16">
            <a:extLst>
              <a:ext uri="{FF2B5EF4-FFF2-40B4-BE49-F238E27FC236}">
                <a16:creationId xmlns:a16="http://schemas.microsoft.com/office/drawing/2014/main" id="{752DA313-C319-4A63-A148-9C374578FEFF}"/>
              </a:ext>
            </a:extLst>
          </p:cNvPr>
          <p:cNvSpPr/>
          <p:nvPr/>
        </p:nvSpPr>
        <p:spPr>
          <a:xfrm rot="5400000">
            <a:off x="2266121" y="3727813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изогнутая вверх 17">
            <a:extLst>
              <a:ext uri="{FF2B5EF4-FFF2-40B4-BE49-F238E27FC236}">
                <a16:creationId xmlns:a16="http://schemas.microsoft.com/office/drawing/2014/main" id="{07D0D838-14CD-46FC-9368-C62542252173}"/>
              </a:ext>
            </a:extLst>
          </p:cNvPr>
          <p:cNvSpPr/>
          <p:nvPr/>
        </p:nvSpPr>
        <p:spPr>
          <a:xfrm rot="5400000">
            <a:off x="3743737" y="5273499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Река Кашкадарья берёт начало... - Кашкадарья - Ландшафты и сообщества -  Плантариум">
            <a:extLst>
              <a:ext uri="{FF2B5EF4-FFF2-40B4-BE49-F238E27FC236}">
                <a16:creationId xmlns:a16="http://schemas.microsoft.com/office/drawing/2014/main" id="{009AD707-3CC2-4FB0-8ADC-AA993B5A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39" y="815008"/>
            <a:ext cx="3174526" cy="30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кдарья (приток Кашкадарьи) — Википедия">
            <a:extLst>
              <a:ext uri="{FF2B5EF4-FFF2-40B4-BE49-F238E27FC236}">
                <a16:creationId xmlns:a16="http://schemas.microsoft.com/office/drawing/2014/main" id="{C5A718E7-AB9B-4BE0-A69E-387684E4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" y="4529965"/>
            <a:ext cx="2939300" cy="22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Яккабагдарья — Википедия">
            <a:extLst>
              <a:ext uri="{FF2B5EF4-FFF2-40B4-BE49-F238E27FC236}">
                <a16:creationId xmlns:a16="http://schemas.microsoft.com/office/drawing/2014/main" id="{B30ADEF2-4846-4D18-BFA5-B9D53FAC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" y="2999969"/>
            <a:ext cx="1631278" cy="14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ки. Речные системы">
            <a:extLst>
              <a:ext uri="{FF2B5EF4-FFF2-40B4-BE49-F238E27FC236}">
                <a16:creationId xmlns:a16="http://schemas.microsoft.com/office/drawing/2014/main" id="{BC0A04CF-5DB3-49EF-968F-26B16C91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37" y="838594"/>
            <a:ext cx="175654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Танхизыдарья — Википедия">
            <a:extLst>
              <a:ext uri="{FF2B5EF4-FFF2-40B4-BE49-F238E27FC236}">
                <a16:creationId xmlns:a16="http://schemas.microsoft.com/office/drawing/2014/main" id="{E00FFB48-5B6B-4834-8C2A-DC4A6FDF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63" y="3957473"/>
            <a:ext cx="1720101" cy="12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Surxondaryo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BDA34B8-13F2-4BA6-89AE-92B67500B384}"/>
              </a:ext>
            </a:extLst>
          </p:cNvPr>
          <p:cNvSpPr/>
          <p:nvPr/>
        </p:nvSpPr>
        <p:spPr>
          <a:xfrm>
            <a:off x="307975" y="1014242"/>
            <a:ext cx="7007225" cy="1252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yonbag‘ridan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boshlanuvchi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To‘polondaryo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Qoratog‘daryoning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196 km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A815486-E6A1-47ED-B737-3741B3CD9050}"/>
              </a:ext>
            </a:extLst>
          </p:cNvPr>
          <p:cNvSpPr/>
          <p:nvPr/>
        </p:nvSpPr>
        <p:spPr>
          <a:xfrm>
            <a:off x="2597427" y="3152705"/>
            <a:ext cx="7007225" cy="1252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 —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65,2%i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sentabr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oktabr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650034-984B-4F27-9F15-07D0BCC2E5E5}"/>
              </a:ext>
            </a:extLst>
          </p:cNvPr>
          <p:cNvSpPr/>
          <p:nvPr/>
        </p:nvSpPr>
        <p:spPr>
          <a:xfrm>
            <a:off x="4651514" y="5292933"/>
            <a:ext cx="7209182" cy="13510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Qorovultepa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qishlog‘i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70,2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loyqa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Morguzar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qishlog‘i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2,9 kg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loyqa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3E495A8A-E9EC-43B2-A00F-CA9BA598B88A}"/>
              </a:ext>
            </a:extLst>
          </p:cNvPr>
          <p:cNvSpPr/>
          <p:nvPr/>
        </p:nvSpPr>
        <p:spPr>
          <a:xfrm rot="5400000">
            <a:off x="4173788" y="2466608"/>
            <a:ext cx="824737" cy="505393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4F35361-AE0E-416B-BD58-01536992CA16}"/>
              </a:ext>
            </a:extLst>
          </p:cNvPr>
          <p:cNvSpPr/>
          <p:nvPr/>
        </p:nvSpPr>
        <p:spPr>
          <a:xfrm rot="5400000">
            <a:off x="6883858" y="4612757"/>
            <a:ext cx="824737" cy="505393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Surxondaryo (river) - Wikipedia">
            <a:extLst>
              <a:ext uri="{FF2B5EF4-FFF2-40B4-BE49-F238E27FC236}">
                <a16:creationId xmlns:a16="http://schemas.microsoft.com/office/drawing/2014/main" id="{7B6E01DE-3AA9-4BE3-959F-82999675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" y="2367020"/>
            <a:ext cx="2438400" cy="20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лияние двух рек как называется. Лион: город масонов в месте слияния двух  рек. Слияние Риу-Негру и Рио Солимоес, Манаус, Бразилия">
            <a:extLst>
              <a:ext uri="{FF2B5EF4-FFF2-40B4-BE49-F238E27FC236}">
                <a16:creationId xmlns:a16="http://schemas.microsoft.com/office/drawing/2014/main" id="{54B41705-BD16-4AD4-A5BB-5460D3DC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40" y="3152705"/>
            <a:ext cx="2438400" cy="2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рирода Сурхандарьинской области">
            <a:extLst>
              <a:ext uri="{FF2B5EF4-FFF2-40B4-BE49-F238E27FC236}">
                <a16:creationId xmlns:a16="http://schemas.microsoft.com/office/drawing/2014/main" id="{FE124022-2F5F-4352-AB45-7AB87F5E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" y="4555930"/>
            <a:ext cx="4427883" cy="21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Долгая Галина Альбертовна. В горах юго-востока Узбекистана">
            <a:extLst>
              <a:ext uri="{FF2B5EF4-FFF2-40B4-BE49-F238E27FC236}">
                <a16:creationId xmlns:a16="http://schemas.microsoft.com/office/drawing/2014/main" id="{56EFAF64-5ADF-463B-A8DF-1B27AD6D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24" y="1037040"/>
            <a:ext cx="4576814" cy="198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Ohangaron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FEB1A7-C8E2-4CDD-9DCF-A0E6CA04B21E}"/>
              </a:ext>
            </a:extLst>
          </p:cNvPr>
          <p:cNvSpPr/>
          <p:nvPr/>
        </p:nvSpPr>
        <p:spPr>
          <a:xfrm>
            <a:off x="815004" y="2295940"/>
            <a:ext cx="11290852" cy="333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Chatqol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Qurama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tog‘laridan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to‘plovchi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soylarning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qo‘shilishidan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Oqtoshsoy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Chovlisoy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236 km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Sirdaryoga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o‘zanda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qishlog‘idan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o‘zani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kengayib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sekinlashadi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to‘yinishida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suvlarining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salmog‘i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aprel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may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Turk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qishlog‘i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23,5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metrni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5346B4AA-7FCE-4DC6-8F7F-54D2B9E5ABE3}"/>
              </a:ext>
            </a:extLst>
          </p:cNvPr>
          <p:cNvSpPr/>
          <p:nvPr/>
        </p:nvSpPr>
        <p:spPr>
          <a:xfrm>
            <a:off x="99387" y="1431236"/>
            <a:ext cx="715617" cy="6957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7E541C97-A0D1-42A1-BCCA-55BC990B8857}"/>
              </a:ext>
            </a:extLst>
          </p:cNvPr>
          <p:cNvSpPr/>
          <p:nvPr/>
        </p:nvSpPr>
        <p:spPr>
          <a:xfrm>
            <a:off x="33129" y="2940329"/>
            <a:ext cx="715617" cy="69573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12C7FA5-B25B-48C2-B6D8-D412EF07C87F}"/>
              </a:ext>
            </a:extLst>
          </p:cNvPr>
          <p:cNvSpPr/>
          <p:nvPr/>
        </p:nvSpPr>
        <p:spPr>
          <a:xfrm>
            <a:off x="33129" y="4340091"/>
            <a:ext cx="715617" cy="6957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85C51448-5E50-4DA5-9AC0-29A231770F63}"/>
              </a:ext>
            </a:extLst>
          </p:cNvPr>
          <p:cNvSpPr/>
          <p:nvPr/>
        </p:nvSpPr>
        <p:spPr>
          <a:xfrm>
            <a:off x="99386" y="5991643"/>
            <a:ext cx="715617" cy="695738"/>
          </a:xfrm>
          <a:prstGeom prst="flowChartConnector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58994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Ichki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suvlari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60B8241-FEAE-4EF7-B640-A00E5AE05275}"/>
              </a:ext>
            </a:extLst>
          </p:cNvPr>
          <p:cNvSpPr/>
          <p:nvPr/>
        </p:nvSpPr>
        <p:spPr>
          <a:xfrm>
            <a:off x="155575" y="1121811"/>
            <a:ext cx="6258477" cy="23071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95,642 km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52,291 km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havzasiga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43,351 km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havzasiga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B79E720-826B-4664-B120-C571E341586F}"/>
              </a:ext>
            </a:extLst>
          </p:cNvPr>
          <p:cNvSpPr/>
          <p:nvPr/>
        </p:nvSpPr>
        <p:spPr>
          <a:xfrm>
            <a:off x="6003236" y="4850297"/>
            <a:ext cx="5975142" cy="18553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57,781 km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41,472 km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havzasiga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16,309 km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havzasiga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Oʻzbekistonda bu yil suv taqchilligi kuzatiladimi? - Xalq so'zi">
            <a:extLst>
              <a:ext uri="{FF2B5EF4-FFF2-40B4-BE49-F238E27FC236}">
                <a16:creationId xmlns:a16="http://schemas.microsoft.com/office/drawing/2014/main" id="{97159481-E633-4170-A215-2BDCFCC1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6" y="1105245"/>
            <a:ext cx="5425971" cy="36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аryolаr">
            <a:extLst>
              <a:ext uri="{FF2B5EF4-FFF2-40B4-BE49-F238E27FC236}">
                <a16:creationId xmlns:a16="http://schemas.microsoft.com/office/drawing/2014/main" id="{FEF6D96E-4BD5-4ED3-AEF6-505EC6D4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" y="3636410"/>
            <a:ext cx="5670343" cy="31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ko‘llari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E91FFD-B97B-443B-8170-79910494E361}"/>
              </a:ext>
            </a:extLst>
          </p:cNvPr>
          <p:cNvSpPr/>
          <p:nvPr/>
        </p:nvSpPr>
        <p:spPr>
          <a:xfrm>
            <a:off x="808383" y="2213113"/>
            <a:ext cx="11290852" cy="346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vodiylari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xilma-xildir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tektonik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to‘siq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to‘g‘on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morena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tekislikdagilari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zovur-drenaj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suvlarining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to‘planishidan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tektonik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ko‘lidir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70972162-B5F9-4609-9BF9-58C4CCBCAF7E}"/>
              </a:ext>
            </a:extLst>
          </p:cNvPr>
          <p:cNvSpPr/>
          <p:nvPr/>
        </p:nvSpPr>
        <p:spPr>
          <a:xfrm rot="5400000">
            <a:off x="50473" y="1284681"/>
            <a:ext cx="859836" cy="655984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59FE7F48-192F-4BFE-B0B2-C44253BDE757}"/>
              </a:ext>
            </a:extLst>
          </p:cNvPr>
          <p:cNvSpPr/>
          <p:nvPr/>
        </p:nvSpPr>
        <p:spPr>
          <a:xfrm rot="5400000">
            <a:off x="50473" y="3186269"/>
            <a:ext cx="859836" cy="655984"/>
          </a:xfrm>
          <a:prstGeom prst="chevron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6CD2F2B3-7D81-4812-9FC2-9029E55B3007}"/>
              </a:ext>
            </a:extLst>
          </p:cNvPr>
          <p:cNvSpPr/>
          <p:nvPr/>
        </p:nvSpPr>
        <p:spPr>
          <a:xfrm rot="5400000">
            <a:off x="50473" y="5638846"/>
            <a:ext cx="859836" cy="65598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6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ko‘llari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703553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ROL&quot; DENGIZI.">
            <a:extLst>
              <a:ext uri="{FF2B5EF4-FFF2-40B4-BE49-F238E27FC236}">
                <a16:creationId xmlns:a16="http://schemas.microsoft.com/office/drawing/2014/main" id="{A36DA9DB-C0DD-4EF0-8B23-D9F3DC7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2" y="967409"/>
            <a:ext cx="3622471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пасти Арал и получить Нобелевскую премию | Общество и Экология">
            <a:extLst>
              <a:ext uri="{FF2B5EF4-FFF2-40B4-BE49-F238E27FC236}">
                <a16:creationId xmlns:a16="http://schemas.microsoft.com/office/drawing/2014/main" id="{C4A3535D-A185-425F-80EC-4D57385A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967409"/>
            <a:ext cx="3299791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ydar-Arnasoy ko'llar tizimining biologik resurslaridan foydalanish  samaradorligi oshiriladi">
            <a:extLst>
              <a:ext uri="{FF2B5EF4-FFF2-40B4-BE49-F238E27FC236}">
                <a16:creationId xmlns:a16="http://schemas.microsoft.com/office/drawing/2014/main" id="{BC49826D-4FDF-49E0-A692-49456828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64" y="5058681"/>
            <a:ext cx="3547269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ydarko'l">
            <a:extLst>
              <a:ext uri="{FF2B5EF4-FFF2-40B4-BE49-F238E27FC236}">
                <a16:creationId xmlns:a16="http://schemas.microsoft.com/office/drawing/2014/main" id="{793F8A57-6319-43A5-A7D5-2B92D6C5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5058681"/>
            <a:ext cx="3299791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9076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ko‘llari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106520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Денгизкуль — Википедия">
            <a:extLst>
              <a:ext uri="{FF2B5EF4-FFF2-40B4-BE49-F238E27FC236}">
                <a16:creationId xmlns:a16="http://schemas.microsoft.com/office/drawing/2014/main" id="{E5119E94-D14C-43F9-A8F5-68A38E3F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5" y="1085434"/>
            <a:ext cx="4628213" cy="33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yl:Ulugshurkul.jpg - Vikipediya">
            <a:extLst>
              <a:ext uri="{FF2B5EF4-FFF2-40B4-BE49-F238E27FC236}">
                <a16:creationId xmlns:a16="http://schemas.microsoft.com/office/drawing/2014/main" id="{FEB3EBD0-C500-4630-B2B5-7A54C154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93" y="1085435"/>
            <a:ext cx="4686301" cy="34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830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ko‘llari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147110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O'zbekistondagi albatta borish kerak bo'lgan 20 ta ajoyib joy">
            <a:extLst>
              <a:ext uri="{FF2B5EF4-FFF2-40B4-BE49-F238E27FC236}">
                <a16:creationId xmlns:a16="http://schemas.microsoft.com/office/drawing/2014/main" id="{68D2BBED-199C-4B75-A000-A0A1F8AE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5" y="1036568"/>
            <a:ext cx="4142546" cy="1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'llari, suv omborlari va yerosti suvlari">
            <a:extLst>
              <a:ext uri="{FF2B5EF4-FFF2-40B4-BE49-F238E27FC236}">
                <a16:creationId xmlns:a16="http://schemas.microsoft.com/office/drawing/2014/main" id="{77BF0F0B-21EE-4036-A34C-745DDA49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1" y="993913"/>
            <a:ext cx="431482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ko‘llari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647157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1FBB0F2C-FFE5-4C3A-9214-9744D0F062A7}"/>
              </a:ext>
            </a:extLst>
          </p:cNvPr>
          <p:cNvSpPr/>
          <p:nvPr/>
        </p:nvSpPr>
        <p:spPr>
          <a:xfrm>
            <a:off x="7686261" y="1113183"/>
            <a:ext cx="4346713" cy="1484243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gektardan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kubgachani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Сарыкамыш">
            <a:extLst>
              <a:ext uri="{FF2B5EF4-FFF2-40B4-BE49-F238E27FC236}">
                <a16:creationId xmlns:a16="http://schemas.microsoft.com/office/drawing/2014/main" id="{1A90598D-2BA8-408A-A9FD-8E007CB6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" y="1007165"/>
            <a:ext cx="4611757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озерах Акчакуль и Судочье в Каракалпакстане намерены создать  туристические зоны — Review.uz">
            <a:extLst>
              <a:ext uri="{FF2B5EF4-FFF2-40B4-BE49-F238E27FC236}">
                <a16:creationId xmlns:a16="http://schemas.microsoft.com/office/drawing/2014/main" id="{E997B4BD-4407-4233-8988-90C74BA8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0" y="2676939"/>
            <a:ext cx="4346713" cy="15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112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D0E68E-3AF3-4F6C-84F6-3424E64F1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57574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aryolar » GeoOlamga xush kelibsiz!">
            <a:extLst>
              <a:ext uri="{FF2B5EF4-FFF2-40B4-BE49-F238E27FC236}">
                <a16:creationId xmlns:a16="http://schemas.microsoft.com/office/drawing/2014/main" id="{B17C77E0-D9D4-47F1-BF87-0A221711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017932"/>
            <a:ext cx="2438401" cy="14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сударственная инспекция по контролю и надзору за техническим состоянием и  безопасностью работы крупных и особо важных водохозяйственных объектов при  министерстве водного хозяйства республики узбекистан">
            <a:extLst>
              <a:ext uri="{FF2B5EF4-FFF2-40B4-BE49-F238E27FC236}">
                <a16:creationId xmlns:a16="http://schemas.microsoft.com/office/drawing/2014/main" id="{BD47F3BF-D667-45E6-ABD0-19DE7F84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6" y="964924"/>
            <a:ext cx="2809462" cy="14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Ошской области ищут мужчину и женщину, упавших в Ферганский канал">
            <a:extLst>
              <a:ext uri="{FF2B5EF4-FFF2-40B4-BE49-F238E27FC236}">
                <a16:creationId xmlns:a16="http://schemas.microsoft.com/office/drawing/2014/main" id="{0ECA189C-09D2-4E40-BBAA-0996A735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4811161"/>
            <a:ext cx="3723862" cy="20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О «Гидропроект»">
            <a:extLst>
              <a:ext uri="{FF2B5EF4-FFF2-40B4-BE49-F238E27FC236}">
                <a16:creationId xmlns:a16="http://schemas.microsoft.com/office/drawing/2014/main" id="{5C8CAAC6-C7D5-4E0F-8DDF-71916439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6" y="4679882"/>
            <a:ext cx="4028661" cy="21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omborlari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FEB1A7-C8E2-4CDD-9DCF-A0E6CA04B21E}"/>
              </a:ext>
            </a:extLst>
          </p:cNvPr>
          <p:cNvSpPr/>
          <p:nvPr/>
        </p:nvSpPr>
        <p:spPr>
          <a:xfrm>
            <a:off x="861388" y="1348412"/>
            <a:ext cx="11290852" cy="333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omborlari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muhimlari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Tuyamo‘yin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Chordara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Chorvoq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Kattaqo‘rg‘on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Tuyabo‘g‘iz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boshqalardir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omborlari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rejimini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qishki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5346B4AA-7FCE-4DC6-8F7F-54D2B9E5ABE3}"/>
              </a:ext>
            </a:extLst>
          </p:cNvPr>
          <p:cNvSpPr/>
          <p:nvPr/>
        </p:nvSpPr>
        <p:spPr>
          <a:xfrm>
            <a:off x="89450" y="1152940"/>
            <a:ext cx="715617" cy="6957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7E541C97-A0D1-42A1-BCCA-55BC990B8857}"/>
              </a:ext>
            </a:extLst>
          </p:cNvPr>
          <p:cNvSpPr/>
          <p:nvPr/>
        </p:nvSpPr>
        <p:spPr>
          <a:xfrm>
            <a:off x="117610" y="2279376"/>
            <a:ext cx="715617" cy="69573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12C7FA5-B25B-48C2-B6D8-D412EF07C87F}"/>
              </a:ext>
            </a:extLst>
          </p:cNvPr>
          <p:cNvSpPr/>
          <p:nvPr/>
        </p:nvSpPr>
        <p:spPr>
          <a:xfrm>
            <a:off x="149083" y="3694051"/>
            <a:ext cx="715617" cy="6957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одные ресурсы Бухарского региона">
            <a:extLst>
              <a:ext uri="{FF2B5EF4-FFF2-40B4-BE49-F238E27FC236}">
                <a16:creationId xmlns:a16="http://schemas.microsoft.com/office/drawing/2014/main" id="{D204218F-F9C0-469D-9E90-4F6709A9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5" y="4355822"/>
            <a:ext cx="3932586" cy="24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ordara suv ombori - Vikipediya">
            <a:extLst>
              <a:ext uri="{FF2B5EF4-FFF2-40B4-BE49-F238E27FC236}">
                <a16:creationId xmlns:a16="http://schemas.microsoft.com/office/drawing/2014/main" id="{A6CE1A88-8EB2-4250-8841-733A8671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9" y="4818624"/>
            <a:ext cx="3442257" cy="19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orboq suv ombori - Vikipediya">
            <a:extLst>
              <a:ext uri="{FF2B5EF4-FFF2-40B4-BE49-F238E27FC236}">
                <a16:creationId xmlns:a16="http://schemas.microsoft.com/office/drawing/2014/main" id="{6D190344-EB1E-41F7-B50E-1097342B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96" y="4359965"/>
            <a:ext cx="4099900" cy="241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3727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02273E-59AE-454D-AE7D-7F0DAE456870}"/>
              </a:ext>
            </a:extLst>
          </p:cNvPr>
          <p:cNvSpPr/>
          <p:nvPr/>
        </p:nvSpPr>
        <p:spPr>
          <a:xfrm>
            <a:off x="7726017" y="1583133"/>
            <a:ext cx="3458818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yerosti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grunt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sizot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artezian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qatlamlar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suvlaridan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suvlardan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Artezian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Yerosti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6EECC50-C107-4B94-9B04-B7B0585EE7AA}"/>
              </a:ext>
            </a:extLst>
          </p:cNvPr>
          <p:cNvSpPr/>
          <p:nvPr/>
        </p:nvSpPr>
        <p:spPr>
          <a:xfrm>
            <a:off x="7129674" y="1033670"/>
            <a:ext cx="4611756" cy="5724939"/>
          </a:xfrm>
          <a:prstGeom prst="fra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Ko'llari, suv omborlari va yerosti suvlari">
            <a:extLst>
              <a:ext uri="{FF2B5EF4-FFF2-40B4-BE49-F238E27FC236}">
                <a16:creationId xmlns:a16="http://schemas.microsoft.com/office/drawing/2014/main" id="{A457B7CC-C403-46BF-B316-4CFCCE0A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8" y="1033669"/>
            <a:ext cx="3306832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ruqlikdagi suvlar » GeoOlamga xush kelibsiz!">
            <a:extLst>
              <a:ext uri="{FF2B5EF4-FFF2-40B4-BE49-F238E27FC236}">
                <a16:creationId xmlns:a16="http://schemas.microsoft.com/office/drawing/2014/main" id="{1183BEEA-7060-49C8-8F24-9CF6C10E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33668"/>
            <a:ext cx="3155280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анитарно-гигиеническая характеристика водоисточников. Подземные воды:  понятие, уровень и охрана грунтовых вод">
            <a:extLst>
              <a:ext uri="{FF2B5EF4-FFF2-40B4-BE49-F238E27FC236}">
                <a16:creationId xmlns:a16="http://schemas.microsoft.com/office/drawing/2014/main" id="{9985280D-BDBC-4BBE-8830-1207109F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8" y="3922643"/>
            <a:ext cx="3306832" cy="28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требителей обяжут рационально использовать водные ресурсы | NORMA.UZ">
            <a:extLst>
              <a:ext uri="{FF2B5EF4-FFF2-40B4-BE49-F238E27FC236}">
                <a16:creationId xmlns:a16="http://schemas.microsoft.com/office/drawing/2014/main" id="{1B1B53E8-81FA-42CA-BB92-19FE2E8F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22643"/>
            <a:ext cx="3155280" cy="28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Grunt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81E58139-E23E-4D5C-9E8D-39254B370A67}"/>
              </a:ext>
            </a:extLst>
          </p:cNvPr>
          <p:cNvSpPr/>
          <p:nvPr/>
        </p:nvSpPr>
        <p:spPr>
          <a:xfrm>
            <a:off x="106017" y="1033671"/>
            <a:ext cx="5247861" cy="5698434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Grunt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quduq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Grunt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omborlarining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shimilishidan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Quruqlikdagi suvlar » GeoOlamga xush kelibsiz!">
            <a:extLst>
              <a:ext uri="{FF2B5EF4-FFF2-40B4-BE49-F238E27FC236}">
                <a16:creationId xmlns:a16="http://schemas.microsoft.com/office/drawing/2014/main" id="{0B640AAE-2CF2-49E4-9D56-AFB822F2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1" y="1033671"/>
            <a:ext cx="6336849" cy="56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1818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Artezian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suvlari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DD2C48B0-A6E1-439D-988C-06A42996B3D1}"/>
              </a:ext>
            </a:extLst>
          </p:cNvPr>
          <p:cNvSpPr/>
          <p:nvPr/>
        </p:nvSpPr>
        <p:spPr>
          <a:xfrm>
            <a:off x="155575" y="1058863"/>
            <a:ext cx="6709051" cy="287572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Qatlamlar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chuqurda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bosimli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bosimsiz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Qatlamlar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botiqlarda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otilib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artezian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Qatlamlar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grunt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suviga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ерритория чистой воды » Артезианская или древняя вода">
            <a:extLst>
              <a:ext uri="{FF2B5EF4-FFF2-40B4-BE49-F238E27FC236}">
                <a16:creationId xmlns:a16="http://schemas.microsoft.com/office/drawing/2014/main" id="{43132F7E-CC76-47DA-BA80-8F6FBA3B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1" y="1058862"/>
            <a:ext cx="5241355" cy="57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ртезианские вода и грунтовые воды Иллюстрация вектора - иллюстрации  насчитывающей вода, грунтовые: 93646862">
            <a:extLst>
              <a:ext uri="{FF2B5EF4-FFF2-40B4-BE49-F238E27FC236}">
                <a16:creationId xmlns:a16="http://schemas.microsoft.com/office/drawing/2014/main" id="{8221AD89-CBA6-4F31-AE77-20236F75A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13333" r="21692" b="10532"/>
          <a:stretch/>
        </p:blipFill>
        <p:spPr bwMode="auto">
          <a:xfrm>
            <a:off x="155575" y="3985792"/>
            <a:ext cx="2706895" cy="27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оковые векторные изображения Слой | Depositphotos®">
            <a:extLst>
              <a:ext uri="{FF2B5EF4-FFF2-40B4-BE49-F238E27FC236}">
                <a16:creationId xmlns:a16="http://schemas.microsoft.com/office/drawing/2014/main" id="{795378A0-76DF-4FCF-892D-6D9BFC7AA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0714" r="8725" b="7609"/>
          <a:stretch/>
        </p:blipFill>
        <p:spPr bwMode="auto">
          <a:xfrm>
            <a:off x="2955235" y="3985791"/>
            <a:ext cx="3909391" cy="27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Mineral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suvlar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60B8241-FEAE-4EF7-B640-A00E5AE05275}"/>
              </a:ext>
            </a:extLst>
          </p:cNvPr>
          <p:cNvSpPr/>
          <p:nvPr/>
        </p:nvSpPr>
        <p:spPr>
          <a:xfrm>
            <a:off x="155575" y="1121811"/>
            <a:ext cx="5847661" cy="1855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Paleozoy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mezozoy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yotqiziqlari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1500 - 3000 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chuqurliklarda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suvlarning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+40 +70°C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B79E720-826B-4664-B120-C571E341586F}"/>
              </a:ext>
            </a:extLst>
          </p:cNvPr>
          <p:cNvSpPr/>
          <p:nvPr/>
        </p:nvSpPr>
        <p:spPr>
          <a:xfrm>
            <a:off x="6573080" y="5075582"/>
            <a:ext cx="5380381" cy="1457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minerallar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bor.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Минеральные воды Северной Осетии будут использовать в лечебных целях —  Крылья TV">
            <a:extLst>
              <a:ext uri="{FF2B5EF4-FFF2-40B4-BE49-F238E27FC236}">
                <a16:creationId xmlns:a16="http://schemas.microsoft.com/office/drawing/2014/main" id="{F1143CEF-595C-4224-B46D-521659E7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" y="3184526"/>
            <a:ext cx="6082749" cy="35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бщая минерализация источников | Минеральные воды Северной Осетии">
            <a:extLst>
              <a:ext uri="{FF2B5EF4-FFF2-40B4-BE49-F238E27FC236}">
                <a16:creationId xmlns:a16="http://schemas.microsoft.com/office/drawing/2014/main" id="{0CC21DFD-5084-472D-8DAC-893C447C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5" y="1058863"/>
            <a:ext cx="5764696" cy="37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Mineral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suvlar</a:t>
            </a:r>
            <a:endParaRPr lang="ru-RU" sz="4800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3447743-4F2B-40C0-8A12-6656E1E37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841268"/>
              </p:ext>
            </p:extLst>
          </p:nvPr>
        </p:nvGraphicFramePr>
        <p:xfrm>
          <a:off x="0" y="1099931"/>
          <a:ext cx="12192000" cy="166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hortoq sanatoriysi — Built with SitePad">
            <a:extLst>
              <a:ext uri="{FF2B5EF4-FFF2-40B4-BE49-F238E27FC236}">
                <a16:creationId xmlns:a16="http://schemas.microsoft.com/office/drawing/2014/main" id="{DC706A06-2156-4C3B-A30A-C3039537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2835967"/>
            <a:ext cx="5615280" cy="39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qtosh Shaboda&quot;">
            <a:extLst>
              <a:ext uri="{FF2B5EF4-FFF2-40B4-BE49-F238E27FC236}">
                <a16:creationId xmlns:a16="http://schemas.microsoft.com/office/drawing/2014/main" id="{0F947002-AE81-4606-B1C8-BE837EC6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6" y="2835966"/>
            <a:ext cx="6086061" cy="39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4860" y="2602"/>
            <a:ext cx="12206859" cy="683198"/>
          </a:xfrm>
          <a:prstGeom prst="rect">
            <a:avLst/>
          </a:prstGeom>
          <a:solidFill>
            <a:srgbClr val="1E0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EE2F96C-8201-46E9-9AA4-E7E1ED0DE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32296"/>
              </p:ext>
            </p:extLst>
          </p:nvPr>
        </p:nvGraphicFramePr>
        <p:xfrm>
          <a:off x="152400" y="762001"/>
          <a:ext cx="11887200" cy="59656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740802"/>
                    </a:ext>
                  </a:extLst>
                </a:gridCol>
                <a:gridCol w="8492926">
                  <a:extLst>
                    <a:ext uri="{9D8B030D-6E8A-4147-A177-3AD203B41FA5}">
                      <a16:colId xmlns:a16="http://schemas.microsoft.com/office/drawing/2014/main" val="2943980667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559137225"/>
                    </a:ext>
                  </a:extLst>
                </a:gridCol>
                <a:gridCol w="1354236">
                  <a:extLst>
                    <a:ext uri="{9D8B030D-6E8A-4147-A177-3AD203B41FA5}">
                      <a16:colId xmlns:a16="http://schemas.microsoft.com/office/drawing/2014/main" val="834397990"/>
                    </a:ext>
                  </a:extLst>
                </a:gridCol>
              </a:tblGrid>
              <a:tr h="324676">
                <a:tc>
                  <a:txBody>
                    <a:bodyPr/>
                    <a:lstStyle/>
                    <a:p>
                      <a:pPr algn="ctr"/>
                      <a:r>
                        <a:rPr lang="uz-Cyrl-UZ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Ta’rif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Noto‘g‘ri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27344"/>
                  </a:ext>
                </a:extLst>
              </a:tr>
              <a:tr h="74084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Ichki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suvlarga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daryolar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ko‘llar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muzliklar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yerosti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suvlari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kiradi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02717"/>
                  </a:ext>
                </a:extLst>
              </a:tr>
              <a:tr h="7929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3400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balandlikdan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boshlanuvchi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Sirdaryo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Norin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Qoradaryo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Chirchiq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Surxondaryo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daryolar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kiradi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48379"/>
                  </a:ext>
                </a:extLst>
              </a:tr>
              <a:tr h="6024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Chirchiq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daryosi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Amudaryoning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sersuv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irmog‘idir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1577"/>
                  </a:ext>
                </a:extLst>
              </a:tr>
              <a:tr h="74084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Qashqadaryoning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uzunligi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373 km. </a:t>
                      </a:r>
                      <a:endParaRPr lang="ru-RU" sz="2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6111"/>
                  </a:ext>
                </a:extLst>
              </a:tr>
              <a:tr h="7929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Ohangaron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daryosi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Chatqol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Qurama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tog‘laridan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to‘plovchi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soylarning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qo‘shilishidan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vujudga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kelgan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22111"/>
                  </a:ext>
                </a:extLst>
              </a:tr>
              <a:tr h="74084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Qoraqir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Sho‘rko‘l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Dengizko‘l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Mirzacho‘l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hududida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81357"/>
                  </a:ext>
                </a:extLst>
              </a:tr>
              <a:tr h="7929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Paleozoy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mezozoy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yotqiziqlari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1500-3000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chuqurliklarda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 </a:t>
                      </a:r>
                      <a:r>
                        <a:rPr lang="en-US" sz="2200" b="1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suvlar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03758"/>
                  </a:ext>
                </a:extLst>
              </a:tr>
            </a:tbl>
          </a:graphicData>
        </a:graphic>
      </p:graphicFrame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A29F8F64-BCD6-42B5-8679-62BBE3517541}"/>
              </a:ext>
            </a:extLst>
          </p:cNvPr>
          <p:cNvSpPr/>
          <p:nvPr/>
        </p:nvSpPr>
        <p:spPr>
          <a:xfrm>
            <a:off x="9717258" y="1639956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A4E310F0-52C9-4C82-B199-4042769F1783}"/>
              </a:ext>
            </a:extLst>
          </p:cNvPr>
          <p:cNvSpPr/>
          <p:nvPr/>
        </p:nvSpPr>
        <p:spPr>
          <a:xfrm>
            <a:off x="9718430" y="2449566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7677AB76-A2A5-4AF1-9E80-BE628E92787B}"/>
              </a:ext>
            </a:extLst>
          </p:cNvPr>
          <p:cNvSpPr/>
          <p:nvPr/>
        </p:nvSpPr>
        <p:spPr>
          <a:xfrm>
            <a:off x="9717258" y="3779139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557EB559-9B54-4635-AFEC-F76E559B67B8}"/>
              </a:ext>
            </a:extLst>
          </p:cNvPr>
          <p:cNvSpPr/>
          <p:nvPr/>
        </p:nvSpPr>
        <p:spPr>
          <a:xfrm>
            <a:off x="9717258" y="4575312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73E49540-9C9C-4AF5-BA6E-2ED3E684B209}"/>
              </a:ext>
            </a:extLst>
          </p:cNvPr>
          <p:cNvSpPr/>
          <p:nvPr/>
        </p:nvSpPr>
        <p:spPr>
          <a:xfrm>
            <a:off x="9717258" y="6072472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596A767-34EB-4888-A421-701D085FBB01}"/>
              </a:ext>
            </a:extLst>
          </p:cNvPr>
          <p:cNvSpPr/>
          <p:nvPr/>
        </p:nvSpPr>
        <p:spPr>
          <a:xfrm>
            <a:off x="11049000" y="3200400"/>
            <a:ext cx="609600" cy="381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3C7A6DAE-293A-4987-91D7-2C2917411B39}"/>
              </a:ext>
            </a:extLst>
          </p:cNvPr>
          <p:cNvSpPr/>
          <p:nvPr/>
        </p:nvSpPr>
        <p:spPr>
          <a:xfrm>
            <a:off x="11049000" y="5413512"/>
            <a:ext cx="609600" cy="381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702367" y="1023148"/>
            <a:ext cx="10813772" cy="160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" defTabSz="685800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ichki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suvlari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suv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boyliklari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Ko‘llari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suv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omborlari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yerosti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suvlari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997105"/>
            <a:ext cx="5811080" cy="27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02367" y="2794633"/>
            <a:ext cx="10813772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suvlari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yozuvsiz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tushuring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 descr="Предупреждаю: воды на всех не хватит...: alex_anpilogov — LiveJournal">
            <a:extLst>
              <a:ext uri="{FF2B5EF4-FFF2-40B4-BE49-F238E27FC236}">
                <a16:creationId xmlns:a16="http://schemas.microsoft.com/office/drawing/2014/main" id="{06ECD3DB-008A-4811-81BD-A695EE88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9" y="3997105"/>
            <a:ext cx="4943059" cy="27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92000" cy="8714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17462" y="0"/>
            <a:ext cx="1215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1798E41-7D36-472F-AD08-886179EDF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4127"/>
              </p:ext>
            </p:extLst>
          </p:nvPr>
        </p:nvGraphicFramePr>
        <p:xfrm>
          <a:off x="-17463" y="871420"/>
          <a:ext cx="12191999" cy="598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92000" cy="8714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17462" y="0"/>
            <a:ext cx="1215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1798E41-7D36-472F-AD08-886179EDF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678806"/>
              </p:ext>
            </p:extLst>
          </p:nvPr>
        </p:nvGraphicFramePr>
        <p:xfrm>
          <a:off x="-17463" y="871420"/>
          <a:ext cx="12191999" cy="598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5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92000" cy="8714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17462" y="0"/>
            <a:ext cx="1215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1798E41-7D36-472F-AD08-886179EDF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716743"/>
              </p:ext>
            </p:extLst>
          </p:nvPr>
        </p:nvGraphicFramePr>
        <p:xfrm>
          <a:off x="-17463" y="871420"/>
          <a:ext cx="12191999" cy="598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7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81E58139-E23E-4D5C-9E8D-39254B370A67}"/>
              </a:ext>
            </a:extLst>
          </p:cNvPr>
          <p:cNvSpPr/>
          <p:nvPr/>
        </p:nvSpPr>
        <p:spPr>
          <a:xfrm>
            <a:off x="106017" y="1033671"/>
            <a:ext cx="5247861" cy="5698434"/>
          </a:xfrm>
          <a:prstGeom prst="verticalScroll">
            <a:avLst/>
          </a:prstGeom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sersuv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yig‘adigan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daryosidir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Daryoni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arablar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Jayxun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yunonlar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Oks,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Omul deb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mudaryo suv havzasida suv kam boʻladi | Qaraqalpaqstan Xabar Agentligi">
            <a:extLst>
              <a:ext uri="{FF2B5EF4-FFF2-40B4-BE49-F238E27FC236}">
                <a16:creationId xmlns:a16="http://schemas.microsoft.com/office/drawing/2014/main" id="{EBFDA72C-DA84-4B9A-BD4F-497F5E57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6" y="1033671"/>
            <a:ext cx="6332260" cy="27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ʻzbekiston va Turkmaniston rahbarlari Amudaryo orqali oʻtgan koʻprikni  ochishdi">
            <a:extLst>
              <a:ext uri="{FF2B5EF4-FFF2-40B4-BE49-F238E27FC236}">
                <a16:creationId xmlns:a16="http://schemas.microsoft.com/office/drawing/2014/main" id="{2BF2D18D-E156-488C-A3CB-F4690DD1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6" y="3917238"/>
            <a:ext cx="6332260" cy="28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02273E-59AE-454D-AE7D-7F0DAE456870}"/>
              </a:ext>
            </a:extLst>
          </p:cNvPr>
          <p:cNvSpPr/>
          <p:nvPr/>
        </p:nvSpPr>
        <p:spPr>
          <a:xfrm>
            <a:off x="7726017" y="1662645"/>
            <a:ext cx="345881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Norin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boshlanish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joyidan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3019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sersuvligi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Amudaryodan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o‘rindadir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Sirdaryoni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arablar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Sayxun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yunonlar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Yaksart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atagan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6EECC50-C107-4B94-9B04-B7B0585EE7AA}"/>
              </a:ext>
            </a:extLst>
          </p:cNvPr>
          <p:cNvSpPr/>
          <p:nvPr/>
        </p:nvSpPr>
        <p:spPr>
          <a:xfrm>
            <a:off x="7129674" y="1046923"/>
            <a:ext cx="4611756" cy="5711686"/>
          </a:xfrm>
          <a:prstGeom prst="fra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Sirdaryo (daryo) - Vikipediya">
            <a:extLst>
              <a:ext uri="{FF2B5EF4-FFF2-40B4-BE49-F238E27FC236}">
                <a16:creationId xmlns:a16="http://schemas.microsoft.com/office/drawing/2014/main" id="{0F798FD5-6B93-4DD6-8F52-CB2F0438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046923"/>
            <a:ext cx="6374296" cy="28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rdaryo in Uzbekistan: general information, weather, map, photo and video">
            <a:extLst>
              <a:ext uri="{FF2B5EF4-FFF2-40B4-BE49-F238E27FC236}">
                <a16:creationId xmlns:a16="http://schemas.microsoft.com/office/drawing/2014/main" id="{9E0879E2-149E-4D7D-81DD-6D08457D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4068417"/>
            <a:ext cx="6374297" cy="26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Chirchiq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A111FB-87E9-4279-996D-ACFEC02DCF27}"/>
              </a:ext>
            </a:extLst>
          </p:cNvPr>
          <p:cNvSpPr/>
          <p:nvPr/>
        </p:nvSpPr>
        <p:spPr>
          <a:xfrm>
            <a:off x="159025" y="847506"/>
            <a:ext cx="6374297" cy="19884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sersuv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irmog‘idir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Chatqol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Piskom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Chorvoq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botig‘ida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Chatqol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397 km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A5E1C-27FA-4E2B-A9F9-BE6E29964418}"/>
              </a:ext>
            </a:extLst>
          </p:cNvPr>
          <p:cNvSpPr/>
          <p:nvPr/>
        </p:nvSpPr>
        <p:spPr>
          <a:xfrm>
            <a:off x="5340626" y="3670852"/>
            <a:ext cx="6652594" cy="3014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qor-muz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 –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(53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Xo‘jakent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224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metr,</a:t>
            </a:r>
            <a:r>
              <a:rPr lang="en-US" sz="2200" baseline="30000" dirty="0"/>
              <a:t>3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2100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loyqaligi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Xo‘jakent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0,275 kg/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100" name="Picture 4" descr="Chirchiq">
            <a:extLst>
              <a:ext uri="{FF2B5EF4-FFF2-40B4-BE49-F238E27FC236}">
                <a16:creationId xmlns:a16="http://schemas.microsoft.com/office/drawing/2014/main" id="{9389DDC1-1D02-45B2-BCBD-FA5D9817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0" y="2935359"/>
            <a:ext cx="5009324" cy="37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irchiq: Bilder, Stockfotos und Vektorgrafiken | Shutterstock">
            <a:extLst>
              <a:ext uri="{FF2B5EF4-FFF2-40B4-BE49-F238E27FC236}">
                <a16:creationId xmlns:a16="http://schemas.microsoft.com/office/drawing/2014/main" id="{4D3D0EEC-333B-4FFE-B950-1A38B1E02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 bwMode="auto">
          <a:xfrm>
            <a:off x="6681788" y="750404"/>
            <a:ext cx="5311432" cy="28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8871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Zarafshon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5F67EB-BC2A-4872-B09C-C85583B58626}"/>
              </a:ext>
            </a:extLst>
          </p:cNvPr>
          <p:cNvSpPr/>
          <p:nvPr/>
        </p:nvSpPr>
        <p:spPr>
          <a:xfrm>
            <a:off x="172278" y="834887"/>
            <a:ext cx="6427305" cy="314076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tutashgan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tugunidagi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muzligidan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Mastchoh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qishlog‘i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Fandaryo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qo‘shilgach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km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yetmasdan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qumlariga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shimilib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muzlikdan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qumlarigacha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877 km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6A1C366D-C7CE-4613-9364-E57D68A7B1B4}"/>
              </a:ext>
            </a:extLst>
          </p:cNvPr>
          <p:cNvSpPr/>
          <p:nvPr/>
        </p:nvSpPr>
        <p:spPr>
          <a:xfrm flipH="1">
            <a:off x="6599582" y="3790123"/>
            <a:ext cx="5420139" cy="292873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sug‘orishga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sarflanishi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bormayapti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qaraydi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muz-qorlarning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erishidan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to‘linsuv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avgustga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Несчастный случай: Река Зарафшан унесла жизнь 10-летнего мальчика - SugdNEWS">
            <a:extLst>
              <a:ext uri="{FF2B5EF4-FFF2-40B4-BE49-F238E27FC236}">
                <a16:creationId xmlns:a16="http://schemas.microsoft.com/office/drawing/2014/main" id="{43985AC7-F778-4717-A6A9-7397E468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" y="4081670"/>
            <a:ext cx="6188766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Навои группа людей избила мужчину до смерти и сбросила тело в реку">
            <a:extLst>
              <a:ext uri="{FF2B5EF4-FFF2-40B4-BE49-F238E27FC236}">
                <a16:creationId xmlns:a16="http://schemas.microsoft.com/office/drawing/2014/main" id="{85D8DF68-D067-4716-A67A-56A691E7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61" y="834887"/>
            <a:ext cx="5324060" cy="28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640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2207</Words>
  <Application>Microsoft Office PowerPoint</Application>
  <PresentationFormat>Широкоэкранный</PresentationFormat>
  <Paragraphs>151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 Sans Light</vt:lpstr>
      <vt:lpstr>Tahoma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Chirchiq </vt:lpstr>
      <vt:lpstr>Презентация PowerPoint</vt:lpstr>
      <vt:lpstr>Презентация PowerPoint</vt:lpstr>
      <vt:lpstr>Qashqadaryo </vt:lpstr>
      <vt:lpstr>Презентация PowerPoint</vt:lpstr>
      <vt:lpstr>Презентация PowerPoint</vt:lpstr>
      <vt:lpstr>Презентация PowerPoint</vt:lpstr>
      <vt:lpstr>O‘zbekiston ko‘llari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HP_notebook</cp:lastModifiedBy>
  <cp:revision>429</cp:revision>
  <dcterms:created xsi:type="dcterms:W3CDTF">2020-09-25T10:29:56Z</dcterms:created>
  <dcterms:modified xsi:type="dcterms:W3CDTF">2021-02-17T10:19:04Z</dcterms:modified>
</cp:coreProperties>
</file>