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4" r:id="rId4"/>
    <p:sldId id="296" r:id="rId5"/>
    <p:sldId id="341" r:id="rId6"/>
    <p:sldId id="318" r:id="rId7"/>
    <p:sldId id="374" r:id="rId8"/>
    <p:sldId id="309" r:id="rId9"/>
    <p:sldId id="362" r:id="rId10"/>
    <p:sldId id="342" r:id="rId11"/>
    <p:sldId id="343" r:id="rId12"/>
    <p:sldId id="363" r:id="rId13"/>
    <p:sldId id="298" r:id="rId14"/>
    <p:sldId id="308" r:id="rId15"/>
    <p:sldId id="364" r:id="rId16"/>
    <p:sldId id="375" r:id="rId17"/>
    <p:sldId id="376" r:id="rId18"/>
    <p:sldId id="377" r:id="rId19"/>
    <p:sldId id="378" r:id="rId20"/>
    <p:sldId id="366" r:id="rId21"/>
    <p:sldId id="367" r:id="rId22"/>
    <p:sldId id="368" r:id="rId23"/>
    <p:sldId id="379" r:id="rId24"/>
    <p:sldId id="370" r:id="rId25"/>
    <p:sldId id="33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66"/>
    <a:srgbClr val="FF3300"/>
    <a:srgbClr val="5B9BD5"/>
    <a:srgbClr val="000000"/>
    <a:srgbClr val="000B22"/>
    <a:srgbClr val="020202"/>
    <a:srgbClr val="0C0900"/>
    <a:srgbClr val="D3B5E9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57134-3735-4691-BF45-FB480B5213AB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75CD57C6-8583-4139-B562-B1C78F97A0CA}">
      <dgm:prSet phldrT="[Текст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1240-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Urganchda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6A68C-1BCF-4194-BB71-1F49027838FE}" type="parTrans" cxnId="{9C5D6C7C-5902-4C33-AE29-DE304A5F789A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C46AEA-32D1-4B52-BFB1-3DADD86653FB}" type="sibTrans" cxnId="{9C5D6C7C-5902-4C33-AE29-DE304A5F789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45AD5-D7D7-4B55-AD42-7C54CA46787F}">
      <dgm:prSet phldrT="[Текст]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1868-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Samarqandda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E73538-5DF3-4E21-8B0F-773A583C3AA8}" type="parTrans" cxnId="{394F80C1-AEBA-4EB2-A710-053AE31F5F78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01AA0-42BC-4FAF-93C5-A26557158139}" type="sibTrans" cxnId="{394F80C1-AEBA-4EB2-A710-053AE31F5F7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69D5E-E562-4B2F-A90A-0E38DA16FB1B}">
      <dgm:prSet phldrT="[Текст]"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1797-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Urgutda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05664E-1D0E-444C-9D6B-ADAF7D33ED51}" type="parTrans" cxnId="{721F94AB-879F-4EB6-968D-8A479FBBE61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675B7-6998-4E7D-81E6-2EF1F1D9BC9F}" type="sibTrans" cxnId="{721F94AB-879F-4EB6-968D-8A479FBBE61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1F87B-50D4-4ACF-BB60-B6E0D3941AFD}">
      <dgm:prSet phldrT="[Текст]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1818, 1821-yillarda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Buxoroda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B84DB-0B03-46D9-9CC0-0800F404ED67}" type="parTrans" cxnId="{36DEC82B-C21C-4E16-B1F0-95F4D23E0D10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D7AC-7BDD-466F-B365-C7996E670010}" type="sibTrans" cxnId="{36DEC82B-C21C-4E16-B1F0-95F4D23E0D1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A5011-5BB0-423F-A0D3-C46CA1596339}" type="pres">
      <dgm:prSet presAssocID="{01657134-3735-4691-BF45-FB480B5213AB}" presName="Name0" presStyleCnt="0">
        <dgm:presLayoutVars>
          <dgm:dir/>
          <dgm:resizeHandles/>
        </dgm:presLayoutVars>
      </dgm:prSet>
      <dgm:spPr/>
    </dgm:pt>
    <dgm:pt modelId="{49A1AD99-B592-4EAB-A5E3-22442A4577CE}" type="pres">
      <dgm:prSet presAssocID="{75CD57C6-8583-4139-B562-B1C78F97A0C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0B58C7F-F227-4579-96A3-969C6EB648ED}" type="pres">
      <dgm:prSet presAssocID="{75CD57C6-8583-4139-B562-B1C78F97A0CA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04418E4-0F9E-4EBF-973A-35C1CB773A95}" type="pres">
      <dgm:prSet presAssocID="{75CD57C6-8583-4139-B562-B1C78F97A0CA}" presName="node" presStyleLbl="node1" presStyleIdx="0" presStyleCnt="4">
        <dgm:presLayoutVars>
          <dgm:bulletEnabled val="1"/>
        </dgm:presLayoutVars>
      </dgm:prSet>
      <dgm:spPr/>
    </dgm:pt>
    <dgm:pt modelId="{D0255514-5499-4EBF-9177-28E6CDC4A97B}" type="pres">
      <dgm:prSet presAssocID="{68C46AEA-32D1-4B52-BFB1-3DADD86653FB}" presName="sibTrans" presStyleLbl="bgSibTrans2D1" presStyleIdx="0" presStyleCnt="3"/>
      <dgm:spPr/>
    </dgm:pt>
    <dgm:pt modelId="{4DB60240-8D9D-47BE-B2A4-AFFA01AB7837}" type="pres">
      <dgm:prSet presAssocID="{8BD45AD5-D7D7-4B55-AD42-7C54CA46787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D239B1-7B0F-4E4D-BBCC-6059DCEDCF23}" type="pres">
      <dgm:prSet presAssocID="{8BD45AD5-D7D7-4B55-AD42-7C54CA46787F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AB09961-FA89-44FF-8BE0-AE05EAD1F6CD}" type="pres">
      <dgm:prSet presAssocID="{8BD45AD5-D7D7-4B55-AD42-7C54CA46787F}" presName="node" presStyleLbl="node1" presStyleIdx="1" presStyleCnt="4">
        <dgm:presLayoutVars>
          <dgm:bulletEnabled val="1"/>
        </dgm:presLayoutVars>
      </dgm:prSet>
      <dgm:spPr/>
    </dgm:pt>
    <dgm:pt modelId="{E008D63B-E6A0-4121-AB4A-64AE5AC68287}" type="pres">
      <dgm:prSet presAssocID="{E0F01AA0-42BC-4FAF-93C5-A26557158139}" presName="sibTrans" presStyleLbl="bgSibTrans2D1" presStyleIdx="1" presStyleCnt="3"/>
      <dgm:spPr/>
    </dgm:pt>
    <dgm:pt modelId="{9D99A236-7B04-407E-A17B-C78B7411AC35}" type="pres">
      <dgm:prSet presAssocID="{C1269D5E-E562-4B2F-A90A-0E38DA16FB1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45908FC-55D5-48F3-A97B-39377DF47331}" type="pres">
      <dgm:prSet presAssocID="{C1269D5E-E562-4B2F-A90A-0E38DA16FB1B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4293110-B6A1-455C-A759-01DC5AB3D4E3}" type="pres">
      <dgm:prSet presAssocID="{C1269D5E-E562-4B2F-A90A-0E38DA16FB1B}" presName="node" presStyleLbl="node1" presStyleIdx="2" presStyleCnt="4">
        <dgm:presLayoutVars>
          <dgm:bulletEnabled val="1"/>
        </dgm:presLayoutVars>
      </dgm:prSet>
      <dgm:spPr/>
    </dgm:pt>
    <dgm:pt modelId="{332866FB-CCC2-4711-B5A9-BB97809DED26}" type="pres">
      <dgm:prSet presAssocID="{8F0675B7-6998-4E7D-81E6-2EF1F1D9BC9F}" presName="sibTrans" presStyleLbl="bgSibTrans2D1" presStyleIdx="2" presStyleCnt="3"/>
      <dgm:spPr/>
    </dgm:pt>
    <dgm:pt modelId="{6F3370B6-F3E4-4E6E-A734-A03A8C211B78}" type="pres">
      <dgm:prSet presAssocID="{8951F87B-50D4-4ACF-BB60-B6E0D3941AFD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FC9CAE5-96AA-474D-8F57-A7623A1E8DA7}" type="pres">
      <dgm:prSet presAssocID="{8951F87B-50D4-4ACF-BB60-B6E0D3941AFD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54312D-0669-4165-8C08-C222DC88C55E}" type="pres">
      <dgm:prSet presAssocID="{8951F87B-50D4-4ACF-BB60-B6E0D3941AFD}" presName="node" presStyleLbl="node1" presStyleIdx="3" presStyleCnt="4">
        <dgm:presLayoutVars>
          <dgm:bulletEnabled val="1"/>
        </dgm:presLayoutVars>
      </dgm:prSet>
      <dgm:spPr/>
    </dgm:pt>
  </dgm:ptLst>
  <dgm:cxnLst>
    <dgm:cxn modelId="{36DEC82B-C21C-4E16-B1F0-95F4D23E0D10}" srcId="{01657134-3735-4691-BF45-FB480B5213AB}" destId="{8951F87B-50D4-4ACF-BB60-B6E0D3941AFD}" srcOrd="3" destOrd="0" parTransId="{7B4B84DB-0B03-46D9-9CC0-0800F404ED67}" sibTransId="{756AD7AC-7BDD-466F-B365-C7996E670010}"/>
    <dgm:cxn modelId="{912B6732-E41A-4C05-9DA8-DD364F24EC9C}" type="presOf" srcId="{8951F87B-50D4-4ACF-BB60-B6E0D3941AFD}" destId="{5D54312D-0669-4165-8C08-C222DC88C55E}" srcOrd="0" destOrd="0" presId="urn:microsoft.com/office/officeart/2005/8/layout/bProcess4"/>
    <dgm:cxn modelId="{173C9237-C86D-4126-BD4B-CE6FE71DA74F}" type="presOf" srcId="{75CD57C6-8583-4139-B562-B1C78F97A0CA}" destId="{104418E4-0F9E-4EBF-973A-35C1CB773A95}" srcOrd="0" destOrd="0" presId="urn:microsoft.com/office/officeart/2005/8/layout/bProcess4"/>
    <dgm:cxn modelId="{D4E95F45-A591-4A43-8314-AE0EEF6A8C51}" type="presOf" srcId="{C1269D5E-E562-4B2F-A90A-0E38DA16FB1B}" destId="{C4293110-B6A1-455C-A759-01DC5AB3D4E3}" srcOrd="0" destOrd="0" presId="urn:microsoft.com/office/officeart/2005/8/layout/bProcess4"/>
    <dgm:cxn modelId="{F13CE566-C306-4877-8723-30E46DAD6A39}" type="presOf" srcId="{01657134-3735-4691-BF45-FB480B5213AB}" destId="{C5CA5011-5BB0-423F-A0D3-C46CA1596339}" srcOrd="0" destOrd="0" presId="urn:microsoft.com/office/officeart/2005/8/layout/bProcess4"/>
    <dgm:cxn modelId="{AD37DF76-ADC4-4413-B85A-BABBF8CCAECE}" type="presOf" srcId="{E0F01AA0-42BC-4FAF-93C5-A26557158139}" destId="{E008D63B-E6A0-4121-AB4A-64AE5AC68287}" srcOrd="0" destOrd="0" presId="urn:microsoft.com/office/officeart/2005/8/layout/bProcess4"/>
    <dgm:cxn modelId="{9C5D6C7C-5902-4C33-AE29-DE304A5F789A}" srcId="{01657134-3735-4691-BF45-FB480B5213AB}" destId="{75CD57C6-8583-4139-B562-B1C78F97A0CA}" srcOrd="0" destOrd="0" parTransId="{86E6A68C-1BCF-4194-BB71-1F49027838FE}" sibTransId="{68C46AEA-32D1-4B52-BFB1-3DADD86653FB}"/>
    <dgm:cxn modelId="{C2668C97-BED5-4F89-BAEA-DB745B559BDC}" type="presOf" srcId="{8BD45AD5-D7D7-4B55-AD42-7C54CA46787F}" destId="{DAB09961-FA89-44FF-8BE0-AE05EAD1F6CD}" srcOrd="0" destOrd="0" presId="urn:microsoft.com/office/officeart/2005/8/layout/bProcess4"/>
    <dgm:cxn modelId="{721F94AB-879F-4EB6-968D-8A479FBBE615}" srcId="{01657134-3735-4691-BF45-FB480B5213AB}" destId="{C1269D5E-E562-4B2F-A90A-0E38DA16FB1B}" srcOrd="2" destOrd="0" parTransId="{5B05664E-1D0E-444C-9D6B-ADAF7D33ED51}" sibTransId="{8F0675B7-6998-4E7D-81E6-2EF1F1D9BC9F}"/>
    <dgm:cxn modelId="{3EED53BF-0264-4E9B-B732-06AACF6337A4}" type="presOf" srcId="{68C46AEA-32D1-4B52-BFB1-3DADD86653FB}" destId="{D0255514-5499-4EBF-9177-28E6CDC4A97B}" srcOrd="0" destOrd="0" presId="urn:microsoft.com/office/officeart/2005/8/layout/bProcess4"/>
    <dgm:cxn modelId="{394F80C1-AEBA-4EB2-A710-053AE31F5F78}" srcId="{01657134-3735-4691-BF45-FB480B5213AB}" destId="{8BD45AD5-D7D7-4B55-AD42-7C54CA46787F}" srcOrd="1" destOrd="0" parTransId="{97E73538-5DF3-4E21-8B0F-773A583C3AA8}" sibTransId="{E0F01AA0-42BC-4FAF-93C5-A26557158139}"/>
    <dgm:cxn modelId="{7CF93CD3-4A7D-4D00-BDCF-1E53F25CC9E7}" type="presOf" srcId="{8F0675B7-6998-4E7D-81E6-2EF1F1D9BC9F}" destId="{332866FB-CCC2-4711-B5A9-BB97809DED26}" srcOrd="0" destOrd="0" presId="urn:microsoft.com/office/officeart/2005/8/layout/bProcess4"/>
    <dgm:cxn modelId="{A36FB030-5661-407F-A72D-01A98ABFFA90}" type="presParOf" srcId="{C5CA5011-5BB0-423F-A0D3-C46CA1596339}" destId="{49A1AD99-B592-4EAB-A5E3-22442A4577CE}" srcOrd="0" destOrd="0" presId="urn:microsoft.com/office/officeart/2005/8/layout/bProcess4"/>
    <dgm:cxn modelId="{0D3110EC-E271-4B0E-9A08-6EB88BEF0E8D}" type="presParOf" srcId="{49A1AD99-B592-4EAB-A5E3-22442A4577CE}" destId="{D0B58C7F-F227-4579-96A3-969C6EB648ED}" srcOrd="0" destOrd="0" presId="urn:microsoft.com/office/officeart/2005/8/layout/bProcess4"/>
    <dgm:cxn modelId="{D1AD9089-4124-460B-96DE-53EA0CFB83BE}" type="presParOf" srcId="{49A1AD99-B592-4EAB-A5E3-22442A4577CE}" destId="{104418E4-0F9E-4EBF-973A-35C1CB773A95}" srcOrd="1" destOrd="0" presId="urn:microsoft.com/office/officeart/2005/8/layout/bProcess4"/>
    <dgm:cxn modelId="{404305C0-B689-444A-9D9C-6679FB25895E}" type="presParOf" srcId="{C5CA5011-5BB0-423F-A0D3-C46CA1596339}" destId="{D0255514-5499-4EBF-9177-28E6CDC4A97B}" srcOrd="1" destOrd="0" presId="urn:microsoft.com/office/officeart/2005/8/layout/bProcess4"/>
    <dgm:cxn modelId="{FD726A02-707B-4324-A1A2-B4EF4E6E78C8}" type="presParOf" srcId="{C5CA5011-5BB0-423F-A0D3-C46CA1596339}" destId="{4DB60240-8D9D-47BE-B2A4-AFFA01AB7837}" srcOrd="2" destOrd="0" presId="urn:microsoft.com/office/officeart/2005/8/layout/bProcess4"/>
    <dgm:cxn modelId="{B4FECF0A-9947-4EDC-A26D-F3A5C42066DE}" type="presParOf" srcId="{4DB60240-8D9D-47BE-B2A4-AFFA01AB7837}" destId="{31D239B1-7B0F-4E4D-BBCC-6059DCEDCF23}" srcOrd="0" destOrd="0" presId="urn:microsoft.com/office/officeart/2005/8/layout/bProcess4"/>
    <dgm:cxn modelId="{0494DFF6-968C-403E-9571-EB70914E866E}" type="presParOf" srcId="{4DB60240-8D9D-47BE-B2A4-AFFA01AB7837}" destId="{DAB09961-FA89-44FF-8BE0-AE05EAD1F6CD}" srcOrd="1" destOrd="0" presId="urn:microsoft.com/office/officeart/2005/8/layout/bProcess4"/>
    <dgm:cxn modelId="{8F358CB1-F50A-4253-AA16-1B0786815BDB}" type="presParOf" srcId="{C5CA5011-5BB0-423F-A0D3-C46CA1596339}" destId="{E008D63B-E6A0-4121-AB4A-64AE5AC68287}" srcOrd="3" destOrd="0" presId="urn:microsoft.com/office/officeart/2005/8/layout/bProcess4"/>
    <dgm:cxn modelId="{9BA38802-7DFB-4EA7-8863-F6012C23E9BE}" type="presParOf" srcId="{C5CA5011-5BB0-423F-A0D3-C46CA1596339}" destId="{9D99A236-7B04-407E-A17B-C78B7411AC35}" srcOrd="4" destOrd="0" presId="urn:microsoft.com/office/officeart/2005/8/layout/bProcess4"/>
    <dgm:cxn modelId="{A9F16149-2029-4429-80D0-A16B49FEA583}" type="presParOf" srcId="{9D99A236-7B04-407E-A17B-C78B7411AC35}" destId="{945908FC-55D5-48F3-A97B-39377DF47331}" srcOrd="0" destOrd="0" presId="urn:microsoft.com/office/officeart/2005/8/layout/bProcess4"/>
    <dgm:cxn modelId="{8C90FF18-A84D-4668-80B2-A8261A7BB87B}" type="presParOf" srcId="{9D99A236-7B04-407E-A17B-C78B7411AC35}" destId="{C4293110-B6A1-455C-A759-01DC5AB3D4E3}" srcOrd="1" destOrd="0" presId="urn:microsoft.com/office/officeart/2005/8/layout/bProcess4"/>
    <dgm:cxn modelId="{5FAC801D-6C4D-4760-9942-3875E6632D48}" type="presParOf" srcId="{C5CA5011-5BB0-423F-A0D3-C46CA1596339}" destId="{332866FB-CCC2-4711-B5A9-BB97809DED26}" srcOrd="5" destOrd="0" presId="urn:microsoft.com/office/officeart/2005/8/layout/bProcess4"/>
    <dgm:cxn modelId="{204E395C-7F38-4F3B-8C0C-6FCCB6B9C914}" type="presParOf" srcId="{C5CA5011-5BB0-423F-A0D3-C46CA1596339}" destId="{6F3370B6-F3E4-4E6E-A734-A03A8C211B78}" srcOrd="6" destOrd="0" presId="urn:microsoft.com/office/officeart/2005/8/layout/bProcess4"/>
    <dgm:cxn modelId="{B4A74A1E-3A98-46C0-9878-72AAB5D92977}" type="presParOf" srcId="{6F3370B6-F3E4-4E6E-A734-A03A8C211B78}" destId="{7FC9CAE5-96AA-474D-8F57-A7623A1E8DA7}" srcOrd="0" destOrd="0" presId="urn:microsoft.com/office/officeart/2005/8/layout/bProcess4"/>
    <dgm:cxn modelId="{8AD8CD1D-766A-40D8-9C98-07CB455B3571}" type="presParOf" srcId="{6F3370B6-F3E4-4E6E-A734-A03A8C211B78}" destId="{5D54312D-0669-4165-8C08-C222DC88C55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57134-3735-4691-BF45-FB480B5213AB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75CD57C6-8583-4139-B562-B1C78F97A0CA}">
      <dgm:prSet phldrT="[Текст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Farg‘ona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oralig‘i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botig‘idagi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So‘x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Olamushuk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Polvontosh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Chimyon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Sho‘rsuvda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dastlab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1880-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ochilgan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6A68C-1BCF-4194-BB71-1F49027838FE}" type="parTrans" cxnId="{9C5D6C7C-5902-4C33-AE29-DE304A5F789A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C46AEA-32D1-4B52-BFB1-3DADD86653FB}" type="sibTrans" cxnId="{9C5D6C7C-5902-4C33-AE29-DE304A5F789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45AD5-D7D7-4B55-AD42-7C54CA46787F}">
      <dgm:prSet phldrT="[Текст]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1992-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Mingbuloq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1993-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Ko‘kdumaloq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ochildi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Gaz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Ustyurt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platosidagi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Shohpaxta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Kuanish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nomli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joylarda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ochilgan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E73538-5DF3-4E21-8B0F-773A583C3AA8}" type="parTrans" cxnId="{394F80C1-AEBA-4EB2-A710-053AE31F5F78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01AA0-42BC-4FAF-93C5-A26557158139}" type="sibTrans" cxnId="{394F80C1-AEBA-4EB2-A710-053AE31F5F7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69D5E-E562-4B2F-A90A-0E38DA16FB1B}">
      <dgm:prSet phldrT="[Текст]"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Qashqadaryo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Buxoro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viloyatlarining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tekislik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qismida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Sho‘rtan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Muborak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Oqjar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Sariqtosh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Jarqoq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Qorovulbozordir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05664E-1D0E-444C-9D6B-ADAF7D33ED51}" type="parTrans" cxnId="{721F94AB-879F-4EB6-968D-8A479FBBE61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675B7-6998-4E7D-81E6-2EF1F1D9BC9F}" type="sibTrans" cxnId="{721F94AB-879F-4EB6-968D-8A479FBBE61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1F87B-50D4-4ACF-BB60-B6E0D3941AFD}">
      <dgm:prSet phldrT="[Текст]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gazning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zaxirasi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Hisor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tizmasining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janubi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tarmoqlaridagi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Odamtosh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Pachkamar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Omonota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Xovdog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Uchqizilda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mezozoy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erasi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karbonat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jinslarida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aniqlangan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B84DB-0B03-46D9-9CC0-0800F404ED67}" type="parTrans" cxnId="{36DEC82B-C21C-4E16-B1F0-95F4D23E0D10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D7AC-7BDD-466F-B365-C7996E670010}" type="sibTrans" cxnId="{36DEC82B-C21C-4E16-B1F0-95F4D23E0D1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A5011-5BB0-423F-A0D3-C46CA1596339}" type="pres">
      <dgm:prSet presAssocID="{01657134-3735-4691-BF45-FB480B5213AB}" presName="Name0" presStyleCnt="0">
        <dgm:presLayoutVars>
          <dgm:dir/>
          <dgm:resizeHandles/>
        </dgm:presLayoutVars>
      </dgm:prSet>
      <dgm:spPr/>
    </dgm:pt>
    <dgm:pt modelId="{49A1AD99-B592-4EAB-A5E3-22442A4577CE}" type="pres">
      <dgm:prSet presAssocID="{75CD57C6-8583-4139-B562-B1C78F97A0C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0B58C7F-F227-4579-96A3-969C6EB648ED}" type="pres">
      <dgm:prSet presAssocID="{75CD57C6-8583-4139-B562-B1C78F97A0CA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04418E4-0F9E-4EBF-973A-35C1CB773A95}" type="pres">
      <dgm:prSet presAssocID="{75CD57C6-8583-4139-B562-B1C78F97A0CA}" presName="node" presStyleLbl="node1" presStyleIdx="0" presStyleCnt="4" custScaleX="120991">
        <dgm:presLayoutVars>
          <dgm:bulletEnabled val="1"/>
        </dgm:presLayoutVars>
      </dgm:prSet>
      <dgm:spPr/>
    </dgm:pt>
    <dgm:pt modelId="{D0255514-5499-4EBF-9177-28E6CDC4A97B}" type="pres">
      <dgm:prSet presAssocID="{68C46AEA-32D1-4B52-BFB1-3DADD86653FB}" presName="sibTrans" presStyleLbl="bgSibTrans2D1" presStyleIdx="0" presStyleCnt="3"/>
      <dgm:spPr/>
    </dgm:pt>
    <dgm:pt modelId="{4DB60240-8D9D-47BE-B2A4-AFFA01AB7837}" type="pres">
      <dgm:prSet presAssocID="{8BD45AD5-D7D7-4B55-AD42-7C54CA46787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D239B1-7B0F-4E4D-BBCC-6059DCEDCF23}" type="pres">
      <dgm:prSet presAssocID="{8BD45AD5-D7D7-4B55-AD42-7C54CA46787F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AB09961-FA89-44FF-8BE0-AE05EAD1F6CD}" type="pres">
      <dgm:prSet presAssocID="{8BD45AD5-D7D7-4B55-AD42-7C54CA46787F}" presName="node" presStyleLbl="node1" presStyleIdx="1" presStyleCnt="4" custScaleX="120168">
        <dgm:presLayoutVars>
          <dgm:bulletEnabled val="1"/>
        </dgm:presLayoutVars>
      </dgm:prSet>
      <dgm:spPr/>
    </dgm:pt>
    <dgm:pt modelId="{E008D63B-E6A0-4121-AB4A-64AE5AC68287}" type="pres">
      <dgm:prSet presAssocID="{E0F01AA0-42BC-4FAF-93C5-A26557158139}" presName="sibTrans" presStyleLbl="bgSibTrans2D1" presStyleIdx="1" presStyleCnt="3"/>
      <dgm:spPr/>
    </dgm:pt>
    <dgm:pt modelId="{9D99A236-7B04-407E-A17B-C78B7411AC35}" type="pres">
      <dgm:prSet presAssocID="{C1269D5E-E562-4B2F-A90A-0E38DA16FB1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45908FC-55D5-48F3-A97B-39377DF47331}" type="pres">
      <dgm:prSet presAssocID="{C1269D5E-E562-4B2F-A90A-0E38DA16FB1B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4293110-B6A1-455C-A759-01DC5AB3D4E3}" type="pres">
      <dgm:prSet presAssocID="{C1269D5E-E562-4B2F-A90A-0E38DA16FB1B}" presName="node" presStyleLbl="node1" presStyleIdx="2" presStyleCnt="4" custScaleX="112486">
        <dgm:presLayoutVars>
          <dgm:bulletEnabled val="1"/>
        </dgm:presLayoutVars>
      </dgm:prSet>
      <dgm:spPr/>
    </dgm:pt>
    <dgm:pt modelId="{332866FB-CCC2-4711-B5A9-BB97809DED26}" type="pres">
      <dgm:prSet presAssocID="{8F0675B7-6998-4E7D-81E6-2EF1F1D9BC9F}" presName="sibTrans" presStyleLbl="bgSibTrans2D1" presStyleIdx="2" presStyleCnt="3"/>
      <dgm:spPr/>
    </dgm:pt>
    <dgm:pt modelId="{6F3370B6-F3E4-4E6E-A734-A03A8C211B78}" type="pres">
      <dgm:prSet presAssocID="{8951F87B-50D4-4ACF-BB60-B6E0D3941AFD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FC9CAE5-96AA-474D-8F57-A7623A1E8DA7}" type="pres">
      <dgm:prSet presAssocID="{8951F87B-50D4-4ACF-BB60-B6E0D3941AFD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54312D-0669-4165-8C08-C222DC88C55E}" type="pres">
      <dgm:prSet presAssocID="{8951F87B-50D4-4ACF-BB60-B6E0D3941AFD}" presName="node" presStyleLbl="node1" presStyleIdx="3" presStyleCnt="4" custScaleX="108683">
        <dgm:presLayoutVars>
          <dgm:bulletEnabled val="1"/>
        </dgm:presLayoutVars>
      </dgm:prSet>
      <dgm:spPr/>
    </dgm:pt>
  </dgm:ptLst>
  <dgm:cxnLst>
    <dgm:cxn modelId="{36DEC82B-C21C-4E16-B1F0-95F4D23E0D10}" srcId="{01657134-3735-4691-BF45-FB480B5213AB}" destId="{8951F87B-50D4-4ACF-BB60-B6E0D3941AFD}" srcOrd="3" destOrd="0" parTransId="{7B4B84DB-0B03-46D9-9CC0-0800F404ED67}" sibTransId="{756AD7AC-7BDD-466F-B365-C7996E670010}"/>
    <dgm:cxn modelId="{912B6732-E41A-4C05-9DA8-DD364F24EC9C}" type="presOf" srcId="{8951F87B-50D4-4ACF-BB60-B6E0D3941AFD}" destId="{5D54312D-0669-4165-8C08-C222DC88C55E}" srcOrd="0" destOrd="0" presId="urn:microsoft.com/office/officeart/2005/8/layout/bProcess4"/>
    <dgm:cxn modelId="{173C9237-C86D-4126-BD4B-CE6FE71DA74F}" type="presOf" srcId="{75CD57C6-8583-4139-B562-B1C78F97A0CA}" destId="{104418E4-0F9E-4EBF-973A-35C1CB773A95}" srcOrd="0" destOrd="0" presId="urn:microsoft.com/office/officeart/2005/8/layout/bProcess4"/>
    <dgm:cxn modelId="{D4E95F45-A591-4A43-8314-AE0EEF6A8C51}" type="presOf" srcId="{C1269D5E-E562-4B2F-A90A-0E38DA16FB1B}" destId="{C4293110-B6A1-455C-A759-01DC5AB3D4E3}" srcOrd="0" destOrd="0" presId="urn:microsoft.com/office/officeart/2005/8/layout/bProcess4"/>
    <dgm:cxn modelId="{F13CE566-C306-4877-8723-30E46DAD6A39}" type="presOf" srcId="{01657134-3735-4691-BF45-FB480B5213AB}" destId="{C5CA5011-5BB0-423F-A0D3-C46CA1596339}" srcOrd="0" destOrd="0" presId="urn:microsoft.com/office/officeart/2005/8/layout/bProcess4"/>
    <dgm:cxn modelId="{AD37DF76-ADC4-4413-B85A-BABBF8CCAECE}" type="presOf" srcId="{E0F01AA0-42BC-4FAF-93C5-A26557158139}" destId="{E008D63B-E6A0-4121-AB4A-64AE5AC68287}" srcOrd="0" destOrd="0" presId="urn:microsoft.com/office/officeart/2005/8/layout/bProcess4"/>
    <dgm:cxn modelId="{9C5D6C7C-5902-4C33-AE29-DE304A5F789A}" srcId="{01657134-3735-4691-BF45-FB480B5213AB}" destId="{75CD57C6-8583-4139-B562-B1C78F97A0CA}" srcOrd="0" destOrd="0" parTransId="{86E6A68C-1BCF-4194-BB71-1F49027838FE}" sibTransId="{68C46AEA-32D1-4B52-BFB1-3DADD86653FB}"/>
    <dgm:cxn modelId="{C2668C97-BED5-4F89-BAEA-DB745B559BDC}" type="presOf" srcId="{8BD45AD5-D7D7-4B55-AD42-7C54CA46787F}" destId="{DAB09961-FA89-44FF-8BE0-AE05EAD1F6CD}" srcOrd="0" destOrd="0" presId="urn:microsoft.com/office/officeart/2005/8/layout/bProcess4"/>
    <dgm:cxn modelId="{721F94AB-879F-4EB6-968D-8A479FBBE615}" srcId="{01657134-3735-4691-BF45-FB480B5213AB}" destId="{C1269D5E-E562-4B2F-A90A-0E38DA16FB1B}" srcOrd="2" destOrd="0" parTransId="{5B05664E-1D0E-444C-9D6B-ADAF7D33ED51}" sibTransId="{8F0675B7-6998-4E7D-81E6-2EF1F1D9BC9F}"/>
    <dgm:cxn modelId="{3EED53BF-0264-4E9B-B732-06AACF6337A4}" type="presOf" srcId="{68C46AEA-32D1-4B52-BFB1-3DADD86653FB}" destId="{D0255514-5499-4EBF-9177-28E6CDC4A97B}" srcOrd="0" destOrd="0" presId="urn:microsoft.com/office/officeart/2005/8/layout/bProcess4"/>
    <dgm:cxn modelId="{394F80C1-AEBA-4EB2-A710-053AE31F5F78}" srcId="{01657134-3735-4691-BF45-FB480B5213AB}" destId="{8BD45AD5-D7D7-4B55-AD42-7C54CA46787F}" srcOrd="1" destOrd="0" parTransId="{97E73538-5DF3-4E21-8B0F-773A583C3AA8}" sibTransId="{E0F01AA0-42BC-4FAF-93C5-A26557158139}"/>
    <dgm:cxn modelId="{7CF93CD3-4A7D-4D00-BDCF-1E53F25CC9E7}" type="presOf" srcId="{8F0675B7-6998-4E7D-81E6-2EF1F1D9BC9F}" destId="{332866FB-CCC2-4711-B5A9-BB97809DED26}" srcOrd="0" destOrd="0" presId="urn:microsoft.com/office/officeart/2005/8/layout/bProcess4"/>
    <dgm:cxn modelId="{A36FB030-5661-407F-A72D-01A98ABFFA90}" type="presParOf" srcId="{C5CA5011-5BB0-423F-A0D3-C46CA1596339}" destId="{49A1AD99-B592-4EAB-A5E3-22442A4577CE}" srcOrd="0" destOrd="0" presId="urn:microsoft.com/office/officeart/2005/8/layout/bProcess4"/>
    <dgm:cxn modelId="{0D3110EC-E271-4B0E-9A08-6EB88BEF0E8D}" type="presParOf" srcId="{49A1AD99-B592-4EAB-A5E3-22442A4577CE}" destId="{D0B58C7F-F227-4579-96A3-969C6EB648ED}" srcOrd="0" destOrd="0" presId="urn:microsoft.com/office/officeart/2005/8/layout/bProcess4"/>
    <dgm:cxn modelId="{D1AD9089-4124-460B-96DE-53EA0CFB83BE}" type="presParOf" srcId="{49A1AD99-B592-4EAB-A5E3-22442A4577CE}" destId="{104418E4-0F9E-4EBF-973A-35C1CB773A95}" srcOrd="1" destOrd="0" presId="urn:microsoft.com/office/officeart/2005/8/layout/bProcess4"/>
    <dgm:cxn modelId="{404305C0-B689-444A-9D9C-6679FB25895E}" type="presParOf" srcId="{C5CA5011-5BB0-423F-A0D3-C46CA1596339}" destId="{D0255514-5499-4EBF-9177-28E6CDC4A97B}" srcOrd="1" destOrd="0" presId="urn:microsoft.com/office/officeart/2005/8/layout/bProcess4"/>
    <dgm:cxn modelId="{FD726A02-707B-4324-A1A2-B4EF4E6E78C8}" type="presParOf" srcId="{C5CA5011-5BB0-423F-A0D3-C46CA1596339}" destId="{4DB60240-8D9D-47BE-B2A4-AFFA01AB7837}" srcOrd="2" destOrd="0" presId="urn:microsoft.com/office/officeart/2005/8/layout/bProcess4"/>
    <dgm:cxn modelId="{B4FECF0A-9947-4EDC-A26D-F3A5C42066DE}" type="presParOf" srcId="{4DB60240-8D9D-47BE-B2A4-AFFA01AB7837}" destId="{31D239B1-7B0F-4E4D-BBCC-6059DCEDCF23}" srcOrd="0" destOrd="0" presId="urn:microsoft.com/office/officeart/2005/8/layout/bProcess4"/>
    <dgm:cxn modelId="{0494DFF6-968C-403E-9571-EB70914E866E}" type="presParOf" srcId="{4DB60240-8D9D-47BE-B2A4-AFFA01AB7837}" destId="{DAB09961-FA89-44FF-8BE0-AE05EAD1F6CD}" srcOrd="1" destOrd="0" presId="urn:microsoft.com/office/officeart/2005/8/layout/bProcess4"/>
    <dgm:cxn modelId="{8F358CB1-F50A-4253-AA16-1B0786815BDB}" type="presParOf" srcId="{C5CA5011-5BB0-423F-A0D3-C46CA1596339}" destId="{E008D63B-E6A0-4121-AB4A-64AE5AC68287}" srcOrd="3" destOrd="0" presId="urn:microsoft.com/office/officeart/2005/8/layout/bProcess4"/>
    <dgm:cxn modelId="{9BA38802-7DFB-4EA7-8863-F6012C23E9BE}" type="presParOf" srcId="{C5CA5011-5BB0-423F-A0D3-C46CA1596339}" destId="{9D99A236-7B04-407E-A17B-C78B7411AC35}" srcOrd="4" destOrd="0" presId="urn:microsoft.com/office/officeart/2005/8/layout/bProcess4"/>
    <dgm:cxn modelId="{A9F16149-2029-4429-80D0-A16B49FEA583}" type="presParOf" srcId="{9D99A236-7B04-407E-A17B-C78B7411AC35}" destId="{945908FC-55D5-48F3-A97B-39377DF47331}" srcOrd="0" destOrd="0" presId="urn:microsoft.com/office/officeart/2005/8/layout/bProcess4"/>
    <dgm:cxn modelId="{8C90FF18-A84D-4668-80B2-A8261A7BB87B}" type="presParOf" srcId="{9D99A236-7B04-407E-A17B-C78B7411AC35}" destId="{C4293110-B6A1-455C-A759-01DC5AB3D4E3}" srcOrd="1" destOrd="0" presId="urn:microsoft.com/office/officeart/2005/8/layout/bProcess4"/>
    <dgm:cxn modelId="{5FAC801D-6C4D-4760-9942-3875E6632D48}" type="presParOf" srcId="{C5CA5011-5BB0-423F-A0D3-C46CA1596339}" destId="{332866FB-CCC2-4711-B5A9-BB97809DED26}" srcOrd="5" destOrd="0" presId="urn:microsoft.com/office/officeart/2005/8/layout/bProcess4"/>
    <dgm:cxn modelId="{204E395C-7F38-4F3B-8C0C-6FCCB6B9C914}" type="presParOf" srcId="{C5CA5011-5BB0-423F-A0D3-C46CA1596339}" destId="{6F3370B6-F3E4-4E6E-A734-A03A8C211B78}" srcOrd="6" destOrd="0" presId="urn:microsoft.com/office/officeart/2005/8/layout/bProcess4"/>
    <dgm:cxn modelId="{B4A74A1E-3A98-46C0-9878-72AAB5D92977}" type="presParOf" srcId="{6F3370B6-F3E4-4E6E-A734-A03A8C211B78}" destId="{7FC9CAE5-96AA-474D-8F57-A7623A1E8DA7}" srcOrd="0" destOrd="0" presId="urn:microsoft.com/office/officeart/2005/8/layout/bProcess4"/>
    <dgm:cxn modelId="{8AD8CD1D-766A-40D8-9C98-07CB455B3571}" type="presParOf" srcId="{6F3370B6-F3E4-4E6E-A734-A03A8C211B78}" destId="{5D54312D-0669-4165-8C08-C222DC88C55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5514-5499-4EBF-9177-28E6CDC4A97B}">
      <dsp:nvSpPr>
        <dsp:cNvPr id="0" name=""/>
        <dsp:cNvSpPr/>
      </dsp:nvSpPr>
      <dsp:spPr>
        <a:xfrm rot="5400000">
          <a:off x="171419" y="946847"/>
          <a:ext cx="1470935" cy="1780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418E4-0F9E-4EBF-973A-35C1CB773A95}">
      <dsp:nvSpPr>
        <dsp:cNvPr id="0" name=""/>
        <dsp:cNvSpPr/>
      </dsp:nvSpPr>
      <dsp:spPr>
        <a:xfrm>
          <a:off x="504921" y="891"/>
          <a:ext cx="1978145" cy="118688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1240-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Urganchda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9684" y="35654"/>
        <a:ext cx="1908619" cy="1117361"/>
      </dsp:txXfrm>
    </dsp:sp>
    <dsp:sp modelId="{E008D63B-E6A0-4121-AB4A-64AE5AC68287}">
      <dsp:nvSpPr>
        <dsp:cNvPr id="0" name=""/>
        <dsp:cNvSpPr/>
      </dsp:nvSpPr>
      <dsp:spPr>
        <a:xfrm>
          <a:off x="913224" y="1688651"/>
          <a:ext cx="2618260" cy="17803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09961-FA89-44FF-8BE0-AE05EAD1F6CD}">
      <dsp:nvSpPr>
        <dsp:cNvPr id="0" name=""/>
        <dsp:cNvSpPr/>
      </dsp:nvSpPr>
      <dsp:spPr>
        <a:xfrm>
          <a:off x="504921" y="1484500"/>
          <a:ext cx="1978145" cy="118688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1868-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Samarqandda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9684" y="1519263"/>
        <a:ext cx="1908619" cy="1117361"/>
      </dsp:txXfrm>
    </dsp:sp>
    <dsp:sp modelId="{332866FB-CCC2-4711-B5A9-BB97809DED26}">
      <dsp:nvSpPr>
        <dsp:cNvPr id="0" name=""/>
        <dsp:cNvSpPr/>
      </dsp:nvSpPr>
      <dsp:spPr>
        <a:xfrm rot="16200000">
          <a:off x="2802353" y="946847"/>
          <a:ext cx="1470935" cy="17803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93110-B6A1-455C-A759-01DC5AB3D4E3}">
      <dsp:nvSpPr>
        <dsp:cNvPr id="0" name=""/>
        <dsp:cNvSpPr/>
      </dsp:nvSpPr>
      <dsp:spPr>
        <a:xfrm>
          <a:off x="3135855" y="1484500"/>
          <a:ext cx="1978145" cy="11868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1797-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Urgutda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70618" y="1519263"/>
        <a:ext cx="1908619" cy="1117361"/>
      </dsp:txXfrm>
    </dsp:sp>
    <dsp:sp modelId="{5D54312D-0669-4165-8C08-C222DC88C55E}">
      <dsp:nvSpPr>
        <dsp:cNvPr id="0" name=""/>
        <dsp:cNvSpPr/>
      </dsp:nvSpPr>
      <dsp:spPr>
        <a:xfrm>
          <a:off x="3135855" y="891"/>
          <a:ext cx="1978145" cy="1186887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1818, 1821-yillarda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Buxoroda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70618" y="35654"/>
        <a:ext cx="1908619" cy="1117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5514-5499-4EBF-9177-28E6CDC4A97B}">
      <dsp:nvSpPr>
        <dsp:cNvPr id="0" name=""/>
        <dsp:cNvSpPr/>
      </dsp:nvSpPr>
      <dsp:spPr>
        <a:xfrm rot="5400059">
          <a:off x="-40139" y="1993368"/>
          <a:ext cx="3123835" cy="3764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418E4-0F9E-4EBF-973A-35C1CB773A95}">
      <dsp:nvSpPr>
        <dsp:cNvPr id="0" name=""/>
        <dsp:cNvSpPr/>
      </dsp:nvSpPr>
      <dsp:spPr>
        <a:xfrm>
          <a:off x="238528" y="256"/>
          <a:ext cx="5060312" cy="250943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Farg‘ona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oralig‘i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botig‘idagi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So‘x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Olamushuk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Polvontosh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Chimyon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Sho‘rsuvda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dastlab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1880-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ochilgan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027" y="73755"/>
        <a:ext cx="4913314" cy="2362434"/>
      </dsp:txXfrm>
    </dsp:sp>
    <dsp:sp modelId="{E008D63B-E6A0-4121-AB4A-64AE5AC68287}">
      <dsp:nvSpPr>
        <dsp:cNvPr id="0" name=""/>
        <dsp:cNvSpPr/>
      </dsp:nvSpPr>
      <dsp:spPr>
        <a:xfrm>
          <a:off x="1531105" y="3561763"/>
          <a:ext cx="6244597" cy="376414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09961-FA89-44FF-8BE0-AE05EAD1F6CD}">
      <dsp:nvSpPr>
        <dsp:cNvPr id="0" name=""/>
        <dsp:cNvSpPr/>
      </dsp:nvSpPr>
      <dsp:spPr>
        <a:xfrm>
          <a:off x="255738" y="3137047"/>
          <a:ext cx="5025891" cy="250943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1992-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Mingbuloq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1993-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Ko‘kdumaloq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ochildi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Gaz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Ustyurt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platosidagi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Shohpaxta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Kuanish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nomli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joylarda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ochilgan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237" y="3210546"/>
        <a:ext cx="4878893" cy="2362434"/>
      </dsp:txXfrm>
    </dsp:sp>
    <dsp:sp modelId="{332866FB-CCC2-4711-B5A9-BB97809DED26}">
      <dsp:nvSpPr>
        <dsp:cNvPr id="0" name=""/>
        <dsp:cNvSpPr/>
      </dsp:nvSpPr>
      <dsp:spPr>
        <a:xfrm rot="16199110">
          <a:off x="6221577" y="1993368"/>
          <a:ext cx="3123835" cy="376414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93110-B6A1-455C-A759-01DC5AB3D4E3}">
      <dsp:nvSpPr>
        <dsp:cNvPr id="0" name=""/>
        <dsp:cNvSpPr/>
      </dsp:nvSpPr>
      <dsp:spPr>
        <a:xfrm>
          <a:off x="6679029" y="3137047"/>
          <a:ext cx="4704600" cy="250943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Qashqadaryo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Buxoro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viloyatlarining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tekislik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qismida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Sho‘rtan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Muborak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Oqjar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Sariqtosh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Jarqoq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Qorovulbozordir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2528" y="3210546"/>
        <a:ext cx="4557602" cy="2362434"/>
      </dsp:txXfrm>
    </dsp:sp>
    <dsp:sp modelId="{5D54312D-0669-4165-8C08-C222DC88C55E}">
      <dsp:nvSpPr>
        <dsp:cNvPr id="0" name=""/>
        <dsp:cNvSpPr/>
      </dsp:nvSpPr>
      <dsp:spPr>
        <a:xfrm>
          <a:off x="6758557" y="256"/>
          <a:ext cx="4545544" cy="250943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gazning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zaxirasi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Hisor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tizmasining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janubi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tarmoqlaridagi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Odamtosh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Pachkamar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Omonota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Xovdog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sz="2300" b="1" kern="1200" dirty="0" err="1">
              <a:latin typeface="Arial" panose="020B0604020202020204" pitchFamily="34" charset="0"/>
              <a:cs typeface="Arial" panose="020B0604020202020204" pitchFamily="34" charset="0"/>
            </a:rPr>
            <a:t>Uchqizilda</a:t>
          </a: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mezozoy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erasi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karbonat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jinslarida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aniqlangan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2056" y="73755"/>
        <a:ext cx="4398546" cy="236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139032" y="2228823"/>
            <a:ext cx="10431465" cy="372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yuzasi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geologik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tuzilishi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Foydali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qazilmalari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Geologik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tuzilishi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yuzasining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taraqqiyoti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891713" y="422275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82C6E7-1908-484A-8FA1-D342E91352A9}"/>
              </a:ext>
            </a:extLst>
          </p:cNvPr>
          <p:cNvSpPr/>
          <p:nvPr/>
        </p:nvSpPr>
        <p:spPr>
          <a:xfrm>
            <a:off x="1421948" y="6053138"/>
            <a:ext cx="791017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abiyot fanlari» fakultеti «gеografiya va uni o'qitish mеtodikasi» kafеdrasi">
            <a:extLst>
              <a:ext uri="{FF2B5EF4-FFF2-40B4-BE49-F238E27FC236}">
                <a16:creationId xmlns:a16="http://schemas.microsoft.com/office/drawing/2014/main" id="{924AB6B2-7077-4908-B9D5-7E600416A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7053"/>
          <a:stretch/>
        </p:blipFill>
        <p:spPr bwMode="auto">
          <a:xfrm>
            <a:off x="360638" y="1008822"/>
            <a:ext cx="5258284" cy="57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7E4459-5236-4E94-8651-9953C4380270}"/>
              </a:ext>
            </a:extLst>
          </p:cNvPr>
          <p:cNvSpPr/>
          <p:nvPr/>
        </p:nvSpPr>
        <p:spPr>
          <a:xfrm>
            <a:off x="2093" y="816523"/>
            <a:ext cx="2960443" cy="148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Tyanshanning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tabiyot fanlari» fakultеti «gеografiya va uni o'qitish mеtodikasi» kafеdrasi">
            <a:extLst>
              <a:ext uri="{FF2B5EF4-FFF2-40B4-BE49-F238E27FC236}">
                <a16:creationId xmlns:a16="http://schemas.microsoft.com/office/drawing/2014/main" id="{6BC805FB-861E-4BF7-BCA2-B9454EB7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8" y="1008822"/>
            <a:ext cx="5534025" cy="572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C98963-9339-464F-9FC3-16F12A3EBDF5}"/>
              </a:ext>
            </a:extLst>
          </p:cNvPr>
          <p:cNvSpPr/>
          <p:nvPr/>
        </p:nvSpPr>
        <p:spPr>
          <a:xfrm rot="19665287">
            <a:off x="3175813" y="1380950"/>
            <a:ext cx="1858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91122A-7616-4D97-95F4-8EC7BB0E15AE}"/>
              </a:ext>
            </a:extLst>
          </p:cNvPr>
          <p:cNvSpPr/>
          <p:nvPr/>
        </p:nvSpPr>
        <p:spPr>
          <a:xfrm rot="19252175">
            <a:off x="2125347" y="2056157"/>
            <a:ext cx="1693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F2BF594-7529-4D3B-A38A-3B99BC28DB21}"/>
              </a:ext>
            </a:extLst>
          </p:cNvPr>
          <p:cNvSpPr/>
          <p:nvPr/>
        </p:nvSpPr>
        <p:spPr>
          <a:xfrm rot="19380257">
            <a:off x="3111588" y="2136382"/>
            <a:ext cx="1615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C5C20D3-10E7-4D34-8AD7-C1D62D3C6F62}"/>
              </a:ext>
            </a:extLst>
          </p:cNvPr>
          <p:cNvSpPr/>
          <p:nvPr/>
        </p:nvSpPr>
        <p:spPr>
          <a:xfrm rot="19604222">
            <a:off x="3216811" y="3200814"/>
            <a:ext cx="1625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08FA5C2-41B1-466D-8DE1-422F843F3FA2}"/>
              </a:ext>
            </a:extLst>
          </p:cNvPr>
          <p:cNvSpPr/>
          <p:nvPr/>
        </p:nvSpPr>
        <p:spPr>
          <a:xfrm rot="18907698">
            <a:off x="2567007" y="4687444"/>
            <a:ext cx="1625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97D397-87B0-4BA9-9AA7-2E5A70BD9270}"/>
              </a:ext>
            </a:extLst>
          </p:cNvPr>
          <p:cNvSpPr/>
          <p:nvPr/>
        </p:nvSpPr>
        <p:spPr>
          <a:xfrm rot="799056">
            <a:off x="4404867" y="1072944"/>
            <a:ext cx="2055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Talas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Olatovi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6D64A076-4304-4F48-924C-A76E668D4952}"/>
              </a:ext>
            </a:extLst>
          </p:cNvPr>
          <p:cNvSpPr/>
          <p:nvPr/>
        </p:nvSpPr>
        <p:spPr>
          <a:xfrm rot="19218774">
            <a:off x="1904247" y="2343862"/>
            <a:ext cx="2230430" cy="8104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6" name="Знак ''минус'' 35">
            <a:extLst>
              <a:ext uri="{FF2B5EF4-FFF2-40B4-BE49-F238E27FC236}">
                <a16:creationId xmlns:a16="http://schemas.microsoft.com/office/drawing/2014/main" id="{1399D716-3929-4E3F-98A0-C308909D8FBA}"/>
              </a:ext>
            </a:extLst>
          </p:cNvPr>
          <p:cNvSpPr/>
          <p:nvPr/>
        </p:nvSpPr>
        <p:spPr>
          <a:xfrm rot="19687175">
            <a:off x="3444911" y="1623946"/>
            <a:ext cx="1754948" cy="5401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7" name="Знак ''минус'' 36">
            <a:extLst>
              <a:ext uri="{FF2B5EF4-FFF2-40B4-BE49-F238E27FC236}">
                <a16:creationId xmlns:a16="http://schemas.microsoft.com/office/drawing/2014/main" id="{B5C0A62F-B841-4CE5-AEE0-9D139F2937F1}"/>
              </a:ext>
            </a:extLst>
          </p:cNvPr>
          <p:cNvSpPr/>
          <p:nvPr/>
        </p:nvSpPr>
        <p:spPr>
          <a:xfrm rot="19354034">
            <a:off x="2807255" y="2147149"/>
            <a:ext cx="305327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Знак ''минус'' 37">
            <a:extLst>
              <a:ext uri="{FF2B5EF4-FFF2-40B4-BE49-F238E27FC236}">
                <a16:creationId xmlns:a16="http://schemas.microsoft.com/office/drawing/2014/main" id="{78CA59D1-D6B1-42C7-AEFD-2BD9211FF018}"/>
              </a:ext>
            </a:extLst>
          </p:cNvPr>
          <p:cNvSpPr/>
          <p:nvPr/>
        </p:nvSpPr>
        <p:spPr>
          <a:xfrm rot="19657726">
            <a:off x="2891243" y="3393358"/>
            <a:ext cx="293014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Знак ''минус'' 38">
            <a:extLst>
              <a:ext uri="{FF2B5EF4-FFF2-40B4-BE49-F238E27FC236}">
                <a16:creationId xmlns:a16="http://schemas.microsoft.com/office/drawing/2014/main" id="{5FA525E7-8E91-48F8-8B15-099065CE8291}"/>
              </a:ext>
            </a:extLst>
          </p:cNvPr>
          <p:cNvSpPr/>
          <p:nvPr/>
        </p:nvSpPr>
        <p:spPr>
          <a:xfrm rot="950283" flipV="1">
            <a:off x="4255261" y="1279789"/>
            <a:ext cx="1824551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0" name="Знак ''минус'' 39">
            <a:extLst>
              <a:ext uri="{FF2B5EF4-FFF2-40B4-BE49-F238E27FC236}">
                <a16:creationId xmlns:a16="http://schemas.microsoft.com/office/drawing/2014/main" id="{F86FF7E9-7D19-430D-B26B-5AE5D954ED1A}"/>
              </a:ext>
            </a:extLst>
          </p:cNvPr>
          <p:cNvSpPr/>
          <p:nvPr/>
        </p:nvSpPr>
        <p:spPr>
          <a:xfrm rot="18966011" flipV="1">
            <a:off x="1951599" y="4756372"/>
            <a:ext cx="3520790" cy="4669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G‘arbiy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Tyanshan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D5788BC-441F-408E-929D-ABB4E9A1B7A3}"/>
              </a:ext>
            </a:extLst>
          </p:cNvPr>
          <p:cNvSpPr/>
          <p:nvPr/>
        </p:nvSpPr>
        <p:spPr>
          <a:xfrm rot="19801468">
            <a:off x="1814088" y="4403502"/>
            <a:ext cx="1877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platosi</a:t>
            </a:r>
            <a:endParaRPr lang="ru-RU" sz="1600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6D5B5EC-A0BD-4D59-9B0E-014207CB7E1C}"/>
              </a:ext>
            </a:extLst>
          </p:cNvPr>
          <p:cNvSpPr/>
          <p:nvPr/>
        </p:nvSpPr>
        <p:spPr>
          <a:xfrm>
            <a:off x="2219739" y="5698435"/>
            <a:ext cx="3710609" cy="110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2500-4000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600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Farg‘ona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botig‘i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194" name="Picture 2" descr="Ферганская долина - как возможный очаг европейской цивилизации.">
            <a:extLst>
              <a:ext uri="{FF2B5EF4-FFF2-40B4-BE49-F238E27FC236}">
                <a16:creationId xmlns:a16="http://schemas.microsoft.com/office/drawing/2014/main" id="{9CEA2891-F210-434C-92B8-B8EC1C19C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2754" r="4087" b="34699"/>
          <a:stretch/>
        </p:blipFill>
        <p:spPr bwMode="auto">
          <a:xfrm>
            <a:off x="238541" y="1815548"/>
            <a:ext cx="6838121" cy="49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81A2E0-46C4-4405-ACA0-C7D084E25360}"/>
              </a:ext>
            </a:extLst>
          </p:cNvPr>
          <p:cNvSpPr/>
          <p:nvPr/>
        </p:nvSpPr>
        <p:spPr>
          <a:xfrm rot="19143432">
            <a:off x="2173642" y="3985150"/>
            <a:ext cx="1659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0B2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D80C71-9C53-42E1-B94C-FAEE49E0053E}"/>
              </a:ext>
            </a:extLst>
          </p:cNvPr>
          <p:cNvSpPr/>
          <p:nvPr/>
        </p:nvSpPr>
        <p:spPr>
          <a:xfrm rot="19213034">
            <a:off x="2533717" y="303360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EE6C2E-ED04-4E98-845C-B27257ECC588}"/>
              </a:ext>
            </a:extLst>
          </p:cNvPr>
          <p:cNvSpPr/>
          <p:nvPr/>
        </p:nvSpPr>
        <p:spPr>
          <a:xfrm rot="2754460">
            <a:off x="5633549" y="3332512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F67F68-9883-4EA0-96D5-3B5C5850BB03}"/>
              </a:ext>
            </a:extLst>
          </p:cNvPr>
          <p:cNvSpPr/>
          <p:nvPr/>
        </p:nvSpPr>
        <p:spPr>
          <a:xfrm rot="19621585">
            <a:off x="4294127" y="5398672"/>
            <a:ext cx="190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862679-4CCF-4511-B015-37C1F7DEA3CA}"/>
              </a:ext>
            </a:extLst>
          </p:cNvPr>
          <p:cNvSpPr/>
          <p:nvPr/>
        </p:nvSpPr>
        <p:spPr>
          <a:xfrm rot="21337357">
            <a:off x="1830270" y="6019038"/>
            <a:ext cx="190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Ферганская долина — Википедия">
            <a:extLst>
              <a:ext uri="{FF2B5EF4-FFF2-40B4-BE49-F238E27FC236}">
                <a16:creationId xmlns:a16="http://schemas.microsoft.com/office/drawing/2014/main" id="{DF94B564-ADFE-476D-87A5-5EC1317C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62" y="1033670"/>
            <a:ext cx="4969564" cy="28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D1E8B90-3F21-4E2E-B696-BB8F12B3183A}"/>
              </a:ext>
            </a:extLst>
          </p:cNvPr>
          <p:cNvSpPr/>
          <p:nvPr/>
        </p:nvSpPr>
        <p:spPr>
          <a:xfrm>
            <a:off x="238541" y="1000348"/>
            <a:ext cx="6824868" cy="762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botig‘ining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8" name="Picture 6" descr="Ферганская долина — Википедия">
            <a:extLst>
              <a:ext uri="{FF2B5EF4-FFF2-40B4-BE49-F238E27FC236}">
                <a16:creationId xmlns:a16="http://schemas.microsoft.com/office/drawing/2014/main" id="{55C61D38-3E05-4139-BAE4-1CE9B570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97" y="4002158"/>
            <a:ext cx="4767629" cy="27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Tog‘lar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Большая физическая карта Узбекистана | Узбекистан | Азия | Maps of the  World | Карты всех регионов, стран и территорий Мира">
            <a:extLst>
              <a:ext uri="{FF2B5EF4-FFF2-40B4-BE49-F238E27FC236}">
                <a16:creationId xmlns:a16="http://schemas.microsoft.com/office/drawing/2014/main" id="{074D8EAA-9180-454D-B1D9-21BDDF26B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17392" r="4865" b="16136"/>
          <a:stretch/>
        </p:blipFill>
        <p:spPr bwMode="auto">
          <a:xfrm>
            <a:off x="182054" y="1244393"/>
            <a:ext cx="7689737" cy="48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E09C4E-6E9E-4FE1-ACA0-7F5FF945CD0C}"/>
              </a:ext>
            </a:extLst>
          </p:cNvPr>
          <p:cNvSpPr/>
          <p:nvPr/>
        </p:nvSpPr>
        <p:spPr>
          <a:xfrm rot="1640964">
            <a:off x="4879339" y="438618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DAA276-C671-469F-BE9E-2254E1FCB8AC}"/>
              </a:ext>
            </a:extLst>
          </p:cNvPr>
          <p:cNvSpPr/>
          <p:nvPr/>
        </p:nvSpPr>
        <p:spPr>
          <a:xfrm rot="1309335">
            <a:off x="3963598" y="393254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3CBDD19-BF84-4B14-AAF8-6EBF78B9A689}"/>
              </a:ext>
            </a:extLst>
          </p:cNvPr>
          <p:cNvSpPr/>
          <p:nvPr/>
        </p:nvSpPr>
        <p:spPr>
          <a:xfrm rot="18892622">
            <a:off x="3927691" y="4962966"/>
            <a:ext cx="1563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Chumqor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A7BDFC99-7749-4457-9188-20473B2A6A00}"/>
              </a:ext>
            </a:extLst>
          </p:cNvPr>
          <p:cNvSpPr/>
          <p:nvPr/>
        </p:nvSpPr>
        <p:spPr>
          <a:xfrm>
            <a:off x="0" y="3644348"/>
            <a:ext cx="2306471" cy="3213652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Chumqor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Chumqor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yonbag‘rigina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O‘zbekistonga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qaraydi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Tamerlanovy gate. 1869-1871 — Vasily Vereshchagin">
            <a:extLst>
              <a:ext uri="{FF2B5EF4-FFF2-40B4-BE49-F238E27FC236}">
                <a16:creationId xmlns:a16="http://schemas.microsoft.com/office/drawing/2014/main" id="{F1A6F3C5-E305-4767-BC8A-B66624BDA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45" y="1244393"/>
            <a:ext cx="3914801" cy="48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C9EBD9DA-2222-4E84-9654-343917DCEC71}"/>
              </a:ext>
            </a:extLst>
          </p:cNvPr>
          <p:cNvSpPr/>
          <p:nvPr/>
        </p:nvSpPr>
        <p:spPr>
          <a:xfrm>
            <a:off x="1987233" y="5327374"/>
            <a:ext cx="2306471" cy="1530626"/>
          </a:xfrm>
          <a:prstGeom prst="snip1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Shimoliy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Nurota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tizmasidagi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Hayotboshi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cho‘qqisi</a:t>
            </a:r>
            <a:r>
              <a:rPr lang="en-US" sz="1600" b="1" dirty="0">
                <a:solidFill>
                  <a:schemeClr val="tx1"/>
                </a:solidFill>
              </a:rPr>
              <a:t> 2169 </a:t>
            </a:r>
            <a:r>
              <a:rPr lang="en-US" sz="1600" b="1" dirty="0" err="1">
                <a:solidFill>
                  <a:schemeClr val="tx1"/>
                </a:solidFill>
              </a:rPr>
              <a:t>metr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  <a:r>
              <a:rPr lang="en-US" sz="1600" b="1" dirty="0" err="1">
                <a:solidFill>
                  <a:schemeClr val="tx1"/>
                </a:solidFill>
              </a:rPr>
              <a:t>Janubiy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Nurota</a:t>
            </a:r>
            <a:r>
              <a:rPr lang="en-US" sz="1600" b="1" dirty="0">
                <a:solidFill>
                  <a:schemeClr val="tx1"/>
                </a:solidFill>
              </a:rPr>
              <a:t> - </a:t>
            </a:r>
            <a:r>
              <a:rPr lang="en-US" sz="1600" b="1" dirty="0" err="1">
                <a:solidFill>
                  <a:schemeClr val="tx1"/>
                </a:solidFill>
              </a:rPr>
              <a:t>Oqtov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Qoratov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Qarachatog</a:t>
            </a:r>
            <a:r>
              <a:rPr lang="en-US" sz="1600" b="1" dirty="0">
                <a:solidFill>
                  <a:schemeClr val="tx1"/>
                </a:solidFill>
              </a:rPr>
              <a:t>‘, </a:t>
            </a:r>
            <a:r>
              <a:rPr lang="en-US" sz="1600" b="1" dirty="0" err="1">
                <a:solidFill>
                  <a:schemeClr val="tx1"/>
                </a:solidFill>
              </a:rPr>
              <a:t>G‘ubdintog‘dan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iborat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Tog‘lar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Республика Узбекистан">
            <a:extLst>
              <a:ext uri="{FF2B5EF4-FFF2-40B4-BE49-F238E27FC236}">
                <a16:creationId xmlns:a16="http://schemas.microsoft.com/office/drawing/2014/main" id="{B3B7DA8B-F8BE-44F6-8CDB-9C299EFD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05461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BDA34B8-13F2-4BA6-89AE-92B67500B384}"/>
              </a:ext>
            </a:extLst>
          </p:cNvPr>
          <p:cNvSpPr/>
          <p:nvPr/>
        </p:nvSpPr>
        <p:spPr>
          <a:xfrm>
            <a:off x="5420139" y="935494"/>
            <a:ext cx="3419061" cy="1550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BCFC6B-9DF7-4211-B8C0-B533DC7015C3}"/>
              </a:ext>
            </a:extLst>
          </p:cNvPr>
          <p:cNvSpPr/>
          <p:nvPr/>
        </p:nvSpPr>
        <p:spPr>
          <a:xfrm rot="636962">
            <a:off x="5293442" y="507376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8880E17-441E-41E2-85F7-4A7E59582512}"/>
              </a:ext>
            </a:extLst>
          </p:cNvPr>
          <p:cNvSpPr/>
          <p:nvPr/>
        </p:nvSpPr>
        <p:spPr>
          <a:xfrm>
            <a:off x="64673" y="5204827"/>
            <a:ext cx="3574636" cy="1550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Chaqilkalon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49CC6D-8F40-4701-A773-2846E1E88C3F}"/>
              </a:ext>
            </a:extLst>
          </p:cNvPr>
          <p:cNvSpPr/>
          <p:nvPr/>
        </p:nvSpPr>
        <p:spPr>
          <a:xfrm rot="636962">
            <a:off x="4388160" y="5009699"/>
            <a:ext cx="1236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Zirabuloq</a:t>
            </a:r>
            <a:endParaRPr lang="ru-RU" sz="1200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8792D3B-8335-4EEA-9A44-2ADE300802BD}"/>
              </a:ext>
            </a:extLst>
          </p:cNvPr>
          <p:cNvSpPr/>
          <p:nvPr/>
        </p:nvSpPr>
        <p:spPr>
          <a:xfrm rot="636962">
            <a:off x="4451992" y="4830799"/>
            <a:ext cx="1008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Ziyovuddin</a:t>
            </a:r>
            <a:endParaRPr lang="ru-RU" sz="1200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911A31-2FA3-4B9C-B8CE-ADBC84C8FB72}"/>
              </a:ext>
            </a:extLst>
          </p:cNvPr>
          <p:cNvSpPr/>
          <p:nvPr/>
        </p:nvSpPr>
        <p:spPr>
          <a:xfrm rot="19551064">
            <a:off x="5434869" y="5495403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Surxontog</a:t>
            </a:r>
            <a:r>
              <a:rPr lang="en-US" sz="1400" b="1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endParaRPr lang="ru-RU" sz="1400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0EC59F6-60F1-4C53-AEC1-5F3D86E7572A}"/>
              </a:ext>
            </a:extLst>
          </p:cNvPr>
          <p:cNvSpPr/>
          <p:nvPr/>
        </p:nvSpPr>
        <p:spPr>
          <a:xfrm rot="19079954">
            <a:off x="4796118" y="6073156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endParaRPr lang="ru-RU" sz="1400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C79CAEE-02FC-4D9E-8130-05BAB5A1011F}"/>
              </a:ext>
            </a:extLst>
          </p:cNvPr>
          <p:cNvSpPr/>
          <p:nvPr/>
        </p:nvSpPr>
        <p:spPr>
          <a:xfrm rot="18524403">
            <a:off x="5561124" y="5875975"/>
            <a:ext cx="1141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sz="1600" b="1" dirty="0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endParaRPr lang="ru-RU" sz="1600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9D1F70-6BE1-4B62-9E96-DB86B57924CB}"/>
              </a:ext>
            </a:extLst>
          </p:cNvPr>
          <p:cNvSpPr/>
          <p:nvPr/>
        </p:nvSpPr>
        <p:spPr>
          <a:xfrm>
            <a:off x="9011828" y="1058863"/>
            <a:ext cx="3013264" cy="56964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Chaqilikalon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Zirabuloq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Ziyovuddin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(1115 m),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Yakkabog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Surxontog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Hazrat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(4643 m)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Zarkosa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2289 m.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9173EC-36B1-4BF0-AC6A-6D09B4E3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0" t="10415" r="31739" b="3359"/>
          <a:stretch/>
        </p:blipFill>
        <p:spPr>
          <a:xfrm>
            <a:off x="2506567" y="913088"/>
            <a:ext cx="4458632" cy="59104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76063" y="992602"/>
            <a:ext cx="2574372" cy="16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1A9E7B-33F8-4232-9B53-33AB72374A3D}"/>
              </a:ext>
            </a:extLst>
          </p:cNvPr>
          <p:cNvSpPr/>
          <p:nvPr/>
        </p:nvSpPr>
        <p:spPr>
          <a:xfrm>
            <a:off x="-15839" y="4282609"/>
            <a:ext cx="2455283" cy="4171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 Mirzacho‘l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4E9F68-6020-4310-9D35-940970FA3F2D}"/>
              </a:ext>
            </a:extLst>
          </p:cNvPr>
          <p:cNvSpPr/>
          <p:nvPr/>
        </p:nvSpPr>
        <p:spPr>
          <a:xfrm>
            <a:off x="49934" y="4850814"/>
            <a:ext cx="2389510" cy="1940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 balandligi 300-500 m.</a:t>
            </a:r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Уртааул — Википедия">
            <a:extLst>
              <a:ext uri="{FF2B5EF4-FFF2-40B4-BE49-F238E27FC236}">
                <a16:creationId xmlns:a16="http://schemas.microsoft.com/office/drawing/2014/main" id="{611C618C-E158-407E-84DA-E699E7ED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82" y="1026284"/>
            <a:ext cx="3944249" cy="32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9C7DBD-99B1-4D80-988F-59FF2CDA3DA0}"/>
              </a:ext>
            </a:extLst>
          </p:cNvPr>
          <p:cNvSpPr/>
          <p:nvPr/>
        </p:nvSpPr>
        <p:spPr>
          <a:xfrm>
            <a:off x="7266874" y="989433"/>
            <a:ext cx="4863549" cy="8590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botiqlaridan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Chirchiq-Ohangaron tabiiy geografik okrugi">
            <a:extLst>
              <a:ext uri="{FF2B5EF4-FFF2-40B4-BE49-F238E27FC236}">
                <a16:creationId xmlns:a16="http://schemas.microsoft.com/office/drawing/2014/main" id="{2C3E0C3C-0985-4D5E-8565-7C9791D5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8" y="4282610"/>
            <a:ext cx="4658062" cy="250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EFF3F6-3A2F-4AE5-BD2A-1153894F2B01}"/>
              </a:ext>
            </a:extLst>
          </p:cNvPr>
          <p:cNvSpPr/>
          <p:nvPr/>
        </p:nvSpPr>
        <p:spPr>
          <a:xfrm>
            <a:off x="1890101" y="1687298"/>
            <a:ext cx="351096" cy="2888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48B330-F4B8-4C7F-8353-65F91AE171B4}"/>
              </a:ext>
            </a:extLst>
          </p:cNvPr>
          <p:cNvSpPr/>
          <p:nvPr/>
        </p:nvSpPr>
        <p:spPr>
          <a:xfrm>
            <a:off x="6403436" y="1976153"/>
            <a:ext cx="2822692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FAD6C331-C88E-4C4E-BCBA-E73311758BBC}"/>
              </a:ext>
            </a:extLst>
          </p:cNvPr>
          <p:cNvSpPr/>
          <p:nvPr/>
        </p:nvSpPr>
        <p:spPr>
          <a:xfrm rot="19706851">
            <a:off x="2520014" y="4723833"/>
            <a:ext cx="260844" cy="811697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31EB3F-FE4B-470D-A4D3-AE48E3277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9" t="6066" r="15435" b="6066"/>
          <a:stretch/>
        </p:blipFill>
        <p:spPr>
          <a:xfrm>
            <a:off x="675862" y="914400"/>
            <a:ext cx="8375373" cy="59571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-7126" y="913689"/>
            <a:ext cx="2313004" cy="15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4E9F68-6020-4310-9D35-940970FA3F2D}"/>
              </a:ext>
            </a:extLst>
          </p:cNvPr>
          <p:cNvSpPr/>
          <p:nvPr/>
        </p:nvSpPr>
        <p:spPr>
          <a:xfrm>
            <a:off x="5035826" y="5596249"/>
            <a:ext cx="1828801" cy="1275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 balandligi 300-400 m.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Ферганская долина — Википедия">
            <a:extLst>
              <a:ext uri="{FF2B5EF4-FFF2-40B4-BE49-F238E27FC236}">
                <a16:creationId xmlns:a16="http://schemas.microsoft.com/office/drawing/2014/main" id="{83F0A4F3-9F76-42D1-A129-EE2BE5C9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35" y="1873347"/>
            <a:ext cx="3064702" cy="19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9C7DBD-99B1-4D80-988F-59FF2CDA3DA0}"/>
              </a:ext>
            </a:extLst>
          </p:cNvPr>
          <p:cNvSpPr/>
          <p:nvPr/>
        </p:nvSpPr>
        <p:spPr>
          <a:xfrm>
            <a:off x="7262191" y="913690"/>
            <a:ext cx="4936935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Farg'ona vodiysi ko'chalarida fotograf diqqatini tortgan lavhalar. Kun.uz  vodiy safari">
            <a:extLst>
              <a:ext uri="{FF2B5EF4-FFF2-40B4-BE49-F238E27FC236}">
                <a16:creationId xmlns:a16="http://schemas.microsoft.com/office/drawing/2014/main" id="{FCBC1E58-35E3-4B38-86E0-EE2F8ED7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 bwMode="auto">
          <a:xfrm>
            <a:off x="9051235" y="4143893"/>
            <a:ext cx="3064702" cy="23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C9DF9D-C5EB-47CC-A74B-3B7A5A0303F8}"/>
              </a:ext>
            </a:extLst>
          </p:cNvPr>
          <p:cNvSpPr/>
          <p:nvPr/>
        </p:nvSpPr>
        <p:spPr>
          <a:xfrm>
            <a:off x="1809008" y="1639110"/>
            <a:ext cx="351096" cy="2888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2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C3F78-1B21-4E9A-85F6-6663F661D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9" t="29764" r="14675" b="33180"/>
          <a:stretch/>
        </p:blipFill>
        <p:spPr>
          <a:xfrm>
            <a:off x="1775791" y="2370119"/>
            <a:ext cx="7318517" cy="4495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Sangzor-Nurota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tog‘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oraliq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botig‘i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76063" y="943853"/>
            <a:ext cx="2982269" cy="19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Жиззахнинг бетакрор табиати (Фото) » Sangzor.uz - Инновацион ахборот портали">
            <a:extLst>
              <a:ext uri="{FF2B5EF4-FFF2-40B4-BE49-F238E27FC236}">
                <a16:creationId xmlns:a16="http://schemas.microsoft.com/office/drawing/2014/main" id="{FAFBD7D0-A1A4-4BBD-A976-E81A27C1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1" y="1255459"/>
            <a:ext cx="2905676" cy="23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риш туманининг туризм имкониятлари ва истиқболи » Жиззах вилояти  ҳокимлиги расмий ахборот сайти">
            <a:extLst>
              <a:ext uri="{FF2B5EF4-FFF2-40B4-BE49-F238E27FC236}">
                <a16:creationId xmlns:a16="http://schemas.microsoft.com/office/drawing/2014/main" id="{019885A7-40FD-4397-A013-85125C45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1" y="3948966"/>
            <a:ext cx="2905676" cy="23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9C7DBD-99B1-4D80-988F-59FF2CDA3DA0}"/>
              </a:ext>
            </a:extLst>
          </p:cNvPr>
          <p:cNvSpPr/>
          <p:nvPr/>
        </p:nvSpPr>
        <p:spPr>
          <a:xfrm>
            <a:off x="3058332" y="923224"/>
            <a:ext cx="6006155" cy="1438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g‘arbidagi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Qo‘ytosh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2C0145-E7D8-4E79-816F-53901F539C75}"/>
              </a:ext>
            </a:extLst>
          </p:cNvPr>
          <p:cNvSpPr/>
          <p:nvPr/>
        </p:nvSpPr>
        <p:spPr>
          <a:xfrm rot="1639916">
            <a:off x="7513885" y="4779711"/>
            <a:ext cx="2372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himoli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3E47B8-B99F-4CB9-A93F-190CBB0E7E2A}"/>
              </a:ext>
            </a:extLst>
          </p:cNvPr>
          <p:cNvSpPr/>
          <p:nvPr/>
        </p:nvSpPr>
        <p:spPr>
          <a:xfrm rot="1610113">
            <a:off x="5673848" y="315954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himolda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E7AD72-0141-4FE3-A438-87888F33B2D0}"/>
              </a:ext>
            </a:extLst>
          </p:cNvPr>
          <p:cNvSpPr/>
          <p:nvPr/>
        </p:nvSpPr>
        <p:spPr>
          <a:xfrm rot="1385233">
            <a:off x="4122417" y="4447880"/>
            <a:ext cx="3786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anubda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Chumqor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A9F805-8349-4B9B-8F56-907BD02941A0}"/>
              </a:ext>
            </a:extLst>
          </p:cNvPr>
          <p:cNvSpPr/>
          <p:nvPr/>
        </p:nvSpPr>
        <p:spPr>
          <a:xfrm>
            <a:off x="6371101" y="3859400"/>
            <a:ext cx="1834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Sangzor-Nurota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tog‘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oraliq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botig‘i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87FEA4-E7E0-43B3-877C-D702C033F8F2}"/>
              </a:ext>
            </a:extLst>
          </p:cNvPr>
          <p:cNvSpPr/>
          <p:nvPr/>
        </p:nvSpPr>
        <p:spPr>
          <a:xfrm>
            <a:off x="1895060" y="2097790"/>
            <a:ext cx="258687" cy="1892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1D8BC799-3245-4F65-8B99-1FDC97AC146F}"/>
              </a:ext>
            </a:extLst>
          </p:cNvPr>
          <p:cNvSpPr/>
          <p:nvPr/>
        </p:nvSpPr>
        <p:spPr>
          <a:xfrm>
            <a:off x="58607" y="2971115"/>
            <a:ext cx="1818997" cy="3848856"/>
          </a:xfrm>
          <a:prstGeom prst="bevel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alandligi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m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9819C6-D081-4EC3-92E0-44B35C55F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3" t="6355" r="15326" b="6259"/>
          <a:stretch/>
        </p:blipFill>
        <p:spPr>
          <a:xfrm>
            <a:off x="4624832" y="1492625"/>
            <a:ext cx="7519441" cy="53440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Kitob-Shahrisabz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3064699" y="933029"/>
            <a:ext cx="2822539" cy="18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4E9F68-6020-4310-9D35-940970FA3F2D}"/>
              </a:ext>
            </a:extLst>
          </p:cNvPr>
          <p:cNvSpPr/>
          <p:nvPr/>
        </p:nvSpPr>
        <p:spPr>
          <a:xfrm>
            <a:off x="9687339" y="1473996"/>
            <a:ext cx="2504661" cy="1297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 g‘arbida</a:t>
            </a:r>
          </a:p>
          <a:p>
            <a:pPr algn="ctr"/>
            <a:r>
              <a:rPr lang="es-E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m, sharqida 1000 m.</a:t>
            </a:r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EF0378-0949-4265-B9DA-CEA25DFF786C}"/>
              </a:ext>
            </a:extLst>
          </p:cNvPr>
          <p:cNvSpPr/>
          <p:nvPr/>
        </p:nvSpPr>
        <p:spPr>
          <a:xfrm rot="900403">
            <a:off x="8787971" y="3018320"/>
            <a:ext cx="3157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D279AB-802F-4887-A7D5-8DE903A2C904}"/>
              </a:ext>
            </a:extLst>
          </p:cNvPr>
          <p:cNvSpPr/>
          <p:nvPr/>
        </p:nvSpPr>
        <p:spPr>
          <a:xfrm rot="18726548">
            <a:off x="7498255" y="487523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anubi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861227-5928-4632-A19A-705BB65E2148}"/>
              </a:ext>
            </a:extLst>
          </p:cNvPr>
          <p:cNvSpPr/>
          <p:nvPr/>
        </p:nvSpPr>
        <p:spPr>
          <a:xfrm>
            <a:off x="5490413" y="4423884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Захватывающая Кашкадарья. Китабский перевал, урочище Аманкутан и водопад  Сувтушар | Uzbekistan Travel">
            <a:extLst>
              <a:ext uri="{FF2B5EF4-FFF2-40B4-BE49-F238E27FC236}">
                <a16:creationId xmlns:a16="http://schemas.microsoft.com/office/drawing/2014/main" id="{ABFAA71F-69DD-4A6C-B393-C3FBC5B9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706"/>
            <a:ext cx="3064699" cy="252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ТУРИСТИЧЕСКИЕ ТРОПЫ АМАНКУТАНА » Новости туризма Самарканда">
            <a:extLst>
              <a:ext uri="{FF2B5EF4-FFF2-40B4-BE49-F238E27FC236}">
                <a16:creationId xmlns:a16="http://schemas.microsoft.com/office/drawing/2014/main" id="{17BEEE10-7E30-457C-ABC2-903B9449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59" y="3908206"/>
            <a:ext cx="3064698" cy="286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1413FB-A724-4711-A7AD-3A8C6A43B00E}"/>
              </a:ext>
            </a:extLst>
          </p:cNvPr>
          <p:cNvSpPr/>
          <p:nvPr/>
        </p:nvSpPr>
        <p:spPr>
          <a:xfrm>
            <a:off x="8239855" y="3781592"/>
            <a:ext cx="2755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Kitob-Shahrisabz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FF43406-1452-4A78-AEE8-478923EA7564}"/>
              </a:ext>
            </a:extLst>
          </p:cNvPr>
          <p:cNvSpPr/>
          <p:nvPr/>
        </p:nvSpPr>
        <p:spPr>
          <a:xfrm>
            <a:off x="4512452" y="2239617"/>
            <a:ext cx="351096" cy="2888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Surxon-Sherobod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FAD6C331-C88E-4C4E-BCBA-E73311758BBC}"/>
              </a:ext>
            </a:extLst>
          </p:cNvPr>
          <p:cNvSpPr/>
          <p:nvPr/>
        </p:nvSpPr>
        <p:spPr>
          <a:xfrm rot="20362016">
            <a:off x="3632646" y="1058816"/>
            <a:ext cx="282374" cy="155274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Сурхандарьи́нская о́бласть - Гостиница Ассон Термез - Asson Hotel Termez">
            <a:extLst>
              <a:ext uri="{FF2B5EF4-FFF2-40B4-BE49-F238E27FC236}">
                <a16:creationId xmlns:a16="http://schemas.microsoft.com/office/drawing/2014/main" id="{3476F4B3-B795-43A6-95CA-3964F20C7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1"/>
          <a:stretch/>
        </p:blipFill>
        <p:spPr bwMode="auto">
          <a:xfrm>
            <a:off x="9011796" y="1198491"/>
            <a:ext cx="3104141" cy="26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Экспедиция Узбекистана - Samarkanda Travel and Tours">
            <a:extLst>
              <a:ext uri="{FF2B5EF4-FFF2-40B4-BE49-F238E27FC236}">
                <a16:creationId xmlns:a16="http://schemas.microsoft.com/office/drawing/2014/main" id="{0692455C-31AB-4337-8C35-3C6472C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796" y="3987767"/>
            <a:ext cx="3104141" cy="275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8C5D9-3749-455F-B4AD-A663A0065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86" t="4302" r="31865" b="4327"/>
          <a:stretch/>
        </p:blipFill>
        <p:spPr>
          <a:xfrm>
            <a:off x="4875563" y="1012479"/>
            <a:ext cx="4076475" cy="5761409"/>
          </a:xfrm>
          <a:prstGeom prst="rect">
            <a:avLst/>
          </a:prstGeom>
        </p:spPr>
      </p:pic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76063" y="992602"/>
            <a:ext cx="4799500" cy="31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879F50AA-1050-4896-8AEE-209E7936D65B}"/>
              </a:ext>
            </a:extLst>
          </p:cNvPr>
          <p:cNvSpPr/>
          <p:nvPr/>
        </p:nvSpPr>
        <p:spPr>
          <a:xfrm rot="371212">
            <a:off x="3121376" y="1867714"/>
            <a:ext cx="134072" cy="1991631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DFFE4553-88F7-469C-890E-F69538D886AC}"/>
              </a:ext>
            </a:extLst>
          </p:cNvPr>
          <p:cNvSpPr/>
          <p:nvPr/>
        </p:nvSpPr>
        <p:spPr>
          <a:xfrm>
            <a:off x="2475813" y="1126556"/>
            <a:ext cx="2343709" cy="656234"/>
          </a:xfrm>
          <a:prstGeom prst="round2Diag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E01B94-2777-420E-8A1B-EF579694A954}"/>
              </a:ext>
            </a:extLst>
          </p:cNvPr>
          <p:cNvSpPr/>
          <p:nvPr/>
        </p:nvSpPr>
        <p:spPr>
          <a:xfrm>
            <a:off x="7275313" y="1466179"/>
            <a:ext cx="1317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8FB54B-14BD-4AB6-A2CD-C321C79ECA78}"/>
              </a:ext>
            </a:extLst>
          </p:cNvPr>
          <p:cNvSpPr/>
          <p:nvPr/>
        </p:nvSpPr>
        <p:spPr>
          <a:xfrm rot="19018371">
            <a:off x="5807043" y="2746996"/>
            <a:ext cx="1720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Boysuntog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6E2834-960B-46FB-B6AD-6F0B2BA1D3E4}"/>
              </a:ext>
            </a:extLst>
          </p:cNvPr>
          <p:cNvSpPr/>
          <p:nvPr/>
        </p:nvSpPr>
        <p:spPr>
          <a:xfrm rot="17085221">
            <a:off x="4313408" y="4348256"/>
            <a:ext cx="1720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Ko‘hitangtog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250E8A0-DF1D-4299-8F6D-8947A477B575}"/>
              </a:ext>
            </a:extLst>
          </p:cNvPr>
          <p:cNvSpPr/>
          <p:nvPr/>
        </p:nvSpPr>
        <p:spPr>
          <a:xfrm rot="17871023">
            <a:off x="7526314" y="3803102"/>
            <a:ext cx="1720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o b o t o g‘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A3BBA802-328C-4B9C-B092-5FFFE9DDEF3C}"/>
              </a:ext>
            </a:extLst>
          </p:cNvPr>
          <p:cNvSpPr/>
          <p:nvPr/>
        </p:nvSpPr>
        <p:spPr>
          <a:xfrm>
            <a:off x="166467" y="4355481"/>
            <a:ext cx="4361086" cy="109903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 janubi g‘arbida 300 m, shimoli sharqida 700 m.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/>
          </a:p>
        </p:txBody>
      </p:sp>
      <p:sp>
        <p:nvSpPr>
          <p:cNvPr id="9" name="Блок-схема: внутренняя память 8">
            <a:extLst>
              <a:ext uri="{FF2B5EF4-FFF2-40B4-BE49-F238E27FC236}">
                <a16:creationId xmlns:a16="http://schemas.microsoft.com/office/drawing/2014/main" id="{06BF6538-E5B5-4F97-8050-2E26B7C9C2BE}"/>
              </a:ext>
            </a:extLst>
          </p:cNvPr>
          <p:cNvSpPr/>
          <p:nvPr/>
        </p:nvSpPr>
        <p:spPr>
          <a:xfrm>
            <a:off x="155575" y="5570559"/>
            <a:ext cx="4495938" cy="1167633"/>
          </a:xfrm>
          <a:prstGeom prst="flowChartInternalStorag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Geologik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DA07A4C-E2A5-4FA0-84C3-41D87DBABE3D}"/>
              </a:ext>
            </a:extLst>
          </p:cNvPr>
          <p:cNvSpPr/>
          <p:nvPr/>
        </p:nvSpPr>
        <p:spPr>
          <a:xfrm>
            <a:off x="4257558" y="1031485"/>
            <a:ext cx="3432313" cy="12059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307976" y="2944605"/>
            <a:ext cx="4489312" cy="1648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orogen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7197517" y="2944605"/>
            <a:ext cx="4489312" cy="1648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har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6250AC3E-E639-4930-9383-1F53D6F4485A}"/>
              </a:ext>
            </a:extLst>
          </p:cNvPr>
          <p:cNvSpPr/>
          <p:nvPr/>
        </p:nvSpPr>
        <p:spPr>
          <a:xfrm rot="5400000">
            <a:off x="5691808" y="1345095"/>
            <a:ext cx="371061" cy="7129669"/>
          </a:xfrm>
          <a:prstGeom prst="rightBrac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3AF95CB-3930-486F-A016-FA369E882597}"/>
              </a:ext>
            </a:extLst>
          </p:cNvPr>
          <p:cNvSpPr/>
          <p:nvPr/>
        </p:nvSpPr>
        <p:spPr>
          <a:xfrm>
            <a:off x="2640494" y="5292793"/>
            <a:ext cx="6473687" cy="12059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Orogen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tog‘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davrlarida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C060516-5503-4D48-B8BC-EB6C5DE396E2}"/>
              </a:ext>
            </a:extLst>
          </p:cNvPr>
          <p:cNvSpPr/>
          <p:nvPr/>
        </p:nvSpPr>
        <p:spPr>
          <a:xfrm rot="1928305">
            <a:off x="4161185" y="2350418"/>
            <a:ext cx="424069" cy="55921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75AE43B6-7DF5-4D8A-A6B3-6CBF6CB1ED6E}"/>
              </a:ext>
            </a:extLst>
          </p:cNvPr>
          <p:cNvSpPr/>
          <p:nvPr/>
        </p:nvSpPr>
        <p:spPr>
          <a:xfrm rot="19072974">
            <a:off x="7431697" y="2315392"/>
            <a:ext cx="424069" cy="55921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AFFC9B6-3583-4190-BB24-058E6B8F0177}"/>
              </a:ext>
            </a:extLst>
          </p:cNvPr>
          <p:cNvSpPr/>
          <p:nvPr/>
        </p:nvSpPr>
        <p:spPr>
          <a:xfrm>
            <a:off x="11489635" y="1060174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1808A03-51F7-488E-B2E0-FB35EF209A6A}"/>
              </a:ext>
            </a:extLst>
          </p:cNvPr>
          <p:cNvSpPr/>
          <p:nvPr/>
        </p:nvSpPr>
        <p:spPr>
          <a:xfrm>
            <a:off x="185530" y="104692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0"/>
            <a:ext cx="121570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4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altLang="ru-RU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ru-RU" altLang="ru-RU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Узбекистан85: Карты Узбекистана">
            <a:extLst>
              <a:ext uri="{FF2B5EF4-FFF2-40B4-BE49-F238E27FC236}">
                <a16:creationId xmlns:a16="http://schemas.microsoft.com/office/drawing/2014/main" id="{0B3CDF57-6DAA-4B27-90F0-E217B7A6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8" y="1046922"/>
            <a:ext cx="10363201" cy="55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B75FB72-4D60-4EFF-B7C7-8FDC242B0D5C}"/>
              </a:ext>
            </a:extLst>
          </p:cNvPr>
          <p:cNvSpPr/>
          <p:nvPr/>
        </p:nvSpPr>
        <p:spPr>
          <a:xfrm>
            <a:off x="185530" y="4309933"/>
            <a:ext cx="4151335" cy="2112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659B2E6-8355-48A3-9E5A-DBA229320A1D}"/>
              </a:ext>
            </a:extLst>
          </p:cNvPr>
          <p:cNvSpPr/>
          <p:nvPr/>
        </p:nvSpPr>
        <p:spPr>
          <a:xfrm>
            <a:off x="8663272" y="4823791"/>
            <a:ext cx="3343198" cy="16649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og‘lar va tog‘ oralig‘idagi botiqlar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21,3%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B92DAB6-2001-4C22-993B-733C560D16F4}"/>
              </a:ext>
            </a:extLst>
          </p:cNvPr>
          <p:cNvSpPr/>
          <p:nvPr/>
        </p:nvSpPr>
        <p:spPr>
          <a:xfrm>
            <a:off x="4660555" y="1437738"/>
            <a:ext cx="3445565" cy="7686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- 78,7%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Geologik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7C3AF76-2CC5-4E29-845D-C7CB8EB006FC}"/>
              </a:ext>
            </a:extLst>
          </p:cNvPr>
          <p:cNvSpPr/>
          <p:nvPr/>
        </p:nvSpPr>
        <p:spPr>
          <a:xfrm>
            <a:off x="155575" y="1058863"/>
            <a:ext cx="6450633" cy="12072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 burmali tog‘ paydo bo‘lish davrida baland tog‘ tizmalari vujudga kelgan.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72D3926-49A5-4EC7-8631-8D414080F9F7}"/>
              </a:ext>
            </a:extLst>
          </p:cNvPr>
          <p:cNvSpPr/>
          <p:nvPr/>
        </p:nvSpPr>
        <p:spPr>
          <a:xfrm>
            <a:off x="7200831" y="1058863"/>
            <a:ext cx="4787485" cy="17108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 geologik davrlarda denudatsiya jarayonlari natijasida tog‘lar yemirilib, ularning o‘rnida tekislik va qirlar paydo bo‘lgan.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FC9B257-9236-45A6-8D8C-708B2681D4DB}"/>
              </a:ext>
            </a:extLst>
          </p:cNvPr>
          <p:cNvSpPr/>
          <p:nvPr/>
        </p:nvSpPr>
        <p:spPr>
          <a:xfrm>
            <a:off x="7248941" y="3230185"/>
            <a:ext cx="4787484" cy="163080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 yura, bo‘r va paleogen davrlarida dengiz va ko‘llar ostida qolib, ularning tagida qalin cho‘kindi tog‘ jinslari to‘plangan.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9BC76AB-FDDD-43E0-BB1A-ED6249B169E2}"/>
              </a:ext>
            </a:extLst>
          </p:cNvPr>
          <p:cNvSpPr/>
          <p:nvPr/>
        </p:nvSpPr>
        <p:spPr>
          <a:xfrm>
            <a:off x="7248939" y="5317469"/>
            <a:ext cx="4787485" cy="1427888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 hududi paleogen davrida chuqurligi 200 metrdan oshmagan oxirgi dengiz ostida bo‘lgan.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9826D493-DC53-4DED-9029-CDEA8BFAB11A}"/>
              </a:ext>
            </a:extLst>
          </p:cNvPr>
          <p:cNvSpPr/>
          <p:nvPr/>
        </p:nvSpPr>
        <p:spPr>
          <a:xfrm>
            <a:off x="9276521" y="2828617"/>
            <a:ext cx="318052" cy="37106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6681CB08-9D1D-4C87-B1E1-CFC9EAC8133C}"/>
              </a:ext>
            </a:extLst>
          </p:cNvPr>
          <p:cNvSpPr/>
          <p:nvPr/>
        </p:nvSpPr>
        <p:spPr>
          <a:xfrm>
            <a:off x="9321316" y="4911177"/>
            <a:ext cx="318052" cy="37106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CD5503C4-2754-4A42-9394-C9F6BC0E5830}"/>
              </a:ext>
            </a:extLst>
          </p:cNvPr>
          <p:cNvSpPr/>
          <p:nvPr/>
        </p:nvSpPr>
        <p:spPr>
          <a:xfrm rot="16200000">
            <a:off x="6770672" y="1446347"/>
            <a:ext cx="302142" cy="47204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Информация об Узбекистане">
            <a:extLst>
              <a:ext uri="{FF2B5EF4-FFF2-40B4-BE49-F238E27FC236}">
                <a16:creationId xmlns:a16="http://schemas.microsoft.com/office/drawing/2014/main" id="{E0F9C4A3-C22B-4B39-9572-F3AA8719F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4555" r="3804" b="3550"/>
          <a:stretch/>
        </p:blipFill>
        <p:spPr bwMode="auto">
          <a:xfrm>
            <a:off x="119927" y="2450340"/>
            <a:ext cx="6801816" cy="436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4E9BB3-FC6D-4B97-82A2-9D5A6628B598}"/>
              </a:ext>
            </a:extLst>
          </p:cNvPr>
          <p:cNvSpPr/>
          <p:nvPr/>
        </p:nvSpPr>
        <p:spPr>
          <a:xfrm>
            <a:off x="4002157" y="2397332"/>
            <a:ext cx="2981739" cy="1791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98FE57-70A2-4870-A4E2-DB61F3C3FCC1}"/>
              </a:ext>
            </a:extLst>
          </p:cNvPr>
          <p:cNvSpPr/>
          <p:nvPr/>
        </p:nvSpPr>
        <p:spPr>
          <a:xfrm>
            <a:off x="57775" y="2437088"/>
            <a:ext cx="40636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63F460-E6ED-49A0-BB9D-C6A0A64EBA8B}"/>
              </a:ext>
            </a:extLst>
          </p:cNvPr>
          <p:cNvSpPr/>
          <p:nvPr/>
        </p:nvSpPr>
        <p:spPr>
          <a:xfrm>
            <a:off x="4002157" y="4188477"/>
            <a:ext cx="4108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A84A15-168D-4AB7-9F50-D4B38513A1B5}"/>
              </a:ext>
            </a:extLst>
          </p:cNvPr>
          <p:cNvSpPr/>
          <p:nvPr/>
        </p:nvSpPr>
        <p:spPr>
          <a:xfrm>
            <a:off x="940904" y="5691143"/>
            <a:ext cx="1611728" cy="1054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B53116-682C-466C-84C9-1680A66073E5}"/>
              </a:ext>
            </a:extLst>
          </p:cNvPr>
          <p:cNvSpPr/>
          <p:nvPr/>
        </p:nvSpPr>
        <p:spPr>
          <a:xfrm>
            <a:off x="940904" y="4911177"/>
            <a:ext cx="675861" cy="88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Zilzilalar</a:t>
            </a:r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758C010-0D3D-4132-ABFC-E7C9E0BFB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411917"/>
              </p:ext>
            </p:extLst>
          </p:nvPr>
        </p:nvGraphicFramePr>
        <p:xfrm>
          <a:off x="6268279" y="1058863"/>
          <a:ext cx="5618922" cy="267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E3F9AD6-69A4-4E53-9566-C750970B4C96}"/>
              </a:ext>
            </a:extLst>
          </p:cNvPr>
          <p:cNvSpPr/>
          <p:nvPr/>
        </p:nvSpPr>
        <p:spPr>
          <a:xfrm>
            <a:off x="177178" y="1058864"/>
            <a:ext cx="6197117" cy="2148164"/>
          </a:xfrm>
          <a:prstGeom prst="roundRect">
            <a:avLst/>
          </a:prstGeom>
          <a:solidFill>
            <a:srgbClr val="D3B5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etayotganligi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8-9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ojikistonda sodir bo'lgan zilzila O'zbekistonda ham sezildi | UzReport.news">
            <a:extLst>
              <a:ext uri="{FF2B5EF4-FFF2-40B4-BE49-F238E27FC236}">
                <a16:creationId xmlns:a16="http://schemas.microsoft.com/office/drawing/2014/main" id="{8406E517-B758-4545-8847-4B8DDD77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429000"/>
            <a:ext cx="4562198" cy="33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`zbekistonda ketma-ket yuz bergan zilzilalardan so`ng vahimali  shov-shuvlar tarqaldi - 20 Мая 2017 - BEPUL MP3 KO'CHIRISH, VIDEO KLIP,  FOTO SURATLAR, YANGI">
            <a:extLst>
              <a:ext uri="{FF2B5EF4-FFF2-40B4-BE49-F238E27FC236}">
                <a16:creationId xmlns:a16="http://schemas.microsoft.com/office/drawing/2014/main" id="{3535001C-5BA7-4263-9560-7F1B676F0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r="18749"/>
          <a:stretch/>
        </p:blipFill>
        <p:spPr bwMode="auto">
          <a:xfrm>
            <a:off x="8481392" y="4041257"/>
            <a:ext cx="3048000" cy="28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26 апрель – Тошкентда ер қимирлаб, Ўзбекистон пойтахтининг катта қисми  вайрон бўлган эди">
            <a:extLst>
              <a:ext uri="{FF2B5EF4-FFF2-40B4-BE49-F238E27FC236}">
                <a16:creationId xmlns:a16="http://schemas.microsoft.com/office/drawing/2014/main" id="{203D5C0B-E94E-4F8B-850D-0F9F36C7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1" y="3875605"/>
            <a:ext cx="3485322" cy="29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qazilmalari</a:t>
            </a:r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758C010-0D3D-4132-ABFC-E7C9E0BFB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402756"/>
              </p:ext>
            </p:extLst>
          </p:nvPr>
        </p:nvGraphicFramePr>
        <p:xfrm>
          <a:off x="265043" y="1058863"/>
          <a:ext cx="11622158" cy="5646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880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qazilmalari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63EC9B57-7887-49E1-A70E-BF241F1B3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35603"/>
              </p:ext>
            </p:extLst>
          </p:nvPr>
        </p:nvGraphicFramePr>
        <p:xfrm>
          <a:off x="291548" y="1058863"/>
          <a:ext cx="11622157" cy="56599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5170">
                  <a:extLst>
                    <a:ext uri="{9D8B030D-6E8A-4147-A177-3AD203B41FA5}">
                      <a16:colId xmlns:a16="http://schemas.microsoft.com/office/drawing/2014/main" val="909431044"/>
                    </a:ext>
                  </a:extLst>
                </a:gridCol>
                <a:gridCol w="4416323">
                  <a:extLst>
                    <a:ext uri="{9D8B030D-6E8A-4147-A177-3AD203B41FA5}">
                      <a16:colId xmlns:a16="http://schemas.microsoft.com/office/drawing/2014/main" val="796695912"/>
                    </a:ext>
                  </a:extLst>
                </a:gridCol>
                <a:gridCol w="2790664">
                  <a:extLst>
                    <a:ext uri="{9D8B030D-6E8A-4147-A177-3AD203B41FA5}">
                      <a16:colId xmlns:a16="http://schemas.microsoft.com/office/drawing/2014/main" val="2950888619"/>
                    </a:ext>
                  </a:extLst>
                </a:gridCol>
              </a:tblGrid>
              <a:tr h="643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Ko‘mir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Rangli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Fosforit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872559"/>
                  </a:ext>
                </a:extLst>
              </a:tr>
              <a:tr h="29482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Ohangaron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Angren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ko‘mir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Surxondaryo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viloyatida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yuqori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sifatli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Sharg‘un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Boysun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toshko‘mir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joylashgan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Toshkent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viloyatidagi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Qalmoqqir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Sariqcheku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hamda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Dalneye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konlaridir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Qizilqumdagi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Muruntov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Ko‘kpatas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oltin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konlaridir</a:t>
                      </a:r>
                      <a:r>
                        <a:rPr lang="en-US" sz="28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8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zaxirasi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Markaziy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Qizilqumda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ochilgan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60115"/>
                  </a:ext>
                </a:extLst>
              </a:tr>
              <a:tr h="20678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Kimyoviy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xomashyolardan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u="none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osh</a:t>
                      </a:r>
                      <a:endParaRPr lang="en-US" sz="2800" b="1" u="non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8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u="none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kaliy</a:t>
                      </a:r>
                      <a:r>
                        <a:rPr lang="en-US" sz="28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u="none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tuzlari</a:t>
                      </a:r>
                      <a:r>
                        <a:rPr lang="en-US" sz="28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u="none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oltingugurt</a:t>
                      </a:r>
                      <a:r>
                        <a:rPr lang="en-US" sz="28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Hisor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tizmasining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janubi-g‘arbiy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tarmoqlaridagi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Oqbosh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Laylimkon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Xo‘jaikonda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mavjuddir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46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6184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4" y="1023148"/>
            <a:ext cx="10853531" cy="1493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yuzasi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geologik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tuzilishi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Foydali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qazilmalari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Geologik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tuzilishi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yuzasining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taraqqiyoti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" y="4081670"/>
            <a:ext cx="5316652" cy="248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6096000" y="3869634"/>
            <a:ext cx="5426765" cy="26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2743797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chizmasini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yozuvsiz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3d People - Man, Person And A Red Exclamation Mark Stock Photo, Picture And  Royalty Free Image. Image 1704860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058" y="4939420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zbekiston iqtisodiy-ijtimoiy geografiyasidan xronologik jadval">
            <a:extLst>
              <a:ext uri="{FF2B5EF4-FFF2-40B4-BE49-F238E27FC236}">
                <a16:creationId xmlns:a16="http://schemas.microsoft.com/office/drawing/2014/main" id="{753A17FA-95F3-455A-98D4-CB350A25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7" y="1192696"/>
            <a:ext cx="9392841" cy="54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8873DF-5C2D-414A-8B1C-D19754226FA7}"/>
              </a:ext>
            </a:extLst>
          </p:cNvPr>
          <p:cNvSpPr/>
          <p:nvPr/>
        </p:nvSpPr>
        <p:spPr>
          <a:xfrm>
            <a:off x="6583379" y="997554"/>
            <a:ext cx="4134679" cy="184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FDCB12A7-0068-4E78-BAB3-5F0577020B87}"/>
              </a:ext>
            </a:extLst>
          </p:cNvPr>
          <p:cNvSpPr/>
          <p:nvPr/>
        </p:nvSpPr>
        <p:spPr>
          <a:xfrm rot="4551288">
            <a:off x="5680802" y="2123654"/>
            <a:ext cx="357809" cy="140242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B4758-C2E1-4E69-9D86-AA5732349851}"/>
              </a:ext>
            </a:extLst>
          </p:cNvPr>
          <p:cNvSpPr/>
          <p:nvPr/>
        </p:nvSpPr>
        <p:spPr>
          <a:xfrm>
            <a:off x="265044" y="4617048"/>
            <a:ext cx="42406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Tekislikning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chekkasida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platosi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B71F1CB5-7988-4131-90CD-5C4189ABFDD2}"/>
              </a:ext>
            </a:extLst>
          </p:cNvPr>
          <p:cNvSpPr/>
          <p:nvPr/>
        </p:nvSpPr>
        <p:spPr>
          <a:xfrm rot="9956333">
            <a:off x="2550394" y="3192166"/>
            <a:ext cx="357809" cy="140242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platosi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Устюрт (плато) — Азия — Планета Земля">
            <a:extLst>
              <a:ext uri="{FF2B5EF4-FFF2-40B4-BE49-F238E27FC236}">
                <a16:creationId xmlns:a16="http://schemas.microsoft.com/office/drawing/2014/main" id="{747636F6-5683-444E-8614-BF4DC621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4" y="1060174"/>
            <a:ext cx="6762750" cy="56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53E4DD-8B54-4FEE-AACA-65C1C47F2B8D}"/>
              </a:ext>
            </a:extLst>
          </p:cNvPr>
          <p:cNvSpPr/>
          <p:nvPr/>
        </p:nvSpPr>
        <p:spPr>
          <a:xfrm>
            <a:off x="3604591" y="1060174"/>
            <a:ext cx="3301863" cy="1166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120 - 180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41DC73-56F1-4958-94E4-46541241916F}"/>
              </a:ext>
            </a:extLst>
          </p:cNvPr>
          <p:cNvSpPr/>
          <p:nvPr/>
        </p:nvSpPr>
        <p:spPr>
          <a:xfrm>
            <a:off x="265045" y="2067167"/>
            <a:ext cx="2572992" cy="100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Qorabovur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qirida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292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EAA8B95-CC84-4C3C-8C1D-DADFBE96EF3C}"/>
              </a:ext>
            </a:extLst>
          </p:cNvPr>
          <p:cNvSpPr/>
          <p:nvPr/>
        </p:nvSpPr>
        <p:spPr>
          <a:xfrm rot="19307478">
            <a:off x="3072389" y="3025886"/>
            <a:ext cx="397565" cy="153823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F62FFB-3A9F-4D4F-B96B-6BF6E5BD2E59}"/>
              </a:ext>
            </a:extLst>
          </p:cNvPr>
          <p:cNvSpPr/>
          <p:nvPr/>
        </p:nvSpPr>
        <p:spPr>
          <a:xfrm>
            <a:off x="5370042" y="2620445"/>
            <a:ext cx="1814512" cy="622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Borsakelmas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97D7C90E-C9F6-46A0-9DB7-90A5F1253297}"/>
              </a:ext>
            </a:extLst>
          </p:cNvPr>
          <p:cNvSpPr/>
          <p:nvPr/>
        </p:nvSpPr>
        <p:spPr>
          <a:xfrm rot="1675575">
            <a:off x="5169198" y="3281399"/>
            <a:ext cx="228004" cy="1027215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FB04A3-E1E5-43FC-80B2-E8F920F4005E}"/>
              </a:ext>
            </a:extLst>
          </p:cNvPr>
          <p:cNvSpPr/>
          <p:nvPr/>
        </p:nvSpPr>
        <p:spPr>
          <a:xfrm>
            <a:off x="800114" y="5071926"/>
            <a:ext cx="2037923" cy="622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Asaka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Ovdon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468B36-470B-4DA1-8ECF-94EA7BAA4543}"/>
              </a:ext>
            </a:extLst>
          </p:cNvPr>
          <p:cNvSpPr/>
          <p:nvPr/>
        </p:nvSpPr>
        <p:spPr>
          <a:xfrm>
            <a:off x="4591878" y="5792771"/>
            <a:ext cx="3008243" cy="89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Sariqamish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Плато Устюрт: ядерный полигон и рай для уфологов - Informburo.kz">
            <a:extLst>
              <a:ext uri="{FF2B5EF4-FFF2-40B4-BE49-F238E27FC236}">
                <a16:creationId xmlns:a16="http://schemas.microsoft.com/office/drawing/2014/main" id="{00A72548-2AD9-4286-95D0-967D52E2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22" y="1000578"/>
            <a:ext cx="4572000" cy="27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Муйнак- Нукус (Муйнак, Узбекистан)">
            <a:extLst>
              <a:ext uri="{FF2B5EF4-FFF2-40B4-BE49-F238E27FC236}">
                <a16:creationId xmlns:a16="http://schemas.microsoft.com/office/drawing/2014/main" id="{C39A1BCF-4F2E-43CC-866F-58AFD9606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"/>
          <a:stretch/>
        </p:blipFill>
        <p:spPr bwMode="auto">
          <a:xfrm>
            <a:off x="7359097" y="3866321"/>
            <a:ext cx="4571999" cy="28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D1D75329-9C7C-4E8D-907E-F8825E873733}"/>
              </a:ext>
            </a:extLst>
          </p:cNvPr>
          <p:cNvSpPr/>
          <p:nvPr/>
        </p:nvSpPr>
        <p:spPr>
          <a:xfrm rot="8918540">
            <a:off x="4455837" y="5452307"/>
            <a:ext cx="292253" cy="44082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23A0C2C8-67FB-43DE-99E6-C2EB7A0C6C25}"/>
              </a:ext>
            </a:extLst>
          </p:cNvPr>
          <p:cNvSpPr/>
          <p:nvPr/>
        </p:nvSpPr>
        <p:spPr>
          <a:xfrm rot="16200000">
            <a:off x="3188768" y="4939107"/>
            <a:ext cx="228004" cy="1027215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Qizilqum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Кызылкум (пустыня) — Азия — Планета Земля">
            <a:extLst>
              <a:ext uri="{FF2B5EF4-FFF2-40B4-BE49-F238E27FC236}">
                <a16:creationId xmlns:a16="http://schemas.microsoft.com/office/drawing/2014/main" id="{B1C01DFE-DFAD-411A-B599-8BDDF8EB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2" y="887895"/>
            <a:ext cx="6810375" cy="57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7DB77A-BB94-49A7-817A-68A4BEF3AC8D}"/>
              </a:ext>
            </a:extLst>
          </p:cNvPr>
          <p:cNvSpPr/>
          <p:nvPr/>
        </p:nvSpPr>
        <p:spPr>
          <a:xfrm>
            <a:off x="0" y="701731"/>
            <a:ext cx="3207025" cy="125895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deltasidan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A54064-EED7-4D5B-A4E5-3AA23AEF2677}"/>
              </a:ext>
            </a:extLst>
          </p:cNvPr>
          <p:cNvSpPr/>
          <p:nvPr/>
        </p:nvSpPr>
        <p:spPr>
          <a:xfrm>
            <a:off x="1219203" y="2608054"/>
            <a:ext cx="1749284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Bo‘kantov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ED4F736-2F12-4DF8-B64F-0334DB9BC1CE}"/>
              </a:ext>
            </a:extLst>
          </p:cNvPr>
          <p:cNvSpPr/>
          <p:nvPr/>
        </p:nvSpPr>
        <p:spPr>
          <a:xfrm rot="20869622" flipH="1">
            <a:off x="2246558" y="3136145"/>
            <a:ext cx="161290" cy="447200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2EA484-43DC-4E5B-970D-BE9900BC3505}"/>
              </a:ext>
            </a:extLst>
          </p:cNvPr>
          <p:cNvSpPr/>
          <p:nvPr/>
        </p:nvSpPr>
        <p:spPr>
          <a:xfrm>
            <a:off x="3207025" y="4340721"/>
            <a:ext cx="1749284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Tomditov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F45C96A3-DE8E-4311-BEE2-6FD504C2EFBB}"/>
              </a:ext>
            </a:extLst>
          </p:cNvPr>
          <p:cNvSpPr/>
          <p:nvPr/>
        </p:nvSpPr>
        <p:spPr>
          <a:xfrm rot="1609881" flipH="1">
            <a:off x="3271546" y="4837388"/>
            <a:ext cx="161290" cy="447200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D0BF1C-2A13-4727-9725-4F29D41BECEB}"/>
              </a:ext>
            </a:extLst>
          </p:cNvPr>
          <p:cNvSpPr/>
          <p:nvPr/>
        </p:nvSpPr>
        <p:spPr>
          <a:xfrm>
            <a:off x="59943" y="5123956"/>
            <a:ext cx="1975176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Ovminzatov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7C5B98-4EBB-462E-A824-D55A9FABD958}"/>
              </a:ext>
            </a:extLst>
          </p:cNvPr>
          <p:cNvSpPr/>
          <p:nvPr/>
        </p:nvSpPr>
        <p:spPr>
          <a:xfrm>
            <a:off x="80005" y="5671930"/>
            <a:ext cx="1749284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Quljuqtov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E00D5A-492F-4860-85E9-72861950BF06}"/>
              </a:ext>
            </a:extLst>
          </p:cNvPr>
          <p:cNvSpPr/>
          <p:nvPr/>
        </p:nvSpPr>
        <p:spPr>
          <a:xfrm>
            <a:off x="3578085" y="3531693"/>
            <a:ext cx="1749284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Yetimtov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29CFBFB-5606-4CC6-A1BD-315676684EBB}"/>
              </a:ext>
            </a:extLst>
          </p:cNvPr>
          <p:cNvSpPr/>
          <p:nvPr/>
        </p:nvSpPr>
        <p:spPr>
          <a:xfrm>
            <a:off x="119892" y="3469386"/>
            <a:ext cx="2164140" cy="3332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Uvays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Фото пустыни Кызылкум (77 фото)">
            <a:extLst>
              <a:ext uri="{FF2B5EF4-FFF2-40B4-BE49-F238E27FC236}">
                <a16:creationId xmlns:a16="http://schemas.microsoft.com/office/drawing/2014/main" id="{4A73DA75-4062-42D3-A760-E7AB9165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59" y="744810"/>
            <a:ext cx="5049078" cy="2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Тур в пустыню Кызылкум | Тур в Узбекистан – Mice Uzbekistan">
            <a:extLst>
              <a:ext uri="{FF2B5EF4-FFF2-40B4-BE49-F238E27FC236}">
                <a16:creationId xmlns:a16="http://schemas.microsoft.com/office/drawing/2014/main" id="{077C9B72-6248-4E08-B73C-B1AFAFE1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59" y="3595323"/>
            <a:ext cx="5049078" cy="305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0FEC295-512C-4EA0-8ACC-C0073B12F3BD}"/>
              </a:ext>
            </a:extLst>
          </p:cNvPr>
          <p:cNvSpPr/>
          <p:nvPr/>
        </p:nvSpPr>
        <p:spPr>
          <a:xfrm rot="3755946" flipH="1">
            <a:off x="3116685" y="3789070"/>
            <a:ext cx="240620" cy="733221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7BC5241E-89FB-4CEF-ABC6-B855E267E88D}"/>
              </a:ext>
            </a:extLst>
          </p:cNvPr>
          <p:cNvSpPr/>
          <p:nvPr/>
        </p:nvSpPr>
        <p:spPr>
          <a:xfrm rot="18331217" flipH="1">
            <a:off x="2101330" y="5482184"/>
            <a:ext cx="145309" cy="542427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2B1B7365-F94D-435C-8193-C9341B29924B}"/>
              </a:ext>
            </a:extLst>
          </p:cNvPr>
          <p:cNvSpPr/>
          <p:nvPr/>
        </p:nvSpPr>
        <p:spPr>
          <a:xfrm rot="18331217" flipH="1">
            <a:off x="1989363" y="5988467"/>
            <a:ext cx="125988" cy="556221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3B2E4068-25B9-4449-9E43-78FC28BF0B23}"/>
              </a:ext>
            </a:extLst>
          </p:cNvPr>
          <p:cNvSpPr/>
          <p:nvPr/>
        </p:nvSpPr>
        <p:spPr>
          <a:xfrm rot="1490305" flipH="1">
            <a:off x="380340" y="3782511"/>
            <a:ext cx="213353" cy="517715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3C6172-356A-469C-973D-30AF6D9C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3587" t="29169" r="13478" b="26365"/>
          <a:stretch/>
        </p:blipFill>
        <p:spPr>
          <a:xfrm>
            <a:off x="318052" y="1338470"/>
            <a:ext cx="11569147" cy="55195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12192000" cy="1338471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Mingbuloq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botig‘i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bilan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Hazrat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Sulton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cho‘qqisi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orqali</a:t>
            </a:r>
            <a:endParaRPr lang="en-US" sz="3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o‘tkazilgan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yuzasi</a:t>
            </a:r>
            <a:r>
              <a:rPr lang="en-US" sz="3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kesimi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O‘zbekistonning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orografik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chizmasi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9" name="Picture 2" descr="3d People - Man, Person And A Red Exclamation Mark Stock Photo, Picture And  Royalty Free Image. Image 17048600.">
            <a:extLst>
              <a:ext uri="{FF2B5EF4-FFF2-40B4-BE49-F238E27FC236}">
                <a16:creationId xmlns:a16="http://schemas.microsoft.com/office/drawing/2014/main" id="{A3110576-24AD-4C53-ADCD-A84D6A86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064" y="4585489"/>
            <a:ext cx="1667936" cy="1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606DD-3D19-4DA4-9727-F69339D5E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2" t="13315" r="37935" b="12252"/>
          <a:stretch/>
        </p:blipFill>
        <p:spPr>
          <a:xfrm rot="5400000">
            <a:off x="3041375" y="-868018"/>
            <a:ext cx="5711686" cy="95415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DE241C-6982-4297-9181-2D467803935F}"/>
              </a:ext>
            </a:extLst>
          </p:cNvPr>
          <p:cNvSpPr/>
          <p:nvPr/>
        </p:nvSpPr>
        <p:spPr>
          <a:xfrm>
            <a:off x="1126435" y="3776870"/>
            <a:ext cx="2981739" cy="29817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Talas               10.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11.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12.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Boysuntog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13.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Surxontog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14.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Ko‘hitangtog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15.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Bobotog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16.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17.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Qoraxotin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Minbuloq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20.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Asaka-Ovdon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Tekisliklar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Physical Map of Uzbekistan">
            <a:extLst>
              <a:ext uri="{FF2B5EF4-FFF2-40B4-BE49-F238E27FC236}">
                <a16:creationId xmlns:a16="http://schemas.microsoft.com/office/drawing/2014/main" id="{77F8A2ED-AC27-4DA0-928F-EC10282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0" y="807747"/>
            <a:ext cx="9289773" cy="59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C56E94-B1A5-430B-8DBE-C987EE9CEF44}"/>
              </a:ext>
            </a:extLst>
          </p:cNvPr>
          <p:cNvSpPr/>
          <p:nvPr/>
        </p:nvSpPr>
        <p:spPr>
          <a:xfrm>
            <a:off x="2279374" y="1775791"/>
            <a:ext cx="2822713" cy="1232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cho‘lidan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98D7AD-F9A3-4705-B83C-11A8B1D06EDF}"/>
              </a:ext>
            </a:extLst>
          </p:cNvPr>
          <p:cNvSpPr/>
          <p:nvPr/>
        </p:nvSpPr>
        <p:spPr>
          <a:xfrm>
            <a:off x="6679095" y="3303104"/>
            <a:ext cx="1835428" cy="487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00465496-289B-4062-A5F9-92C04DA18941}"/>
              </a:ext>
            </a:extLst>
          </p:cNvPr>
          <p:cNvSpPr/>
          <p:nvPr/>
        </p:nvSpPr>
        <p:spPr>
          <a:xfrm>
            <a:off x="7499074" y="3835867"/>
            <a:ext cx="195469" cy="48701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849FAF-E2D1-4DF8-9562-147B15C64CA0}"/>
              </a:ext>
            </a:extLst>
          </p:cNvPr>
          <p:cNvSpPr/>
          <p:nvPr/>
        </p:nvSpPr>
        <p:spPr>
          <a:xfrm>
            <a:off x="1663148" y="5671930"/>
            <a:ext cx="2822713" cy="954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Qarnob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Malik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D8C2545-9156-4568-B427-F8A85BAEB621}"/>
              </a:ext>
            </a:extLst>
          </p:cNvPr>
          <p:cNvSpPr/>
          <p:nvPr/>
        </p:nvSpPr>
        <p:spPr>
          <a:xfrm rot="20772370">
            <a:off x="4489383" y="5417530"/>
            <a:ext cx="1781498" cy="24502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CBD24475-8A36-45CC-AC98-E43ECAE237A4}"/>
              </a:ext>
            </a:extLst>
          </p:cNvPr>
          <p:cNvSpPr/>
          <p:nvPr/>
        </p:nvSpPr>
        <p:spPr>
          <a:xfrm rot="5400000">
            <a:off x="6094355" y="1452853"/>
            <a:ext cx="832861" cy="2540093"/>
          </a:xfrm>
          <a:prstGeom prst="ben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6495B40C-1764-4197-8051-2BED69EBC174}"/>
              </a:ext>
            </a:extLst>
          </p:cNvPr>
          <p:cNvSpPr/>
          <p:nvPr/>
        </p:nvSpPr>
        <p:spPr>
          <a:xfrm>
            <a:off x="2784143" y="3026595"/>
            <a:ext cx="436728" cy="25907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Tog‘lar</a:t>
            </a:r>
            <a:endParaRPr lang="ru-RU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89362-AB18-42A8-87DF-B9DF942DF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3" t="19695" r="29022" b="24432"/>
          <a:stretch/>
        </p:blipFill>
        <p:spPr>
          <a:xfrm>
            <a:off x="119269" y="701731"/>
            <a:ext cx="10018644" cy="615626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83BDC64-A177-41C6-A5BB-37E1D7396EDA}"/>
              </a:ext>
            </a:extLst>
          </p:cNvPr>
          <p:cNvSpPr/>
          <p:nvPr/>
        </p:nvSpPr>
        <p:spPr>
          <a:xfrm>
            <a:off x="92765" y="4956312"/>
            <a:ext cx="2729949" cy="19016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tekisliklarga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BB58F3E-3A94-4AF2-A212-AFC9DB5C510C}"/>
              </a:ext>
            </a:extLst>
          </p:cNvPr>
          <p:cNvSpPr/>
          <p:nvPr/>
        </p:nvSpPr>
        <p:spPr>
          <a:xfrm>
            <a:off x="10018643" y="795131"/>
            <a:ext cx="2080592" cy="591046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Hisor-Oloy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tizmalarining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3E97553-3383-4335-B83F-BB49000056A1}"/>
              </a:ext>
            </a:extLst>
          </p:cNvPr>
          <p:cNvSpPr/>
          <p:nvPr/>
        </p:nvSpPr>
        <p:spPr>
          <a:xfrm rot="18708774">
            <a:off x="2382236" y="4026789"/>
            <a:ext cx="2132300" cy="35134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7C58821-9141-44F8-9647-A03C8BA39D04}"/>
              </a:ext>
            </a:extLst>
          </p:cNvPr>
          <p:cNvSpPr/>
          <p:nvPr/>
        </p:nvSpPr>
        <p:spPr>
          <a:xfrm rot="9350268">
            <a:off x="8478750" y="2879440"/>
            <a:ext cx="1506518" cy="35134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E03D528-9085-4905-ABB5-22B8A1D212A6}"/>
              </a:ext>
            </a:extLst>
          </p:cNvPr>
          <p:cNvSpPr/>
          <p:nvPr/>
        </p:nvSpPr>
        <p:spPr>
          <a:xfrm rot="9697603">
            <a:off x="7103717" y="4105176"/>
            <a:ext cx="2873150" cy="35134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0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1289</Words>
  <Application>Microsoft Office PowerPoint</Application>
  <PresentationFormat>Широкоэкранный</PresentationFormat>
  <Paragraphs>172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Qizilqum cho‘li</vt:lpstr>
      <vt:lpstr>Презентация PowerPoint</vt:lpstr>
      <vt:lpstr>Презентация PowerPoint</vt:lpstr>
      <vt:lpstr>Tekisliklar </vt:lpstr>
      <vt:lpstr>Tog‘lar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348</cp:revision>
  <dcterms:created xsi:type="dcterms:W3CDTF">2020-09-25T10:29:56Z</dcterms:created>
  <dcterms:modified xsi:type="dcterms:W3CDTF">2021-02-17T10:20:26Z</dcterms:modified>
</cp:coreProperties>
</file>