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4" r:id="rId4"/>
    <p:sldId id="296" r:id="rId5"/>
    <p:sldId id="318" r:id="rId6"/>
    <p:sldId id="309" r:id="rId7"/>
    <p:sldId id="298" r:id="rId8"/>
    <p:sldId id="308" r:id="rId9"/>
    <p:sldId id="322" r:id="rId10"/>
    <p:sldId id="256" r:id="rId11"/>
    <p:sldId id="257" r:id="rId12"/>
    <p:sldId id="306" r:id="rId13"/>
    <p:sldId id="313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3" r:id="rId23"/>
    <p:sldId id="331" r:id="rId24"/>
    <p:sldId id="334" r:id="rId25"/>
    <p:sldId id="335" r:id="rId26"/>
    <p:sldId id="336" r:id="rId27"/>
    <p:sldId id="337" r:id="rId28"/>
    <p:sldId id="340" r:id="rId29"/>
    <p:sldId id="338" r:id="rId30"/>
    <p:sldId id="339" r:id="rId31"/>
    <p:sldId id="332" r:id="rId32"/>
    <p:sldId id="31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54CC"/>
    <a:srgbClr val="FFE181"/>
    <a:srgbClr val="866600"/>
    <a:srgbClr val="483700"/>
    <a:srgbClr val="0C0900"/>
    <a:srgbClr val="0066CC"/>
    <a:srgbClr val="CC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C663D-C1AF-451D-B6DA-AD93DCB0784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3535984F-8190-4572-ABDB-3272CCD32B4C}">
      <dgm:prSet phldrT="[Текст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Cho‘l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75767B-2EA3-4FC0-B555-8D63049DE998}" type="parTrans" cxnId="{7597A5EA-4016-4452-B6A1-FB9ABDECE40F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E5400B-DE82-4C3C-867B-296949A4D487}" type="sibTrans" cxnId="{7597A5EA-4016-4452-B6A1-FB9ABDECE40F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2EDBA-044C-41AF-A7C0-7E6A2BE65AD8}">
      <dgm:prSet phldrT="[Текст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Bo‘z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027A5-171F-4C4F-BEDB-6D6DE4F1A3DF}" type="parTrans" cxnId="{8C9AF704-03AC-4B2E-B2D9-76291EA7C8D9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3C711-533F-46F9-97A4-B0FAAD06C4A3}" type="sibTrans" cxnId="{8C9AF704-03AC-4B2E-B2D9-76291EA7C8D9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584F0-D104-4DBD-9201-E776A899C058}">
      <dgm:prSet phldrT="[Текст]"/>
      <dgm:spPr>
        <a:solidFill>
          <a:schemeClr val="accent4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Tog‘-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dasht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FD59F-C5A4-4001-A25F-151372869586}" type="parTrans" cxnId="{52D40F46-4AA6-46D0-8D55-F1C735D3F86C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375CD-2CA8-4400-8474-C3A1F4C403C5}" type="sibTrans" cxnId="{52D40F46-4AA6-46D0-8D55-F1C735D3F86C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ED4CE3-1EBB-4D0C-969F-777AF413D1F6}">
      <dgm:prSet phldrT="[Текст]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Baland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BD440-AA1B-4477-9A80-6B46A9695143}" type="parTrans" cxnId="{201EA57C-F529-4F4E-9E4A-7E614DD047EB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EC23D-0FE6-4B2E-901C-2358C3E38FF2}" type="sibTrans" cxnId="{201EA57C-F529-4F4E-9E4A-7E614DD047EB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D1AE1F-495F-499A-9AC9-8ACC93D9EB0E}" type="pres">
      <dgm:prSet presAssocID="{CD3C663D-C1AF-451D-B6DA-AD93DCB07846}" presName="rootnode" presStyleCnt="0">
        <dgm:presLayoutVars>
          <dgm:chMax/>
          <dgm:chPref/>
          <dgm:dir/>
          <dgm:animLvl val="lvl"/>
        </dgm:presLayoutVars>
      </dgm:prSet>
      <dgm:spPr/>
    </dgm:pt>
    <dgm:pt modelId="{DD40B38C-20C2-4420-9836-24FC0337BBFD}" type="pres">
      <dgm:prSet presAssocID="{3535984F-8190-4572-ABDB-3272CCD32B4C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B6A59E2-5EAC-4048-B49C-A339DB0ABD23}" type="pres">
      <dgm:prSet presAssocID="{3535984F-8190-4572-ABDB-3272CCD32B4C}" presName="bentUpArrow1" presStyleLbl="alignImgPlace1" presStyleIdx="0" presStyleCnt="3" custScaleX="82399"/>
      <dgm:spPr>
        <a:solidFill>
          <a:srgbClr val="FFC000"/>
        </a:solidFill>
        <a:ln>
          <a:solidFill>
            <a:srgbClr val="00206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45854F-85FB-47B1-B870-0CF29964E259}" type="pres">
      <dgm:prSet presAssocID="{3535984F-8190-4572-ABDB-3272CCD32B4C}" presName="ParentText" presStyleLbl="node1" presStyleIdx="0" presStyleCnt="4" custScaleX="167830">
        <dgm:presLayoutVars>
          <dgm:chMax val="1"/>
          <dgm:chPref val="1"/>
          <dgm:bulletEnabled val="1"/>
        </dgm:presLayoutVars>
      </dgm:prSet>
      <dgm:spPr/>
    </dgm:pt>
    <dgm:pt modelId="{BA1B5DD4-0944-4988-9F6C-ECEDD0C05A97}" type="pres">
      <dgm:prSet presAssocID="{3535984F-8190-4572-ABDB-3272CCD32B4C}" presName="ChildText" presStyleLbl="revTx" presStyleIdx="0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7105F5C-0697-419C-B0A6-6AF0D08E0069}" type="pres">
      <dgm:prSet presAssocID="{84E5400B-DE82-4C3C-867B-296949A4D48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221DABD-DF28-43BF-8BBE-B5357C1AA6AB}" type="pres">
      <dgm:prSet presAssocID="{7D82EDBA-044C-41AF-A7C0-7E6A2BE65AD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9122D7F-91A9-4A38-9AF2-F3C50325C065}" type="pres">
      <dgm:prSet presAssocID="{7D82EDBA-044C-41AF-A7C0-7E6A2BE65AD8}" presName="bentUpArrow1" presStyleLbl="alignImgPlace1" presStyleIdx="1" presStyleCnt="3" custScaleX="94024"/>
      <dgm:spPr>
        <a:solidFill>
          <a:srgbClr val="FFC000"/>
        </a:solidFill>
        <a:ln>
          <a:solidFill>
            <a:srgbClr val="00206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54E20AB-D354-4FB6-B3B4-7B4C82F5B56F}" type="pres">
      <dgm:prSet presAssocID="{7D82EDBA-044C-41AF-A7C0-7E6A2BE65AD8}" presName="ParentText" presStyleLbl="node1" presStyleIdx="1" presStyleCnt="4" custScaleX="189297" custLinFactNeighborX="12556">
        <dgm:presLayoutVars>
          <dgm:chMax val="1"/>
          <dgm:chPref val="1"/>
          <dgm:bulletEnabled val="1"/>
        </dgm:presLayoutVars>
      </dgm:prSet>
      <dgm:spPr/>
    </dgm:pt>
    <dgm:pt modelId="{E56A62AE-03D0-40E1-B2BC-B036BC386237}" type="pres">
      <dgm:prSet presAssocID="{7D82EDBA-044C-41AF-A7C0-7E6A2BE65AD8}" presName="ChildText" presStyleLbl="revTx" presStyleIdx="1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82C650-4F33-46A3-A80D-99B43C254122}" type="pres">
      <dgm:prSet presAssocID="{73E3C711-533F-46F9-97A4-B0FAAD06C4A3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0AFCBCF-D899-4F62-AD58-7A6A86A978DA}" type="pres">
      <dgm:prSet presAssocID="{961584F0-D104-4DBD-9201-E776A899C05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4738AE8-4BFE-450D-A05E-CFD22AC4A8D6}" type="pres">
      <dgm:prSet presAssocID="{961584F0-D104-4DBD-9201-E776A899C058}" presName="bentUpArrow1" presStyleLbl="alignImgPlace1" presStyleIdx="2" presStyleCnt="3" custScaleX="85942"/>
      <dgm:spPr>
        <a:solidFill>
          <a:srgbClr val="FFC000"/>
        </a:solidFill>
        <a:ln>
          <a:solidFill>
            <a:srgbClr val="00206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99710B5-3260-44BA-8AE3-FDE46FBE8213}" type="pres">
      <dgm:prSet presAssocID="{961584F0-D104-4DBD-9201-E776A899C058}" presName="ParentText" presStyleLbl="node1" presStyleIdx="2" presStyleCnt="4" custScaleX="171132" custLinFactNeighborX="25534" custLinFactNeighborY="-2111">
        <dgm:presLayoutVars>
          <dgm:chMax val="1"/>
          <dgm:chPref val="1"/>
          <dgm:bulletEnabled val="1"/>
        </dgm:presLayoutVars>
      </dgm:prSet>
      <dgm:spPr/>
    </dgm:pt>
    <dgm:pt modelId="{C6639253-7B11-4E3A-A5DC-CB2471506C6E}" type="pres">
      <dgm:prSet presAssocID="{961584F0-D104-4DBD-9201-E776A899C058}" presName="ChildText" presStyleLbl="revTx" presStyleIdx="2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E04BD68-352E-415C-BF09-865A8B8E0001}" type="pres">
      <dgm:prSet presAssocID="{817375CD-2CA8-4400-8474-C3A1F4C403C5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1243DD2-F39F-4F5A-AC02-F439CDD25F58}" type="pres">
      <dgm:prSet presAssocID="{1EED4CE3-1EBB-4D0C-969F-777AF413D1F6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F684D03-270E-47DC-B379-2CF744AE131F}" type="pres">
      <dgm:prSet presAssocID="{1EED4CE3-1EBB-4D0C-969F-777AF413D1F6}" presName="ParentText" presStyleLbl="node1" presStyleIdx="3" presStyleCnt="4" custScaleX="178323" custLinFactNeighborX="16988">
        <dgm:presLayoutVars>
          <dgm:chMax val="1"/>
          <dgm:chPref val="1"/>
          <dgm:bulletEnabled val="1"/>
        </dgm:presLayoutVars>
      </dgm:prSet>
      <dgm:spPr/>
    </dgm:pt>
  </dgm:ptLst>
  <dgm:cxnLst>
    <dgm:cxn modelId="{8C9AF704-03AC-4B2E-B2D9-76291EA7C8D9}" srcId="{CD3C663D-C1AF-451D-B6DA-AD93DCB07846}" destId="{7D82EDBA-044C-41AF-A7C0-7E6A2BE65AD8}" srcOrd="1" destOrd="0" parTransId="{7D6027A5-171F-4C4F-BEDB-6D6DE4F1A3DF}" sibTransId="{73E3C711-533F-46F9-97A4-B0FAAD06C4A3}"/>
    <dgm:cxn modelId="{A57D1F5F-9DE3-4F91-8DFB-F7F728B8CE0D}" type="presOf" srcId="{961584F0-D104-4DBD-9201-E776A899C058}" destId="{C99710B5-3260-44BA-8AE3-FDE46FBE8213}" srcOrd="0" destOrd="0" presId="urn:microsoft.com/office/officeart/2005/8/layout/StepDownProcess"/>
    <dgm:cxn modelId="{52D40F46-4AA6-46D0-8D55-F1C735D3F86C}" srcId="{CD3C663D-C1AF-451D-B6DA-AD93DCB07846}" destId="{961584F0-D104-4DBD-9201-E776A899C058}" srcOrd="2" destOrd="0" parTransId="{138FD59F-C5A4-4001-A25F-151372869586}" sibTransId="{817375CD-2CA8-4400-8474-C3A1F4C403C5}"/>
    <dgm:cxn modelId="{201EA57C-F529-4F4E-9E4A-7E614DD047EB}" srcId="{CD3C663D-C1AF-451D-B6DA-AD93DCB07846}" destId="{1EED4CE3-1EBB-4D0C-969F-777AF413D1F6}" srcOrd="3" destOrd="0" parTransId="{89CBD440-AA1B-4477-9A80-6B46A9695143}" sibTransId="{BE0EC23D-0FE6-4B2E-901C-2358C3E38FF2}"/>
    <dgm:cxn modelId="{E7509B8E-959A-490D-BC43-3BFC43871D32}" type="presOf" srcId="{1EED4CE3-1EBB-4D0C-969F-777AF413D1F6}" destId="{CF684D03-270E-47DC-B379-2CF744AE131F}" srcOrd="0" destOrd="0" presId="urn:microsoft.com/office/officeart/2005/8/layout/StepDownProcess"/>
    <dgm:cxn modelId="{A1CA04CD-9019-473F-9CE3-68746E4350B1}" type="presOf" srcId="{3535984F-8190-4572-ABDB-3272CCD32B4C}" destId="{BC45854F-85FB-47B1-B870-0CF29964E259}" srcOrd="0" destOrd="0" presId="urn:microsoft.com/office/officeart/2005/8/layout/StepDownProcess"/>
    <dgm:cxn modelId="{61DDDCE3-3C04-4D2F-BF94-573C47B469A1}" type="presOf" srcId="{CD3C663D-C1AF-451D-B6DA-AD93DCB07846}" destId="{42D1AE1F-495F-499A-9AC9-8ACC93D9EB0E}" srcOrd="0" destOrd="0" presId="urn:microsoft.com/office/officeart/2005/8/layout/StepDownProcess"/>
    <dgm:cxn modelId="{7597A5EA-4016-4452-B6A1-FB9ABDECE40F}" srcId="{CD3C663D-C1AF-451D-B6DA-AD93DCB07846}" destId="{3535984F-8190-4572-ABDB-3272CCD32B4C}" srcOrd="0" destOrd="0" parTransId="{8875767B-2EA3-4FC0-B555-8D63049DE998}" sibTransId="{84E5400B-DE82-4C3C-867B-296949A4D487}"/>
    <dgm:cxn modelId="{E73CE1FD-061A-4103-9AF3-7B95C5633C46}" type="presOf" srcId="{7D82EDBA-044C-41AF-A7C0-7E6A2BE65AD8}" destId="{054E20AB-D354-4FB6-B3B4-7B4C82F5B56F}" srcOrd="0" destOrd="0" presId="urn:microsoft.com/office/officeart/2005/8/layout/StepDownProcess"/>
    <dgm:cxn modelId="{80254177-ADBE-43DA-A19A-A3D67E5B8FA9}" type="presParOf" srcId="{42D1AE1F-495F-499A-9AC9-8ACC93D9EB0E}" destId="{DD40B38C-20C2-4420-9836-24FC0337BBFD}" srcOrd="0" destOrd="0" presId="urn:microsoft.com/office/officeart/2005/8/layout/StepDownProcess"/>
    <dgm:cxn modelId="{CE09458F-C96D-4D3D-8B41-AAD77A4EFB2D}" type="presParOf" srcId="{DD40B38C-20C2-4420-9836-24FC0337BBFD}" destId="{AB6A59E2-5EAC-4048-B49C-A339DB0ABD23}" srcOrd="0" destOrd="0" presId="urn:microsoft.com/office/officeart/2005/8/layout/StepDownProcess"/>
    <dgm:cxn modelId="{71A8AD41-5754-4FAF-971D-AEFB6F29F3BD}" type="presParOf" srcId="{DD40B38C-20C2-4420-9836-24FC0337BBFD}" destId="{BC45854F-85FB-47B1-B870-0CF29964E259}" srcOrd="1" destOrd="0" presId="urn:microsoft.com/office/officeart/2005/8/layout/StepDownProcess"/>
    <dgm:cxn modelId="{CB5A71C4-B622-4A0D-AFFC-460C7AD40CCC}" type="presParOf" srcId="{DD40B38C-20C2-4420-9836-24FC0337BBFD}" destId="{BA1B5DD4-0944-4988-9F6C-ECEDD0C05A97}" srcOrd="2" destOrd="0" presId="urn:microsoft.com/office/officeart/2005/8/layout/StepDownProcess"/>
    <dgm:cxn modelId="{A6A01D68-EF59-475C-90DB-9E6D980C292E}" type="presParOf" srcId="{42D1AE1F-495F-499A-9AC9-8ACC93D9EB0E}" destId="{D7105F5C-0697-419C-B0A6-6AF0D08E0069}" srcOrd="1" destOrd="0" presId="urn:microsoft.com/office/officeart/2005/8/layout/StepDownProcess"/>
    <dgm:cxn modelId="{17297D11-5954-4F0D-BD62-50A3A4FC96F5}" type="presParOf" srcId="{42D1AE1F-495F-499A-9AC9-8ACC93D9EB0E}" destId="{3221DABD-DF28-43BF-8BBE-B5357C1AA6AB}" srcOrd="2" destOrd="0" presId="urn:microsoft.com/office/officeart/2005/8/layout/StepDownProcess"/>
    <dgm:cxn modelId="{6A6BDE35-83BC-42E6-8A24-2EE21D8BE4F7}" type="presParOf" srcId="{3221DABD-DF28-43BF-8BBE-B5357C1AA6AB}" destId="{B9122D7F-91A9-4A38-9AF2-F3C50325C065}" srcOrd="0" destOrd="0" presId="urn:microsoft.com/office/officeart/2005/8/layout/StepDownProcess"/>
    <dgm:cxn modelId="{F7973A5D-8E01-4224-90FC-FBB9F7C09846}" type="presParOf" srcId="{3221DABD-DF28-43BF-8BBE-B5357C1AA6AB}" destId="{054E20AB-D354-4FB6-B3B4-7B4C82F5B56F}" srcOrd="1" destOrd="0" presId="urn:microsoft.com/office/officeart/2005/8/layout/StepDownProcess"/>
    <dgm:cxn modelId="{FF080EC0-2C1E-4901-ADCB-CD51BB2900D0}" type="presParOf" srcId="{3221DABD-DF28-43BF-8BBE-B5357C1AA6AB}" destId="{E56A62AE-03D0-40E1-B2BC-B036BC386237}" srcOrd="2" destOrd="0" presId="urn:microsoft.com/office/officeart/2005/8/layout/StepDownProcess"/>
    <dgm:cxn modelId="{8B7392B3-55A0-4D06-B203-585F540CCCF6}" type="presParOf" srcId="{42D1AE1F-495F-499A-9AC9-8ACC93D9EB0E}" destId="{BF82C650-4F33-46A3-A80D-99B43C254122}" srcOrd="3" destOrd="0" presId="urn:microsoft.com/office/officeart/2005/8/layout/StepDownProcess"/>
    <dgm:cxn modelId="{8CE829DE-C981-4E45-8E6F-C805B56958FE}" type="presParOf" srcId="{42D1AE1F-495F-499A-9AC9-8ACC93D9EB0E}" destId="{30AFCBCF-D899-4F62-AD58-7A6A86A978DA}" srcOrd="4" destOrd="0" presId="urn:microsoft.com/office/officeart/2005/8/layout/StepDownProcess"/>
    <dgm:cxn modelId="{61CB775B-8108-492C-99A7-BB37CF086925}" type="presParOf" srcId="{30AFCBCF-D899-4F62-AD58-7A6A86A978DA}" destId="{D4738AE8-4BFE-450D-A05E-CFD22AC4A8D6}" srcOrd="0" destOrd="0" presId="urn:microsoft.com/office/officeart/2005/8/layout/StepDownProcess"/>
    <dgm:cxn modelId="{8DB76DAE-90A7-4E52-85B1-13875211D168}" type="presParOf" srcId="{30AFCBCF-D899-4F62-AD58-7A6A86A978DA}" destId="{C99710B5-3260-44BA-8AE3-FDE46FBE8213}" srcOrd="1" destOrd="0" presId="urn:microsoft.com/office/officeart/2005/8/layout/StepDownProcess"/>
    <dgm:cxn modelId="{83FAD0A0-0C28-48CE-8F2C-B16EEBD40D80}" type="presParOf" srcId="{30AFCBCF-D899-4F62-AD58-7A6A86A978DA}" destId="{C6639253-7B11-4E3A-A5DC-CB2471506C6E}" srcOrd="2" destOrd="0" presId="urn:microsoft.com/office/officeart/2005/8/layout/StepDownProcess"/>
    <dgm:cxn modelId="{F11BD491-9012-44CC-934D-6C9F4F62C54E}" type="presParOf" srcId="{42D1AE1F-495F-499A-9AC9-8ACC93D9EB0E}" destId="{EE04BD68-352E-415C-BF09-865A8B8E0001}" srcOrd="5" destOrd="0" presId="urn:microsoft.com/office/officeart/2005/8/layout/StepDownProcess"/>
    <dgm:cxn modelId="{215375D6-DF67-4AA4-BD74-8661AF1F5E74}" type="presParOf" srcId="{42D1AE1F-495F-499A-9AC9-8ACC93D9EB0E}" destId="{F1243DD2-F39F-4F5A-AC02-F439CDD25F58}" srcOrd="6" destOrd="0" presId="urn:microsoft.com/office/officeart/2005/8/layout/StepDownProcess"/>
    <dgm:cxn modelId="{0EBF2688-F460-4216-91DB-3B2F467E30C0}" type="presParOf" srcId="{F1243DD2-F39F-4F5A-AC02-F439CDD25F58}" destId="{CF684D03-270E-47DC-B379-2CF744AE131F}" srcOrd="0" destOrd="0" presId="urn:microsoft.com/office/officeart/2005/8/layout/StepDownProcess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3C663D-C1AF-451D-B6DA-AD93DCB0784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3535984F-8190-4572-ABDB-3272CCD32B4C}">
      <dgm:prSet phldrT="[Текст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tusli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75767B-2EA3-4FC0-B555-8D63049DE998}" type="parTrans" cxnId="{7597A5EA-4016-4452-B6A1-FB9ABDECE40F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E5400B-DE82-4C3C-867B-296949A4D487}" type="sibTrans" cxnId="{7597A5EA-4016-4452-B6A1-FB9ABDECE40F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2EDBA-044C-41AF-A7C0-7E6A2BE65AD8}">
      <dgm:prSet phldrT="[Текст]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Taqir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taqirli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027A5-171F-4C4F-BEDB-6D6DE4F1A3DF}" type="parTrans" cxnId="{8C9AF704-03AC-4B2E-B2D9-76291EA7C8D9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3C711-533F-46F9-97A4-B0FAAD06C4A3}" type="sibTrans" cxnId="{8C9AF704-03AC-4B2E-B2D9-76291EA7C8D9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584F0-D104-4DBD-9201-E776A899C058}">
      <dgm:prSet phldrT="[Текст]"/>
      <dgm:spPr>
        <a:solidFill>
          <a:schemeClr val="accent4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Cho‘l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qumli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FD59F-C5A4-4001-A25F-151372869586}" type="parTrans" cxnId="{52D40F46-4AA6-46D0-8D55-F1C735D3F86C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375CD-2CA8-4400-8474-C3A1F4C403C5}" type="sibTrans" cxnId="{52D40F46-4AA6-46D0-8D55-F1C735D3F86C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ED4CE3-1EBB-4D0C-969F-777AF413D1F6}">
      <dgm:prSet phldrT="[Текст]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O‘tloq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alluvial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BD440-AA1B-4477-9A80-6B46A9695143}" type="parTrans" cxnId="{201EA57C-F529-4F4E-9E4A-7E614DD047EB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EC23D-0FE6-4B2E-901C-2358C3E38FF2}" type="sibTrans" cxnId="{201EA57C-F529-4F4E-9E4A-7E614DD047EB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D1AE1F-495F-499A-9AC9-8ACC93D9EB0E}" type="pres">
      <dgm:prSet presAssocID="{CD3C663D-C1AF-451D-B6DA-AD93DCB07846}" presName="rootnode" presStyleCnt="0">
        <dgm:presLayoutVars>
          <dgm:chMax/>
          <dgm:chPref/>
          <dgm:dir/>
          <dgm:animLvl val="lvl"/>
        </dgm:presLayoutVars>
      </dgm:prSet>
      <dgm:spPr/>
    </dgm:pt>
    <dgm:pt modelId="{DD40B38C-20C2-4420-9836-24FC0337BBFD}" type="pres">
      <dgm:prSet presAssocID="{3535984F-8190-4572-ABDB-3272CCD32B4C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B6A59E2-5EAC-4048-B49C-A339DB0ABD23}" type="pres">
      <dgm:prSet presAssocID="{3535984F-8190-4572-ABDB-3272CCD32B4C}" presName="bentUpArrow1" presStyleLbl="alignImgPlace1" presStyleIdx="0" presStyleCnt="3" custScaleX="82399"/>
      <dgm:spPr>
        <a:solidFill>
          <a:srgbClr val="FFC000"/>
        </a:solidFill>
        <a:ln>
          <a:solidFill>
            <a:srgbClr val="FF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45854F-85FB-47B1-B870-0CF29964E259}" type="pres">
      <dgm:prSet presAssocID="{3535984F-8190-4572-ABDB-3272CCD32B4C}" presName="ParentText" presStyleLbl="node1" presStyleIdx="0" presStyleCnt="4" custScaleX="167830">
        <dgm:presLayoutVars>
          <dgm:chMax val="1"/>
          <dgm:chPref val="1"/>
          <dgm:bulletEnabled val="1"/>
        </dgm:presLayoutVars>
      </dgm:prSet>
      <dgm:spPr/>
    </dgm:pt>
    <dgm:pt modelId="{BA1B5DD4-0944-4988-9F6C-ECEDD0C05A97}" type="pres">
      <dgm:prSet presAssocID="{3535984F-8190-4572-ABDB-3272CCD32B4C}" presName="ChildText" presStyleLbl="revTx" presStyleIdx="0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7105F5C-0697-419C-B0A6-6AF0D08E0069}" type="pres">
      <dgm:prSet presAssocID="{84E5400B-DE82-4C3C-867B-296949A4D487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221DABD-DF28-43BF-8BBE-B5357C1AA6AB}" type="pres">
      <dgm:prSet presAssocID="{7D82EDBA-044C-41AF-A7C0-7E6A2BE65AD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9122D7F-91A9-4A38-9AF2-F3C50325C065}" type="pres">
      <dgm:prSet presAssocID="{7D82EDBA-044C-41AF-A7C0-7E6A2BE65AD8}" presName="bentUpArrow1" presStyleLbl="alignImgPlace1" presStyleIdx="1" presStyleCnt="3" custScaleX="94024"/>
      <dgm:spPr>
        <a:solidFill>
          <a:srgbClr val="FFC000"/>
        </a:solidFill>
        <a:ln>
          <a:solidFill>
            <a:srgbClr val="FF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54E20AB-D354-4FB6-B3B4-7B4C82F5B56F}" type="pres">
      <dgm:prSet presAssocID="{7D82EDBA-044C-41AF-A7C0-7E6A2BE65AD8}" presName="ParentText" presStyleLbl="node1" presStyleIdx="1" presStyleCnt="4" custScaleX="189297" custLinFactNeighborX="12556">
        <dgm:presLayoutVars>
          <dgm:chMax val="1"/>
          <dgm:chPref val="1"/>
          <dgm:bulletEnabled val="1"/>
        </dgm:presLayoutVars>
      </dgm:prSet>
      <dgm:spPr/>
    </dgm:pt>
    <dgm:pt modelId="{E56A62AE-03D0-40E1-B2BC-B036BC386237}" type="pres">
      <dgm:prSet presAssocID="{7D82EDBA-044C-41AF-A7C0-7E6A2BE65AD8}" presName="ChildText" presStyleLbl="revTx" presStyleIdx="1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82C650-4F33-46A3-A80D-99B43C254122}" type="pres">
      <dgm:prSet presAssocID="{73E3C711-533F-46F9-97A4-B0FAAD06C4A3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0AFCBCF-D899-4F62-AD58-7A6A86A978DA}" type="pres">
      <dgm:prSet presAssocID="{961584F0-D104-4DBD-9201-E776A899C05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4738AE8-4BFE-450D-A05E-CFD22AC4A8D6}" type="pres">
      <dgm:prSet presAssocID="{961584F0-D104-4DBD-9201-E776A899C058}" presName="bentUpArrow1" presStyleLbl="alignImgPlace1" presStyleIdx="2" presStyleCnt="3" custScaleX="85942"/>
      <dgm:spPr>
        <a:solidFill>
          <a:srgbClr val="FFC000"/>
        </a:solidFill>
        <a:ln>
          <a:solidFill>
            <a:srgbClr val="FF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99710B5-3260-44BA-8AE3-FDE46FBE8213}" type="pres">
      <dgm:prSet presAssocID="{961584F0-D104-4DBD-9201-E776A899C058}" presName="ParentText" presStyleLbl="node1" presStyleIdx="2" presStyleCnt="4" custScaleX="171132" custLinFactNeighborX="25534" custLinFactNeighborY="-2111">
        <dgm:presLayoutVars>
          <dgm:chMax val="1"/>
          <dgm:chPref val="1"/>
          <dgm:bulletEnabled val="1"/>
        </dgm:presLayoutVars>
      </dgm:prSet>
      <dgm:spPr/>
    </dgm:pt>
    <dgm:pt modelId="{C6639253-7B11-4E3A-A5DC-CB2471506C6E}" type="pres">
      <dgm:prSet presAssocID="{961584F0-D104-4DBD-9201-E776A899C058}" presName="ChildText" presStyleLbl="revTx" presStyleIdx="2" presStyleCnt="3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E04BD68-352E-415C-BF09-865A8B8E0001}" type="pres">
      <dgm:prSet presAssocID="{817375CD-2CA8-4400-8474-C3A1F4C403C5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1243DD2-F39F-4F5A-AC02-F439CDD25F58}" type="pres">
      <dgm:prSet presAssocID="{1EED4CE3-1EBB-4D0C-969F-777AF413D1F6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F684D03-270E-47DC-B379-2CF744AE131F}" type="pres">
      <dgm:prSet presAssocID="{1EED4CE3-1EBB-4D0C-969F-777AF413D1F6}" presName="ParentText" presStyleLbl="node1" presStyleIdx="3" presStyleCnt="4" custScaleX="178323" custLinFactNeighborX="16988">
        <dgm:presLayoutVars>
          <dgm:chMax val="1"/>
          <dgm:chPref val="1"/>
          <dgm:bulletEnabled val="1"/>
        </dgm:presLayoutVars>
      </dgm:prSet>
      <dgm:spPr/>
    </dgm:pt>
  </dgm:ptLst>
  <dgm:cxnLst>
    <dgm:cxn modelId="{8C9AF704-03AC-4B2E-B2D9-76291EA7C8D9}" srcId="{CD3C663D-C1AF-451D-B6DA-AD93DCB07846}" destId="{7D82EDBA-044C-41AF-A7C0-7E6A2BE65AD8}" srcOrd="1" destOrd="0" parTransId="{7D6027A5-171F-4C4F-BEDB-6D6DE4F1A3DF}" sibTransId="{73E3C711-533F-46F9-97A4-B0FAAD06C4A3}"/>
    <dgm:cxn modelId="{A57D1F5F-9DE3-4F91-8DFB-F7F728B8CE0D}" type="presOf" srcId="{961584F0-D104-4DBD-9201-E776A899C058}" destId="{C99710B5-3260-44BA-8AE3-FDE46FBE8213}" srcOrd="0" destOrd="0" presId="urn:microsoft.com/office/officeart/2005/8/layout/StepDownProcess"/>
    <dgm:cxn modelId="{52D40F46-4AA6-46D0-8D55-F1C735D3F86C}" srcId="{CD3C663D-C1AF-451D-B6DA-AD93DCB07846}" destId="{961584F0-D104-4DBD-9201-E776A899C058}" srcOrd="2" destOrd="0" parTransId="{138FD59F-C5A4-4001-A25F-151372869586}" sibTransId="{817375CD-2CA8-4400-8474-C3A1F4C403C5}"/>
    <dgm:cxn modelId="{201EA57C-F529-4F4E-9E4A-7E614DD047EB}" srcId="{CD3C663D-C1AF-451D-B6DA-AD93DCB07846}" destId="{1EED4CE3-1EBB-4D0C-969F-777AF413D1F6}" srcOrd="3" destOrd="0" parTransId="{89CBD440-AA1B-4477-9A80-6B46A9695143}" sibTransId="{BE0EC23D-0FE6-4B2E-901C-2358C3E38FF2}"/>
    <dgm:cxn modelId="{E7509B8E-959A-490D-BC43-3BFC43871D32}" type="presOf" srcId="{1EED4CE3-1EBB-4D0C-969F-777AF413D1F6}" destId="{CF684D03-270E-47DC-B379-2CF744AE131F}" srcOrd="0" destOrd="0" presId="urn:microsoft.com/office/officeart/2005/8/layout/StepDownProcess"/>
    <dgm:cxn modelId="{A1CA04CD-9019-473F-9CE3-68746E4350B1}" type="presOf" srcId="{3535984F-8190-4572-ABDB-3272CCD32B4C}" destId="{BC45854F-85FB-47B1-B870-0CF29964E259}" srcOrd="0" destOrd="0" presId="urn:microsoft.com/office/officeart/2005/8/layout/StepDownProcess"/>
    <dgm:cxn modelId="{61DDDCE3-3C04-4D2F-BF94-573C47B469A1}" type="presOf" srcId="{CD3C663D-C1AF-451D-B6DA-AD93DCB07846}" destId="{42D1AE1F-495F-499A-9AC9-8ACC93D9EB0E}" srcOrd="0" destOrd="0" presId="urn:microsoft.com/office/officeart/2005/8/layout/StepDownProcess"/>
    <dgm:cxn modelId="{7597A5EA-4016-4452-B6A1-FB9ABDECE40F}" srcId="{CD3C663D-C1AF-451D-B6DA-AD93DCB07846}" destId="{3535984F-8190-4572-ABDB-3272CCD32B4C}" srcOrd="0" destOrd="0" parTransId="{8875767B-2EA3-4FC0-B555-8D63049DE998}" sibTransId="{84E5400B-DE82-4C3C-867B-296949A4D487}"/>
    <dgm:cxn modelId="{E73CE1FD-061A-4103-9AF3-7B95C5633C46}" type="presOf" srcId="{7D82EDBA-044C-41AF-A7C0-7E6A2BE65AD8}" destId="{054E20AB-D354-4FB6-B3B4-7B4C82F5B56F}" srcOrd="0" destOrd="0" presId="urn:microsoft.com/office/officeart/2005/8/layout/StepDownProcess"/>
    <dgm:cxn modelId="{80254177-ADBE-43DA-A19A-A3D67E5B8FA9}" type="presParOf" srcId="{42D1AE1F-495F-499A-9AC9-8ACC93D9EB0E}" destId="{DD40B38C-20C2-4420-9836-24FC0337BBFD}" srcOrd="0" destOrd="0" presId="urn:microsoft.com/office/officeart/2005/8/layout/StepDownProcess"/>
    <dgm:cxn modelId="{CE09458F-C96D-4D3D-8B41-AAD77A4EFB2D}" type="presParOf" srcId="{DD40B38C-20C2-4420-9836-24FC0337BBFD}" destId="{AB6A59E2-5EAC-4048-B49C-A339DB0ABD23}" srcOrd="0" destOrd="0" presId="urn:microsoft.com/office/officeart/2005/8/layout/StepDownProcess"/>
    <dgm:cxn modelId="{71A8AD41-5754-4FAF-971D-AEFB6F29F3BD}" type="presParOf" srcId="{DD40B38C-20C2-4420-9836-24FC0337BBFD}" destId="{BC45854F-85FB-47B1-B870-0CF29964E259}" srcOrd="1" destOrd="0" presId="urn:microsoft.com/office/officeart/2005/8/layout/StepDownProcess"/>
    <dgm:cxn modelId="{CB5A71C4-B622-4A0D-AFFC-460C7AD40CCC}" type="presParOf" srcId="{DD40B38C-20C2-4420-9836-24FC0337BBFD}" destId="{BA1B5DD4-0944-4988-9F6C-ECEDD0C05A97}" srcOrd="2" destOrd="0" presId="urn:microsoft.com/office/officeart/2005/8/layout/StepDownProcess"/>
    <dgm:cxn modelId="{A6A01D68-EF59-475C-90DB-9E6D980C292E}" type="presParOf" srcId="{42D1AE1F-495F-499A-9AC9-8ACC93D9EB0E}" destId="{D7105F5C-0697-419C-B0A6-6AF0D08E0069}" srcOrd="1" destOrd="0" presId="urn:microsoft.com/office/officeart/2005/8/layout/StepDownProcess"/>
    <dgm:cxn modelId="{17297D11-5954-4F0D-BD62-50A3A4FC96F5}" type="presParOf" srcId="{42D1AE1F-495F-499A-9AC9-8ACC93D9EB0E}" destId="{3221DABD-DF28-43BF-8BBE-B5357C1AA6AB}" srcOrd="2" destOrd="0" presId="urn:microsoft.com/office/officeart/2005/8/layout/StepDownProcess"/>
    <dgm:cxn modelId="{6A6BDE35-83BC-42E6-8A24-2EE21D8BE4F7}" type="presParOf" srcId="{3221DABD-DF28-43BF-8BBE-B5357C1AA6AB}" destId="{B9122D7F-91A9-4A38-9AF2-F3C50325C065}" srcOrd="0" destOrd="0" presId="urn:microsoft.com/office/officeart/2005/8/layout/StepDownProcess"/>
    <dgm:cxn modelId="{F7973A5D-8E01-4224-90FC-FBB9F7C09846}" type="presParOf" srcId="{3221DABD-DF28-43BF-8BBE-B5357C1AA6AB}" destId="{054E20AB-D354-4FB6-B3B4-7B4C82F5B56F}" srcOrd="1" destOrd="0" presId="urn:microsoft.com/office/officeart/2005/8/layout/StepDownProcess"/>
    <dgm:cxn modelId="{FF080EC0-2C1E-4901-ADCB-CD51BB2900D0}" type="presParOf" srcId="{3221DABD-DF28-43BF-8BBE-B5357C1AA6AB}" destId="{E56A62AE-03D0-40E1-B2BC-B036BC386237}" srcOrd="2" destOrd="0" presId="urn:microsoft.com/office/officeart/2005/8/layout/StepDownProcess"/>
    <dgm:cxn modelId="{8B7392B3-55A0-4D06-B203-585F540CCCF6}" type="presParOf" srcId="{42D1AE1F-495F-499A-9AC9-8ACC93D9EB0E}" destId="{BF82C650-4F33-46A3-A80D-99B43C254122}" srcOrd="3" destOrd="0" presId="urn:microsoft.com/office/officeart/2005/8/layout/StepDownProcess"/>
    <dgm:cxn modelId="{8CE829DE-C981-4E45-8E6F-C805B56958FE}" type="presParOf" srcId="{42D1AE1F-495F-499A-9AC9-8ACC93D9EB0E}" destId="{30AFCBCF-D899-4F62-AD58-7A6A86A978DA}" srcOrd="4" destOrd="0" presId="urn:microsoft.com/office/officeart/2005/8/layout/StepDownProcess"/>
    <dgm:cxn modelId="{61CB775B-8108-492C-99A7-BB37CF086925}" type="presParOf" srcId="{30AFCBCF-D899-4F62-AD58-7A6A86A978DA}" destId="{D4738AE8-4BFE-450D-A05E-CFD22AC4A8D6}" srcOrd="0" destOrd="0" presId="urn:microsoft.com/office/officeart/2005/8/layout/StepDownProcess"/>
    <dgm:cxn modelId="{8DB76DAE-90A7-4E52-85B1-13875211D168}" type="presParOf" srcId="{30AFCBCF-D899-4F62-AD58-7A6A86A978DA}" destId="{C99710B5-3260-44BA-8AE3-FDE46FBE8213}" srcOrd="1" destOrd="0" presId="urn:microsoft.com/office/officeart/2005/8/layout/StepDownProcess"/>
    <dgm:cxn modelId="{83FAD0A0-0C28-48CE-8F2C-B16EEBD40D80}" type="presParOf" srcId="{30AFCBCF-D899-4F62-AD58-7A6A86A978DA}" destId="{C6639253-7B11-4E3A-A5DC-CB2471506C6E}" srcOrd="2" destOrd="0" presId="urn:microsoft.com/office/officeart/2005/8/layout/StepDownProcess"/>
    <dgm:cxn modelId="{F11BD491-9012-44CC-934D-6C9F4F62C54E}" type="presParOf" srcId="{42D1AE1F-495F-499A-9AC9-8ACC93D9EB0E}" destId="{EE04BD68-352E-415C-BF09-865A8B8E0001}" srcOrd="5" destOrd="0" presId="urn:microsoft.com/office/officeart/2005/8/layout/StepDownProcess"/>
    <dgm:cxn modelId="{215375D6-DF67-4AA4-BD74-8661AF1F5E74}" type="presParOf" srcId="{42D1AE1F-495F-499A-9AC9-8ACC93D9EB0E}" destId="{F1243DD2-F39F-4F5A-AC02-F439CDD25F58}" srcOrd="6" destOrd="0" presId="urn:microsoft.com/office/officeart/2005/8/layout/StepDownProcess"/>
    <dgm:cxn modelId="{0EBF2688-F460-4216-91DB-3B2F467E30C0}" type="presParOf" srcId="{F1243DD2-F39F-4F5A-AC02-F439CDD25F58}" destId="{CF684D03-270E-47DC-B379-2CF744AE131F}" srcOrd="0" destOrd="0" presId="urn:microsoft.com/office/officeart/2005/8/layout/StepDownProcess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A59E2-5EAC-4048-B49C-A339DB0ABD23}">
      <dsp:nvSpPr>
        <dsp:cNvPr id="0" name=""/>
        <dsp:cNvSpPr/>
      </dsp:nvSpPr>
      <dsp:spPr>
        <a:xfrm rot="5400000">
          <a:off x="2870725" y="1260563"/>
          <a:ext cx="1017518" cy="9545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5854F-85FB-47B1-B870-0CF29964E259}">
      <dsp:nvSpPr>
        <dsp:cNvPr id="0" name=""/>
        <dsp:cNvSpPr/>
      </dsp:nvSpPr>
      <dsp:spPr>
        <a:xfrm>
          <a:off x="2020214" y="30678"/>
          <a:ext cx="2874763" cy="1198975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Cho‘l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sz="2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8754" y="89218"/>
        <a:ext cx="2757683" cy="1081895"/>
      </dsp:txXfrm>
    </dsp:sp>
    <dsp:sp modelId="{BA1B5DD4-0944-4988-9F6C-ECEDD0C05A97}">
      <dsp:nvSpPr>
        <dsp:cNvPr id="0" name=""/>
        <dsp:cNvSpPr/>
      </dsp:nvSpPr>
      <dsp:spPr>
        <a:xfrm>
          <a:off x="4314046" y="145028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22D7F-91A9-4A38-9AF2-F3C50325C065}">
      <dsp:nvSpPr>
        <dsp:cNvPr id="0" name=""/>
        <dsp:cNvSpPr/>
      </dsp:nvSpPr>
      <dsp:spPr>
        <a:xfrm rot="5400000">
          <a:off x="4753604" y="2540076"/>
          <a:ext cx="1017518" cy="108918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E20AB-D354-4FB6-B3B4-7B4C82F5B56F}">
      <dsp:nvSpPr>
        <dsp:cNvPr id="0" name=""/>
        <dsp:cNvSpPr/>
      </dsp:nvSpPr>
      <dsp:spPr>
        <a:xfrm>
          <a:off x="3934310" y="1377523"/>
          <a:ext cx="3242472" cy="119897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Bo‘z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sz="2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2850" y="1436063"/>
        <a:ext cx="3125392" cy="1081895"/>
      </dsp:txXfrm>
    </dsp:sp>
    <dsp:sp modelId="{E56A62AE-03D0-40E1-B2BC-B036BC386237}">
      <dsp:nvSpPr>
        <dsp:cNvPr id="0" name=""/>
        <dsp:cNvSpPr/>
      </dsp:nvSpPr>
      <dsp:spPr>
        <a:xfrm>
          <a:off x="6196925" y="1491873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38AE8-4BFE-450D-A05E-CFD22AC4A8D6}">
      <dsp:nvSpPr>
        <dsp:cNvPr id="0" name=""/>
        <dsp:cNvSpPr/>
      </dsp:nvSpPr>
      <dsp:spPr>
        <a:xfrm rot="5400000">
          <a:off x="6297054" y="3933733"/>
          <a:ext cx="1017518" cy="9955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710B5-3260-44BA-8AE3-FDE46FBE8213}">
      <dsp:nvSpPr>
        <dsp:cNvPr id="0" name=""/>
        <dsp:cNvSpPr/>
      </dsp:nvSpPr>
      <dsp:spPr>
        <a:xfrm>
          <a:off x="5855635" y="2699058"/>
          <a:ext cx="2931323" cy="1198975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Tog‘-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dasht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sz="2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4175" y="2757598"/>
        <a:ext cx="2814243" cy="1081895"/>
      </dsp:txXfrm>
    </dsp:sp>
    <dsp:sp modelId="{C6639253-7B11-4E3A-A5DC-CB2471506C6E}">
      <dsp:nvSpPr>
        <dsp:cNvPr id="0" name=""/>
        <dsp:cNvSpPr/>
      </dsp:nvSpPr>
      <dsp:spPr>
        <a:xfrm>
          <a:off x="7740375" y="2838719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84D03-270E-47DC-B379-2CF744AE131F}">
      <dsp:nvSpPr>
        <dsp:cNvPr id="0" name=""/>
        <dsp:cNvSpPr/>
      </dsp:nvSpPr>
      <dsp:spPr>
        <a:xfrm>
          <a:off x="7408275" y="4071214"/>
          <a:ext cx="3054498" cy="1198975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Baland</a:t>
          </a:r>
          <a:r>
            <a:rPr lang="en-US" sz="2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tog‘ </a:t>
          </a:r>
          <a:r>
            <a:rPr lang="en-US" sz="2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tuproqlari</a:t>
          </a:r>
          <a:endParaRPr lang="ru-RU" sz="2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66815" y="4129754"/>
        <a:ext cx="2937418" cy="10818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A59E2-5EAC-4048-B49C-A339DB0ABD23}">
      <dsp:nvSpPr>
        <dsp:cNvPr id="0" name=""/>
        <dsp:cNvSpPr/>
      </dsp:nvSpPr>
      <dsp:spPr>
        <a:xfrm rot="5400000">
          <a:off x="2870725" y="1260563"/>
          <a:ext cx="1017518" cy="9545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5854F-85FB-47B1-B870-0CF29964E259}">
      <dsp:nvSpPr>
        <dsp:cNvPr id="0" name=""/>
        <dsp:cNvSpPr/>
      </dsp:nvSpPr>
      <dsp:spPr>
        <a:xfrm>
          <a:off x="2020214" y="30678"/>
          <a:ext cx="2874763" cy="1198975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tusli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qo‘ng‘ir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sz="2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8754" y="89218"/>
        <a:ext cx="2757683" cy="1081895"/>
      </dsp:txXfrm>
    </dsp:sp>
    <dsp:sp modelId="{BA1B5DD4-0944-4988-9F6C-ECEDD0C05A97}">
      <dsp:nvSpPr>
        <dsp:cNvPr id="0" name=""/>
        <dsp:cNvSpPr/>
      </dsp:nvSpPr>
      <dsp:spPr>
        <a:xfrm>
          <a:off x="4314046" y="145028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22D7F-91A9-4A38-9AF2-F3C50325C065}">
      <dsp:nvSpPr>
        <dsp:cNvPr id="0" name=""/>
        <dsp:cNvSpPr/>
      </dsp:nvSpPr>
      <dsp:spPr>
        <a:xfrm rot="5400000">
          <a:off x="4753604" y="2540076"/>
          <a:ext cx="1017518" cy="108918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E20AB-D354-4FB6-B3B4-7B4C82F5B56F}">
      <dsp:nvSpPr>
        <dsp:cNvPr id="0" name=""/>
        <dsp:cNvSpPr/>
      </dsp:nvSpPr>
      <dsp:spPr>
        <a:xfrm>
          <a:off x="3934310" y="1377523"/>
          <a:ext cx="3242472" cy="119897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Taqir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taqirli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sz="2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2850" y="1436063"/>
        <a:ext cx="3125392" cy="1081895"/>
      </dsp:txXfrm>
    </dsp:sp>
    <dsp:sp modelId="{E56A62AE-03D0-40E1-B2BC-B036BC386237}">
      <dsp:nvSpPr>
        <dsp:cNvPr id="0" name=""/>
        <dsp:cNvSpPr/>
      </dsp:nvSpPr>
      <dsp:spPr>
        <a:xfrm>
          <a:off x="6196925" y="1491873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38AE8-4BFE-450D-A05E-CFD22AC4A8D6}">
      <dsp:nvSpPr>
        <dsp:cNvPr id="0" name=""/>
        <dsp:cNvSpPr/>
      </dsp:nvSpPr>
      <dsp:spPr>
        <a:xfrm rot="5400000">
          <a:off x="6297054" y="3933733"/>
          <a:ext cx="1017518" cy="9955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710B5-3260-44BA-8AE3-FDE46FBE8213}">
      <dsp:nvSpPr>
        <dsp:cNvPr id="0" name=""/>
        <dsp:cNvSpPr/>
      </dsp:nvSpPr>
      <dsp:spPr>
        <a:xfrm>
          <a:off x="5855635" y="2699058"/>
          <a:ext cx="2931323" cy="1198975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Cho‘l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qumli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4175" y="2757598"/>
        <a:ext cx="2814243" cy="1081895"/>
      </dsp:txXfrm>
    </dsp:sp>
    <dsp:sp modelId="{C6639253-7B11-4E3A-A5DC-CB2471506C6E}">
      <dsp:nvSpPr>
        <dsp:cNvPr id="0" name=""/>
        <dsp:cNvSpPr/>
      </dsp:nvSpPr>
      <dsp:spPr>
        <a:xfrm>
          <a:off x="7740375" y="2838719"/>
          <a:ext cx="1245801" cy="96906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84D03-270E-47DC-B379-2CF744AE131F}">
      <dsp:nvSpPr>
        <dsp:cNvPr id="0" name=""/>
        <dsp:cNvSpPr/>
      </dsp:nvSpPr>
      <dsp:spPr>
        <a:xfrm>
          <a:off x="7408275" y="4071214"/>
          <a:ext cx="3054498" cy="1198975"/>
        </a:xfrm>
        <a:prstGeom prst="roundRect">
          <a:avLst>
            <a:gd name="adj" fmla="val 1667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O‘tloq</a:t>
          </a:r>
          <a:r>
            <a:rPr lang="en-US" sz="2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alluvial </a:t>
          </a:r>
          <a:r>
            <a:rPr lang="en-US" sz="25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tuproqlar</a:t>
          </a:r>
          <a:endParaRPr lang="ru-RU" sz="25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66815" y="4129754"/>
        <a:ext cx="2937418" cy="10818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2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3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5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5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76125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163777" y="3134490"/>
            <a:ext cx="6730706" cy="224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Tuproqlar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haqida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tushuncha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8100" algn="ctr" defTabSz="685800"/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O‘rta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Osiyo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latin typeface="Arial" pitchFamily="34" charset="0"/>
                <a:cs typeface="Arial" pitchFamily="34" charset="0"/>
              </a:rPr>
              <a:t>tuproqlari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525119" y="2556050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891713" y="422275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526706" y="4747140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6386" name="Picture 2" descr="Почва на страже жизни">
            <a:extLst>
              <a:ext uri="{FF2B5EF4-FFF2-40B4-BE49-F238E27FC236}">
                <a16:creationId xmlns:a16="http://schemas.microsoft.com/office/drawing/2014/main" id="{B8017C46-F7A6-41B2-8D81-6066CC2D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15" y="2899439"/>
            <a:ext cx="3835020" cy="271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52E4EF-86D1-47E5-BDE1-2D3689A28385}"/>
              </a:ext>
            </a:extLst>
          </p:cNvPr>
          <p:cNvSpPr/>
          <p:nvPr/>
        </p:nvSpPr>
        <p:spPr>
          <a:xfrm>
            <a:off x="1614281" y="5918928"/>
            <a:ext cx="798022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 YUZIDA TARQALGAN TUPROQLAR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359" y="3302362"/>
            <a:ext cx="4122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4">
            <a:extLst>
              <a:ext uri="{FF2B5EF4-FFF2-40B4-BE49-F238E27FC236}">
                <a16:creationId xmlns:a16="http://schemas.microsoft.com/office/drawing/2014/main" id="{92DA4FBA-3186-46C5-9BCE-DEB5074FE98E}"/>
              </a:ext>
            </a:extLst>
          </p:cNvPr>
          <p:cNvSpPr/>
          <p:nvPr/>
        </p:nvSpPr>
        <p:spPr>
          <a:xfrm>
            <a:off x="1987831" y="1118179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27BFD403-D7DE-480A-93B3-9B140D80E582}"/>
              </a:ext>
            </a:extLst>
          </p:cNvPr>
          <p:cNvSpPr/>
          <p:nvPr/>
        </p:nvSpPr>
        <p:spPr>
          <a:xfrm>
            <a:off x="6879382" y="1114565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220B906E-9BDD-4888-92B6-47270EDB5A6B}"/>
              </a:ext>
            </a:extLst>
          </p:cNvPr>
          <p:cNvSpPr/>
          <p:nvPr/>
        </p:nvSpPr>
        <p:spPr>
          <a:xfrm>
            <a:off x="324684" y="2204796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FC9F20F1-67FC-4182-B73A-FEFD5D7EBF59}"/>
              </a:ext>
            </a:extLst>
          </p:cNvPr>
          <p:cNvSpPr/>
          <p:nvPr/>
        </p:nvSpPr>
        <p:spPr>
          <a:xfrm>
            <a:off x="6879382" y="3376634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5AC8BBC8-5F2E-431D-BB47-790C433C932D}"/>
              </a:ext>
            </a:extLst>
          </p:cNvPr>
          <p:cNvSpPr/>
          <p:nvPr/>
        </p:nvSpPr>
        <p:spPr>
          <a:xfrm>
            <a:off x="4460861" y="2215382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4">
            <a:extLst>
              <a:ext uri="{FF2B5EF4-FFF2-40B4-BE49-F238E27FC236}">
                <a16:creationId xmlns:a16="http://schemas.microsoft.com/office/drawing/2014/main" id="{99E5875B-B842-412A-A1B5-403FFC9A6F64}"/>
              </a:ext>
            </a:extLst>
          </p:cNvPr>
          <p:cNvSpPr/>
          <p:nvPr/>
        </p:nvSpPr>
        <p:spPr>
          <a:xfrm>
            <a:off x="8597038" y="2204796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Kashtan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E2289FD-877B-4042-9799-6C6F24BFBC14}"/>
              </a:ext>
            </a:extLst>
          </p:cNvPr>
          <p:cNvSpPr/>
          <p:nvPr/>
        </p:nvSpPr>
        <p:spPr>
          <a:xfrm>
            <a:off x="318062" y="4701312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id="{B7100534-445B-4AEC-918A-3E2D005225D2}"/>
              </a:ext>
            </a:extLst>
          </p:cNvPr>
          <p:cNvSpPr/>
          <p:nvPr/>
        </p:nvSpPr>
        <p:spPr>
          <a:xfrm>
            <a:off x="2014340" y="3376634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A37C53B2-27A5-43E5-BAAB-42D339036E18}"/>
              </a:ext>
            </a:extLst>
          </p:cNvPr>
          <p:cNvSpPr/>
          <p:nvPr/>
        </p:nvSpPr>
        <p:spPr>
          <a:xfrm>
            <a:off x="8591915" y="4701312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05199B67-C9A1-4A26-AB0F-C0DEDB7A7C05}"/>
              </a:ext>
            </a:extLst>
          </p:cNvPr>
          <p:cNvSpPr/>
          <p:nvPr/>
        </p:nvSpPr>
        <p:spPr>
          <a:xfrm>
            <a:off x="4460861" y="4702942"/>
            <a:ext cx="335942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C0132C60-8E83-4D3C-9E84-A6F072AA6D7E}"/>
              </a:ext>
            </a:extLst>
          </p:cNvPr>
          <p:cNvSpPr/>
          <p:nvPr/>
        </p:nvSpPr>
        <p:spPr>
          <a:xfrm>
            <a:off x="4460861" y="5898116"/>
            <a:ext cx="3326294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086678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siyo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unumdorligiga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18B11BF-5955-4C17-8E7F-4F24CB0B0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608829"/>
              </p:ext>
            </p:extLst>
          </p:nvPr>
        </p:nvGraphicFramePr>
        <p:xfrm>
          <a:off x="106017" y="1338470"/>
          <a:ext cx="121920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 descr="Наступление пустынь">
            <a:extLst>
              <a:ext uri="{FF2B5EF4-FFF2-40B4-BE49-F238E27FC236}">
                <a16:creationId xmlns:a16="http://schemas.microsoft.com/office/drawing/2014/main" id="{16327E98-D0CA-443C-885D-40097B55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6615" r="-1855" b="-1398"/>
          <a:stretch/>
        </p:blipFill>
        <p:spPr bwMode="auto">
          <a:xfrm>
            <a:off x="7779027" y="1431235"/>
            <a:ext cx="4200938" cy="251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Огород: состав почвы | Советы огородникам">
            <a:extLst>
              <a:ext uri="{FF2B5EF4-FFF2-40B4-BE49-F238E27FC236}">
                <a16:creationId xmlns:a16="http://schemas.microsoft.com/office/drawing/2014/main" id="{C7D07A20-95AA-4980-A4F9-F02AE8C6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4012095"/>
            <a:ext cx="3869635" cy="2627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 ZONASI</a:t>
            </a:r>
            <a:endParaRPr lang="ru-R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B689A31-CFF5-40BC-84D1-484E1CCE4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3721" y="2126179"/>
            <a:ext cx="5256212" cy="381158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A07E8F04-2E7E-4CE2-B0AD-48F7B820BCD9}"/>
              </a:ext>
            </a:extLst>
          </p:cNvPr>
          <p:cNvSpPr/>
          <p:nvPr/>
        </p:nvSpPr>
        <p:spPr>
          <a:xfrm>
            <a:off x="350111" y="1715770"/>
            <a:ext cx="5512905" cy="36513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Kopetdog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Pomir-Oloy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chegaralanadi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Rossiyaning tabiiy hududlari cho'l va yarim cho'ldir. Cho'l va yarim  cho'llar: tuproq, iqlim, faunalar.">
            <a:extLst>
              <a:ext uri="{FF2B5EF4-FFF2-40B4-BE49-F238E27FC236}">
                <a16:creationId xmlns:a16="http://schemas.microsoft.com/office/drawing/2014/main" id="{0325F864-042E-4443-B4F7-38137138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8206"/>
            <a:ext cx="5745889" cy="4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4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086678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CHO‘L ZONASI TUPROQLARI: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18B11BF-5955-4C17-8E7F-4F24CB0B0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974534"/>
              </p:ext>
            </p:extLst>
          </p:nvPr>
        </p:nvGraphicFramePr>
        <p:xfrm>
          <a:off x="106017" y="1338470"/>
          <a:ext cx="121920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 descr="Наступление пустынь">
            <a:extLst>
              <a:ext uri="{FF2B5EF4-FFF2-40B4-BE49-F238E27FC236}">
                <a16:creationId xmlns:a16="http://schemas.microsoft.com/office/drawing/2014/main" id="{16327E98-D0CA-443C-885D-40097B55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6615" r="-1855" b="-1398"/>
          <a:stretch/>
        </p:blipFill>
        <p:spPr bwMode="auto">
          <a:xfrm>
            <a:off x="7779027" y="1431235"/>
            <a:ext cx="4200938" cy="251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Виды песчаных образований и почв в пределах песков Северного Прикаспия">
            <a:extLst>
              <a:ext uri="{FF2B5EF4-FFF2-40B4-BE49-F238E27FC236}">
                <a16:creationId xmlns:a16="http://schemas.microsoft.com/office/drawing/2014/main" id="{7F8C1B5F-4D82-4B24-99D0-AC7B5C71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4068417"/>
            <a:ext cx="4333461" cy="2570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TUSLI QO‘NG‘IR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08122" y="1171334"/>
            <a:ext cx="4768678" cy="1198975"/>
            <a:chOff x="2020214" y="30678"/>
            <a:chExt cx="2874763" cy="1198975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Qadimgi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qoldiq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qirlar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tog‘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etaklaridagi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toshloq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yerlarda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paydo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5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108121" y="2667126"/>
            <a:ext cx="4768677" cy="1198975"/>
            <a:chOff x="2020214" y="30678"/>
            <a:chExt cx="2874763" cy="119897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Tarkibida shag‘al va toshlar ko‘p.</a:t>
                </a:r>
                <a:endParaRPr lang="ru-RU" sz="25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108122" y="4162918"/>
            <a:ext cx="4768676" cy="1198975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hosil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qiluvchi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ona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jins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uncha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qalin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emas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(1-2 m).</a:t>
                </a:r>
                <a:endParaRPr lang="ru-RU" sz="23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Diagram group">
            <a:extLst>
              <a:ext uri="{FF2B5EF4-FFF2-40B4-BE49-F238E27FC236}">
                <a16:creationId xmlns:a16="http://schemas.microsoft.com/office/drawing/2014/main" id="{4BC44DA2-89DF-42D1-995E-FF2754F0D3CD}"/>
              </a:ext>
            </a:extLst>
          </p:cNvPr>
          <p:cNvGrpSpPr/>
          <p:nvPr/>
        </p:nvGrpSpPr>
        <p:grpSpPr>
          <a:xfrm>
            <a:off x="3209130" y="5612994"/>
            <a:ext cx="5457792" cy="1069663"/>
            <a:chOff x="2020214" y="30678"/>
            <a:chExt cx="2874763" cy="1198975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C4CDDA6-5158-4540-B3C9-DECC3DA5689F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475600AA-6B9E-4B98-9369-26674E2671D4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4" name="Прямоугольник: скругленные углы 4">
                <a:extLst>
                  <a:ext uri="{FF2B5EF4-FFF2-40B4-BE49-F238E27FC236}">
                    <a16:creationId xmlns:a16="http://schemas.microsoft.com/office/drawing/2014/main" id="{A38644B5-3195-48EC-9090-3E79D8048364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Tuproqning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yuza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qatlamida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0,2-0,3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bor.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Chirindili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qatlamning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qalinligi</a:t>
                </a:r>
                <a:r>
                  <a:rPr lang="en-US" sz="2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25-35 sm.</a:t>
                </a:r>
                <a:endParaRPr lang="ru-RU" sz="23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7129670" y="1171333"/>
            <a:ext cx="4863846" cy="1198975"/>
            <a:chOff x="2020214" y="30678"/>
            <a:chExt cx="2874763" cy="1198975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azot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kam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ammo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fosfor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ko‘p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karbonat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5-7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foizga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boradi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Diagram group">
            <a:extLst>
              <a:ext uri="{FF2B5EF4-FFF2-40B4-BE49-F238E27FC236}">
                <a16:creationId xmlns:a16="http://schemas.microsoft.com/office/drawing/2014/main" id="{0F610D52-2C6D-44FD-9B4A-1D38032353AF}"/>
              </a:ext>
            </a:extLst>
          </p:cNvPr>
          <p:cNvGrpSpPr/>
          <p:nvPr/>
        </p:nvGrpSpPr>
        <p:grpSpPr>
          <a:xfrm>
            <a:off x="7129670" y="2608586"/>
            <a:ext cx="4863846" cy="1198975"/>
            <a:chOff x="2020214" y="30678"/>
            <a:chExt cx="2874763" cy="1198975"/>
          </a:xfrm>
          <a:solidFill>
            <a:schemeClr val="accent4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131559A-9AF0-4294-9F5C-5EEA5F50E0A3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FF3E8AEB-F048-44CE-A53F-0EE41E71CE2B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3" name="Прямоугольник: скругленные углы 4">
                <a:extLst>
                  <a:ext uri="{FF2B5EF4-FFF2-40B4-BE49-F238E27FC236}">
                    <a16:creationId xmlns:a16="http://schemas.microsoft.com/office/drawing/2014/main" id="{A49A33DD-3B5A-43EC-A437-5FCA301D7586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odatda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20-30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chuqurlikdan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boshlab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sho‘rlangan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Diagram group">
            <a:extLst>
              <a:ext uri="{FF2B5EF4-FFF2-40B4-BE49-F238E27FC236}">
                <a16:creationId xmlns:a16="http://schemas.microsoft.com/office/drawing/2014/main" id="{BF12488E-83C7-4B9E-952C-4223D37099BB}"/>
              </a:ext>
            </a:extLst>
          </p:cNvPr>
          <p:cNvGrpSpPr/>
          <p:nvPr/>
        </p:nvGrpSpPr>
        <p:grpSpPr>
          <a:xfrm>
            <a:off x="7129670" y="4150822"/>
            <a:ext cx="4863845" cy="1198975"/>
            <a:chOff x="2020214" y="30678"/>
            <a:chExt cx="2874763" cy="1198975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996777A-FF26-4AFA-A1AB-0B553298079B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2E31F92F-F632-4C02-983D-481BBBAB20ED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7" name="Прямоугольник: скругленные углы 4">
                <a:extLst>
                  <a:ext uri="{FF2B5EF4-FFF2-40B4-BE49-F238E27FC236}">
                    <a16:creationId xmlns:a16="http://schemas.microsoft.com/office/drawing/2014/main" id="{17B5F8AC-C91F-4BA9-8E47-2E57387C94CE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Tuproqlarning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unumdorligi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past.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Suv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chiqarib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loyqa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yotqizish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sho‘rini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yuvish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o‘g‘itlash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unumdorligi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oshiriladi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AD26FFDE-B015-4A19-A07A-820FEA1CDE6F}"/>
              </a:ext>
            </a:extLst>
          </p:cNvPr>
          <p:cNvSpPr/>
          <p:nvPr/>
        </p:nvSpPr>
        <p:spPr>
          <a:xfrm>
            <a:off x="5851360" y="960911"/>
            <a:ext cx="337406" cy="4634221"/>
          </a:xfrm>
          <a:prstGeom prst="down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603A7A8-4EFE-467E-807E-1F46BCCE3973}"/>
              </a:ext>
            </a:extLst>
          </p:cNvPr>
          <p:cNvSpPr/>
          <p:nvPr/>
        </p:nvSpPr>
        <p:spPr>
          <a:xfrm>
            <a:off x="6159034" y="3042421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801D5829-5D2E-4C14-9499-EFE594BE1DF8}"/>
              </a:ext>
            </a:extLst>
          </p:cNvPr>
          <p:cNvSpPr/>
          <p:nvPr/>
        </p:nvSpPr>
        <p:spPr>
          <a:xfrm>
            <a:off x="6148921" y="1672017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9D3C7B9E-1B76-4CEE-A13F-DF54AD0D7580}"/>
              </a:ext>
            </a:extLst>
          </p:cNvPr>
          <p:cNvSpPr/>
          <p:nvPr/>
        </p:nvSpPr>
        <p:spPr>
          <a:xfrm>
            <a:off x="6159034" y="4584656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F85B5C9E-7613-4434-8BF9-9D8290A4DE5C}"/>
              </a:ext>
            </a:extLst>
          </p:cNvPr>
          <p:cNvSpPr/>
          <p:nvPr/>
        </p:nvSpPr>
        <p:spPr>
          <a:xfrm rot="10800000">
            <a:off x="4935846" y="1667045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19C261AA-CD34-4D07-80EE-00BBCE9B89E5}"/>
              </a:ext>
            </a:extLst>
          </p:cNvPr>
          <p:cNvSpPr/>
          <p:nvPr/>
        </p:nvSpPr>
        <p:spPr>
          <a:xfrm rot="10800000">
            <a:off x="4956489" y="3042420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566E6226-9638-4B64-B92B-20847FD1A886}"/>
              </a:ext>
            </a:extLst>
          </p:cNvPr>
          <p:cNvSpPr/>
          <p:nvPr/>
        </p:nvSpPr>
        <p:spPr>
          <a:xfrm rot="10800000">
            <a:off x="4940188" y="4584718"/>
            <a:ext cx="940904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2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4" grpId="0" animBg="1"/>
      <p:bldP spid="45" grpId="0" animBg="1"/>
      <p:bldP spid="47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 VA TAQIRLI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08121" y="1171334"/>
            <a:ext cx="5338521" cy="1871086"/>
            <a:chOff x="2020214" y="30678"/>
            <a:chExt cx="2874763" cy="1198975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Qadimgi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alluvial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tekisliklarda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daryolarning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delta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tekisliklarida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tog‘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etaklaridagi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qiya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tekisliklarda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tarqalgan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81616" y="3749021"/>
            <a:ext cx="5365027" cy="1879105"/>
            <a:chOff x="2020214" y="30678"/>
            <a:chExt cx="2874763" cy="119897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Taqirda chirindi juda oz (0,3 - 0,7 foiz) bo‘ladi. Chirindili qatlamning qalinligi 15-25 sm keladi, tarkibida azot kam.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6648249" y="1171333"/>
            <a:ext cx="5435627" cy="1871087"/>
            <a:chOff x="2020214" y="30678"/>
            <a:chExt cx="2874763" cy="1198975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102470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Taqirli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tarkibida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ko‘pligi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(0,7-1,2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hamda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qatlamining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qalinroq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(50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gacha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bo‘lishi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taqirlardan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farq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qiladi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Diagram group">
            <a:extLst>
              <a:ext uri="{FF2B5EF4-FFF2-40B4-BE49-F238E27FC236}">
                <a16:creationId xmlns:a16="http://schemas.microsoft.com/office/drawing/2014/main" id="{0F610D52-2C6D-44FD-9B4A-1D38032353AF}"/>
              </a:ext>
            </a:extLst>
          </p:cNvPr>
          <p:cNvGrpSpPr/>
          <p:nvPr/>
        </p:nvGrpSpPr>
        <p:grpSpPr>
          <a:xfrm>
            <a:off x="6648249" y="3749021"/>
            <a:ext cx="5365027" cy="1937646"/>
            <a:chOff x="2020214" y="30678"/>
            <a:chExt cx="2874763" cy="1198975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131559A-9AF0-4294-9F5C-5EEA5F50E0A3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FF3E8AEB-F048-44CE-A53F-0EE41E71CE2B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3" name="Прямоугольник: скругленные углы 4">
                <a:extLst>
                  <a:ext uri="{FF2B5EF4-FFF2-40B4-BE49-F238E27FC236}">
                    <a16:creationId xmlns:a16="http://schemas.microsoft.com/office/drawing/2014/main" id="{A49A33DD-3B5A-43EC-A437-5FCA301D7586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Ularning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ostki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qatlami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yerosti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suvining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tarkibi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joylashishiga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qarab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birmuncha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sho‘rlangan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F85B5C9E-7613-4434-8BF9-9D8290A4DE5C}"/>
              </a:ext>
            </a:extLst>
          </p:cNvPr>
          <p:cNvSpPr/>
          <p:nvPr/>
        </p:nvSpPr>
        <p:spPr>
          <a:xfrm rot="5400000">
            <a:off x="2315959" y="3250595"/>
            <a:ext cx="591539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85782616-B3E1-4C82-8B19-33A29222A5F8}"/>
              </a:ext>
            </a:extLst>
          </p:cNvPr>
          <p:cNvSpPr/>
          <p:nvPr/>
        </p:nvSpPr>
        <p:spPr>
          <a:xfrm rot="5400000">
            <a:off x="9200645" y="3267143"/>
            <a:ext cx="591539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12722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 VA TAQIRLI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 descr="Такыр: что это такое, в какой зоне географии встречаются, форма рельефа,  строение почвенного профиля">
            <a:extLst>
              <a:ext uri="{FF2B5EF4-FFF2-40B4-BE49-F238E27FC236}">
                <a16:creationId xmlns:a16="http://schemas.microsoft.com/office/drawing/2014/main" id="{27A0B7E2-2AEF-4582-9A48-3DF0E447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" y="1912102"/>
            <a:ext cx="5393633" cy="4286250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Новости: Апрель 2011 г.">
            <a:extLst>
              <a:ext uri="{FF2B5EF4-FFF2-40B4-BE49-F238E27FC236}">
                <a16:creationId xmlns:a16="http://schemas.microsoft.com/office/drawing/2014/main" id="{BAA49FA8-0835-4E56-A8F5-ED37D037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6" y="1912102"/>
            <a:ext cx="5393631" cy="4286250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4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CHO‘LLARNING QUMLI TUPROQLARI</a:t>
            </a:r>
            <a:endParaRPr lang="ru-R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A07E8F04-2E7E-4CE2-B0AD-48F7B820BCD9}"/>
              </a:ext>
            </a:extLst>
          </p:cNvPr>
          <p:cNvSpPr/>
          <p:nvPr/>
        </p:nvSpPr>
        <p:spPr>
          <a:xfrm>
            <a:off x="350111" y="1458206"/>
            <a:ext cx="6408498" cy="466429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qumtepalarda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agrotexnika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tadbirlarini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unumdorligini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O'zbekiston Respublikasi ekologiya va atrof muhitni muhofaza qilish davlat  qo'mitasi">
            <a:extLst>
              <a:ext uri="{FF2B5EF4-FFF2-40B4-BE49-F238E27FC236}">
                <a16:creationId xmlns:a16="http://schemas.microsoft.com/office/drawing/2014/main" id="{3E8F02FD-8226-42F1-83AE-DBAE17698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b="40489"/>
          <a:stretch/>
        </p:blipFill>
        <p:spPr bwMode="auto">
          <a:xfrm>
            <a:off x="7156175" y="1820983"/>
            <a:ext cx="4572000" cy="393874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004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 – ALLUVIAL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08121" y="1171334"/>
            <a:ext cx="5338521" cy="1871086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Amudaryo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Sirdaryo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Ili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kabi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yirik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daryolarning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deltalarida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tarqalgan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81616" y="3749021"/>
            <a:ext cx="5462136" cy="1879105"/>
            <a:chOff x="2020214" y="30678"/>
            <a:chExt cx="2874763" cy="1198975"/>
          </a:xfrm>
          <a:solidFill>
            <a:schemeClr val="bg2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Qadimdan sug‘orilib, dehqonchilik qilib kelinayotganligidan yerosti suvi yuzada (1-2 m) joylashgan, ko‘pincha sho‘rlangan bo‘ladi.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6648249" y="1171333"/>
            <a:ext cx="5435627" cy="1871087"/>
            <a:chOff x="2020214" y="30678"/>
            <a:chExt cx="2874763" cy="1198975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102470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tuproqlarda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miqdori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1-1,5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foizni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tashkil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Diagram group">
            <a:extLst>
              <a:ext uri="{FF2B5EF4-FFF2-40B4-BE49-F238E27FC236}">
                <a16:creationId xmlns:a16="http://schemas.microsoft.com/office/drawing/2014/main" id="{0F610D52-2C6D-44FD-9B4A-1D38032353AF}"/>
              </a:ext>
            </a:extLst>
          </p:cNvPr>
          <p:cNvGrpSpPr/>
          <p:nvPr/>
        </p:nvGrpSpPr>
        <p:grpSpPr>
          <a:xfrm>
            <a:off x="6648249" y="3749021"/>
            <a:ext cx="5365027" cy="1937646"/>
            <a:chOff x="2020214" y="30678"/>
            <a:chExt cx="2874763" cy="1198975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131559A-9AF0-4294-9F5C-5EEA5F50E0A3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FF3E8AEB-F048-44CE-A53F-0EE41E71CE2B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33" name="Прямоугольник: скругленные углы 4">
                <a:extLst>
                  <a:ext uri="{FF2B5EF4-FFF2-40B4-BE49-F238E27FC236}">
                    <a16:creationId xmlns:a16="http://schemas.microsoft.com/office/drawing/2014/main" id="{A49A33DD-3B5A-43EC-A437-5FCA301D7586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ancha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unumdor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bo‘lsa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-da,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tez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sho‘rlanadi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F85B5C9E-7613-4434-8BF9-9D8290A4DE5C}"/>
              </a:ext>
            </a:extLst>
          </p:cNvPr>
          <p:cNvSpPr/>
          <p:nvPr/>
        </p:nvSpPr>
        <p:spPr>
          <a:xfrm rot="5400000">
            <a:off x="2315959" y="3250595"/>
            <a:ext cx="591539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85782616-B3E1-4C82-8B19-33A29222A5F8}"/>
              </a:ext>
            </a:extLst>
          </p:cNvPr>
          <p:cNvSpPr/>
          <p:nvPr/>
        </p:nvSpPr>
        <p:spPr>
          <a:xfrm rot="5400000">
            <a:off x="9200645" y="3267143"/>
            <a:ext cx="591539" cy="331305"/>
          </a:xfrm>
          <a:prstGeom prst="rightArrow">
            <a:avLst/>
          </a:prstGeom>
          <a:solidFill>
            <a:srgbClr val="995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 – ALLUVIAL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 descr="Июнь 2017 — Страница 3 — Аральское море | МФСА">
            <a:extLst>
              <a:ext uri="{FF2B5EF4-FFF2-40B4-BE49-F238E27FC236}">
                <a16:creationId xmlns:a16="http://schemas.microsoft.com/office/drawing/2014/main" id="{C151B444-C7EF-4869-A21F-0FCA75AF5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2" b="26935"/>
          <a:stretch/>
        </p:blipFill>
        <p:spPr bwMode="auto">
          <a:xfrm>
            <a:off x="331924" y="1590261"/>
            <a:ext cx="5353260" cy="422744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La foce del fiume Lena e la fonte">
            <a:extLst>
              <a:ext uri="{FF2B5EF4-FFF2-40B4-BE49-F238E27FC236}">
                <a16:creationId xmlns:a16="http://schemas.microsoft.com/office/drawing/2014/main" id="{263BE817-921D-4DE6-BDD0-8C1CC5AEB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38872" b="3135"/>
          <a:stretch/>
        </p:blipFill>
        <p:spPr bwMode="auto">
          <a:xfrm>
            <a:off x="6228522" y="1590261"/>
            <a:ext cx="5512904" cy="422744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61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1028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48" name="object 7"/>
          <p:cNvSpPr>
            <a:spLocks noChangeArrowheads="1"/>
          </p:cNvSpPr>
          <p:nvPr/>
        </p:nvSpPr>
        <p:spPr bwMode="auto">
          <a:xfrm>
            <a:off x="266292" y="1211234"/>
            <a:ext cx="11715750" cy="406400"/>
          </a:xfrm>
          <a:custGeom>
            <a:avLst/>
            <a:gdLst>
              <a:gd name="T0" fmla="*/ 0 w 4895850"/>
              <a:gd name="T1" fmla="*/ 0 h 192404"/>
              <a:gd name="T2" fmla="*/ 4895850 w 4895850"/>
              <a:gd name="T3" fmla="*/ 192404 h 192404"/>
            </a:gdLst>
            <a:ahLst/>
            <a:cxnLst>
              <a:cxn ang="0">
                <a:pos x="4895596" y="0"/>
              </a:cxn>
              <a:cxn ang="0">
                <a:pos x="0" y="0"/>
              </a:cxn>
              <a:cxn ang="0">
                <a:pos x="0" y="192011"/>
              </a:cxn>
              <a:cxn ang="0">
                <a:pos x="4895596" y="192011"/>
              </a:cxn>
              <a:cxn ang="0">
                <a:pos x="4895596" y="0"/>
              </a:cxn>
            </a:cxnLst>
            <a:rect l="T0" t="T1" r="T2" b="T3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49" name="object 10"/>
          <p:cNvSpPr>
            <a:spLocks noChangeArrowheads="1"/>
          </p:cNvSpPr>
          <p:nvPr/>
        </p:nvSpPr>
        <p:spPr bwMode="auto">
          <a:xfrm>
            <a:off x="169863" y="1862138"/>
            <a:ext cx="2268537" cy="3036887"/>
          </a:xfrm>
          <a:custGeom>
            <a:avLst/>
            <a:gdLst>
              <a:gd name="T0" fmla="*/ 0 w 1576070"/>
              <a:gd name="T1" fmla="*/ 0 h 1613535"/>
              <a:gd name="T2" fmla="*/ 1576070 w 1576070"/>
              <a:gd name="T3" fmla="*/ 1613535 h 1613535"/>
            </a:gdLst>
            <a:ahLst/>
            <a:cxnLst>
              <a:cxn ang="0">
                <a:pos x="0" y="1613027"/>
              </a:cxn>
              <a:cxn ang="0">
                <a:pos x="1575562" y="1613027"/>
              </a:cxn>
              <a:cxn ang="0">
                <a:pos x="1575562" y="0"/>
              </a:cxn>
              <a:cxn ang="0">
                <a:pos x="0" y="0"/>
              </a:cxn>
              <a:cxn ang="0">
                <a:pos x="0" y="1613027"/>
              </a:cxn>
            </a:cxnLst>
            <a:rect l="T0" t="T1" r="T2" b="T3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noFill/>
          <a:ln w="3175">
            <a:solidFill>
              <a:srgbClr val="7E7E7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3848100" y="0"/>
            <a:ext cx="5913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O‘rganamiz</a:t>
            </a:r>
            <a:r>
              <a:rPr lang="en-US" alt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ru-RU" alt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916615" y="5177770"/>
            <a:ext cx="2035175" cy="428617"/>
          </a:xfrm>
          <a:prstGeom prst="rect">
            <a:avLst/>
          </a:prstGeom>
        </p:spPr>
        <p:txBody>
          <a:bodyPr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en-US" sz="2600" b="1" spc="-21" dirty="0" err="1">
                <a:latin typeface="Arial"/>
                <a:cs typeface="Arial"/>
              </a:rPr>
              <a:t>Tuproq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34" name="object 15"/>
          <p:cNvSpPr txBox="1"/>
          <p:nvPr/>
        </p:nvSpPr>
        <p:spPr>
          <a:xfrm>
            <a:off x="4189692" y="5177770"/>
            <a:ext cx="3548589" cy="828727"/>
          </a:xfrm>
          <a:prstGeom prst="rect">
            <a:avLst/>
          </a:prstGeom>
        </p:spPr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en-US" sz="2600" b="1" spc="-21" dirty="0" err="1">
                <a:latin typeface="Arial"/>
                <a:cs typeface="Arial"/>
              </a:rPr>
              <a:t>Tuproq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r>
              <a:rPr lang="en-US" sz="2600" b="1" spc="-21" dirty="0" err="1">
                <a:latin typeface="Arial"/>
                <a:cs typeface="Arial"/>
              </a:rPr>
              <a:t>hosil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r>
              <a:rPr lang="en-US" sz="2600" b="1" spc="-21" dirty="0" err="1">
                <a:latin typeface="Arial"/>
                <a:cs typeface="Arial"/>
              </a:rPr>
              <a:t>qiluvchi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r>
              <a:rPr lang="en-US" sz="2600" b="1" spc="-21" dirty="0" err="1">
                <a:latin typeface="Arial"/>
                <a:cs typeface="Arial"/>
              </a:rPr>
              <a:t>jinslar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35" name="object 15"/>
          <p:cNvSpPr txBox="1"/>
          <p:nvPr/>
        </p:nvSpPr>
        <p:spPr>
          <a:xfrm>
            <a:off x="8324354" y="5155445"/>
            <a:ext cx="3548589" cy="428617"/>
          </a:xfrm>
          <a:prstGeom prst="rect">
            <a:avLst/>
          </a:prstGeom>
        </p:spPr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en-US" sz="2600" b="1" spc="-21" dirty="0" err="1">
                <a:latin typeface="Arial"/>
                <a:cs typeface="Arial"/>
              </a:rPr>
              <a:t>O‘rta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r>
              <a:rPr lang="en-US" sz="2600" b="1" spc="-21" dirty="0" err="1">
                <a:latin typeface="Arial"/>
                <a:cs typeface="Arial"/>
              </a:rPr>
              <a:t>Osiyo</a:t>
            </a:r>
            <a:r>
              <a:rPr lang="en-US" sz="2600" b="1" spc="-21" dirty="0">
                <a:latin typeface="Arial"/>
                <a:cs typeface="Arial"/>
              </a:rPr>
              <a:t> </a:t>
            </a:r>
            <a:r>
              <a:rPr lang="en-US" sz="2600" b="1" spc="-21" dirty="0" err="1">
                <a:latin typeface="Arial"/>
                <a:cs typeface="Arial"/>
              </a:rPr>
              <a:t>tuproqlari</a:t>
            </a:r>
            <a:endParaRPr lang="en-US" sz="2600" b="1" spc="-32" dirty="0">
              <a:latin typeface="Arial"/>
              <a:cs typeface="Arial"/>
            </a:endParaRPr>
          </a:p>
        </p:txBody>
      </p:sp>
      <p:pic>
        <p:nvPicPr>
          <p:cNvPr id="13345" name="Picture 33" descr="Почва | Группа компаний Биона Официальный сайт торговой марки &quot;Biona&quot; –  ведущего производителя биопрепаратов и микроудобрений">
            <a:extLst>
              <a:ext uri="{FF2B5EF4-FFF2-40B4-BE49-F238E27FC236}">
                <a16:creationId xmlns:a16="http://schemas.microsoft.com/office/drawing/2014/main" id="{7C52983B-9F9A-45B9-9230-18870D4F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852312"/>
            <a:ext cx="3528680" cy="30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7" name="Picture 35" descr="Экологический надзорный орган Китая начал планирование защиты экологии почв  - Большая Москва">
            <a:extLst>
              <a:ext uri="{FF2B5EF4-FFF2-40B4-BE49-F238E27FC236}">
                <a16:creationId xmlns:a16="http://schemas.microsoft.com/office/drawing/2014/main" id="{3D5F491E-F93F-4A03-87DB-301F9E951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862138"/>
            <a:ext cx="4177505" cy="30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9" name="Picture 37" descr="Значение почв. Эрозия почв — урок. География, 7 класс.">
            <a:extLst>
              <a:ext uri="{FF2B5EF4-FFF2-40B4-BE49-F238E27FC236}">
                <a16:creationId xmlns:a16="http://schemas.microsoft.com/office/drawing/2014/main" id="{C068D761-FFC5-422D-9C43-FBBC44C4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62" y="1874055"/>
            <a:ext cx="3846975" cy="30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08122" y="1171334"/>
            <a:ext cx="5552958" cy="1495792"/>
            <a:chOff x="2020214" y="30678"/>
            <a:chExt cx="2874763" cy="1198975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Tyanshan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Pomir-Oloy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Kopetdog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tizmalari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etaklarida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tog‘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etagidagi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qiyaliklarda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tarqalgan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108121" y="3039298"/>
            <a:ext cx="5552957" cy="1559267"/>
            <a:chOff x="2020214" y="30678"/>
            <a:chExt cx="2874763" cy="1198975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tuproqlar tog‘ etaklarida dengiz sathidan 250-300 metrdan shimolda 1000-1100 metrgacha, janubda     1400-1500 metrgacha bo‘lgan balandliklarda tarqalgan.</a:t>
                </a:r>
                <a:endParaRPr lang="ru-RU" sz="22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108121" y="4943061"/>
            <a:ext cx="5552957" cy="1559267"/>
            <a:chOff x="2020214" y="30678"/>
            <a:chExt cx="2874763" cy="1198975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Yog‘in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tog‘ning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qismida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200-300 mm dan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yuqori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qismida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300-500 mm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yetadi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6440557" y="1171333"/>
            <a:ext cx="5552959" cy="1495793"/>
            <a:chOff x="2020214" y="30678"/>
            <a:chExt cx="2874763" cy="1198975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Bo‘z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mineral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tarkibining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asosiy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qismini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lyoss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jinslar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tashkil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etadi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Diagram group">
            <a:extLst>
              <a:ext uri="{FF2B5EF4-FFF2-40B4-BE49-F238E27FC236}">
                <a16:creationId xmlns:a16="http://schemas.microsoft.com/office/drawing/2014/main" id="{0F610D52-2C6D-44FD-9B4A-1D38032353AF}"/>
              </a:ext>
            </a:extLst>
          </p:cNvPr>
          <p:cNvGrpSpPr/>
          <p:nvPr/>
        </p:nvGrpSpPr>
        <p:grpSpPr>
          <a:xfrm>
            <a:off x="6440557" y="3039299"/>
            <a:ext cx="5586613" cy="1559267"/>
            <a:chOff x="2020214" y="30678"/>
            <a:chExt cx="2874763" cy="119897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131559A-9AF0-4294-9F5C-5EEA5F50E0A3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FF3E8AEB-F048-44CE-A53F-0EE41E71CE2B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3" name="Прямоугольник: скругленные углы 4">
                <a:extLst>
                  <a:ext uri="{FF2B5EF4-FFF2-40B4-BE49-F238E27FC236}">
                    <a16:creationId xmlns:a16="http://schemas.microsoft.com/office/drawing/2014/main" id="{A49A33DD-3B5A-43EC-A437-5FCA301D7586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Och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bo‘z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tuproqlarda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1,0-1,5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oddiy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bo‘z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tuproqlarda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1,5-2,5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to‘q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bo‘z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tuproqlarda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esa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2,5-4,0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foizgacha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yetadi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2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Diagram group">
            <a:extLst>
              <a:ext uri="{FF2B5EF4-FFF2-40B4-BE49-F238E27FC236}">
                <a16:creationId xmlns:a16="http://schemas.microsoft.com/office/drawing/2014/main" id="{BF12488E-83C7-4B9E-952C-4223D37099BB}"/>
              </a:ext>
            </a:extLst>
          </p:cNvPr>
          <p:cNvGrpSpPr/>
          <p:nvPr/>
        </p:nvGrpSpPr>
        <p:grpSpPr>
          <a:xfrm>
            <a:off x="6440558" y="4943061"/>
            <a:ext cx="5586614" cy="1559267"/>
            <a:chOff x="2020214" y="30678"/>
            <a:chExt cx="2874763" cy="1198975"/>
          </a:xfrm>
          <a:solidFill>
            <a:schemeClr val="bg2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996777A-FF26-4AFA-A1AB-0B553298079B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2E31F92F-F632-4C02-983D-481BBBAB20ED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7" name="Прямоугольник: скругленные углы 4">
                <a:extLst>
                  <a:ext uri="{FF2B5EF4-FFF2-40B4-BE49-F238E27FC236}">
                    <a16:creationId xmlns:a16="http://schemas.microsoft.com/office/drawing/2014/main" id="{17B5F8AC-C91F-4BA9-8E47-2E57387C94CE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O‘rta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Osiyo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o‘lkasining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asosiy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sug‘oriladigan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dehqonchilik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yerlari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bo‘z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mintaqasida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joylashgan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30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 TUPROQLAR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Fail:Norfolk potato field - geograph.org.uk - 180521.jpg – Vikipeedia">
            <a:extLst>
              <a:ext uri="{FF2B5EF4-FFF2-40B4-BE49-F238E27FC236}">
                <a16:creationId xmlns:a16="http://schemas.microsoft.com/office/drawing/2014/main" id="{9FC7D996-2CB0-4E94-BF9A-775907AF0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9" r="16522"/>
          <a:stretch/>
        </p:blipFill>
        <p:spPr bwMode="auto">
          <a:xfrm>
            <a:off x="331923" y="1603513"/>
            <a:ext cx="5459277" cy="455874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Tuproq unumdorligi qachon kamayadi? - mirishkor.uz">
            <a:extLst>
              <a:ext uri="{FF2B5EF4-FFF2-40B4-BE49-F238E27FC236}">
                <a16:creationId xmlns:a16="http://schemas.microsoft.com/office/drawing/2014/main" id="{C0E6365D-DA80-4AA3-BCE9-C543BA98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03513"/>
            <a:ext cx="5764076" cy="455874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5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TOG‘-O‘RMON-DASHT TUPROQLARI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08122" y="1171334"/>
            <a:ext cx="5552958" cy="1495792"/>
            <a:chOff x="2020214" y="30678"/>
            <a:chExt cx="2874763" cy="1198975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1100-1400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metrdan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2500-2600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metrgacha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balandliklarda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tarqalgan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108121" y="3039298"/>
            <a:ext cx="5552957" cy="1559267"/>
            <a:chOff x="2020214" y="30678"/>
            <a:chExt cx="2874763" cy="119897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Daraxtsiz yerlarda eng ko‘p tarqalgan tuproqlar qora tuproqsimon tog‘-dasht tuproqlaridir.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404589" y="1171334"/>
            <a:ext cx="5552957" cy="1559267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Bunday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tuproqlarda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chirindi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juda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ko‘p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(4-6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foiz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sho‘rlanish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bo‘lmaydi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6404589" y="3039298"/>
            <a:ext cx="5552959" cy="1559267"/>
            <a:chOff x="2020214" y="30678"/>
            <a:chExt cx="2874763" cy="1198975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eng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unumdor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hisoblanadi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Diagram group">
            <a:extLst>
              <a:ext uri="{FF2B5EF4-FFF2-40B4-BE49-F238E27FC236}">
                <a16:creationId xmlns:a16="http://schemas.microsoft.com/office/drawing/2014/main" id="{0F610D52-2C6D-44FD-9B4A-1D38032353AF}"/>
              </a:ext>
            </a:extLst>
          </p:cNvPr>
          <p:cNvGrpSpPr/>
          <p:nvPr/>
        </p:nvGrpSpPr>
        <p:grpSpPr>
          <a:xfrm>
            <a:off x="3302692" y="4907032"/>
            <a:ext cx="5586613" cy="1559267"/>
            <a:chOff x="2020214" y="30678"/>
            <a:chExt cx="2874763" cy="1198975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9131559A-9AF0-4294-9F5C-5EEA5F50E0A3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FF3E8AEB-F048-44CE-A53F-0EE41E71CE2B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3" name="Прямоугольник: скругленные углы 4">
                <a:extLst>
                  <a:ext uri="{FF2B5EF4-FFF2-40B4-BE49-F238E27FC236}">
                    <a16:creationId xmlns:a16="http://schemas.microsoft.com/office/drawing/2014/main" id="{A49A33DD-3B5A-43EC-A437-5FCA301D7586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tuproqlar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tarqalgan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yerlar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mevali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daraxtlar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tokzorlar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band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36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TOG‘-O‘RMON-DASHT TUPROQLARI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6" name="Picture 2" descr="Новый год 2017. Отзыв: Поход по Турции (Ликийская Тропа) | Все в Горы">
            <a:extLst>
              <a:ext uri="{FF2B5EF4-FFF2-40B4-BE49-F238E27FC236}">
                <a16:creationId xmlns:a16="http://schemas.microsoft.com/office/drawing/2014/main" id="{CCBAE597-6F0C-4487-B074-2D709CAF6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5"/>
          <a:stretch/>
        </p:blipFill>
        <p:spPr bwMode="auto">
          <a:xfrm>
            <a:off x="331923" y="1643268"/>
            <a:ext cx="5764077" cy="4472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Интересные факты о винограде - Wine-cork . Что нового?">
            <a:extLst>
              <a:ext uri="{FF2B5EF4-FFF2-40B4-BE49-F238E27FC236}">
                <a16:creationId xmlns:a16="http://schemas.microsoft.com/office/drawing/2014/main" id="{F3C75FC0-F8AF-45EB-B6D7-F6662F49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5" y="1643267"/>
            <a:ext cx="5432772" cy="4472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36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 TOG‘ TUPROQLARI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150278" y="1675705"/>
            <a:ext cx="5552958" cy="1495792"/>
            <a:chOff x="2020214" y="30678"/>
            <a:chExt cx="2874763" cy="1198975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sv-SE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Baland tog‘ mintaqasi tog‘ yaylovlaridan iborat.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D02F6B8A-1DEE-4FC3-B69F-12949EA57127}"/>
              </a:ext>
            </a:extLst>
          </p:cNvPr>
          <p:cNvGrpSpPr/>
          <p:nvPr/>
        </p:nvGrpSpPr>
        <p:grpSpPr>
          <a:xfrm>
            <a:off x="150279" y="3926970"/>
            <a:ext cx="5552957" cy="1959194"/>
            <a:chOff x="2020214" y="30678"/>
            <a:chExt cx="2874763" cy="119897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8EF066B-CB95-4FA2-8392-3C5190B32B4D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2772C6-BE6C-456A-B676-366CBD24AD3E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Прямоугольник: скругленные углы 4">
                <a:extLst>
                  <a:ext uri="{FF2B5EF4-FFF2-40B4-BE49-F238E27FC236}">
                    <a16:creationId xmlns:a16="http://schemas.microsoft.com/office/drawing/2014/main" id="{9945EBF6-A969-43C1-A1E0-B824ADAC5F78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Subalp mintaqasi tuproqlari G‘arbiyTyanshanda 2500-2600 m, Hisor tizmasida 3100-3200 m, Pomirda esa 3500 m dan balandda tarqalgan.</a:t>
                </a:r>
                <a:endParaRPr lang="ru-RU" sz="24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428690" y="1675705"/>
            <a:ext cx="5552957" cy="1559267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078754" y="89218"/>
                <a:ext cx="2757683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mintaqa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ta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kichik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mintaqa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subalp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alp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mintaqalariga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ajratiladi</a:t>
                </a:r>
                <a:r>
                  <a:rPr lang="en-US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Diagram group">
            <a:extLst>
              <a:ext uri="{FF2B5EF4-FFF2-40B4-BE49-F238E27FC236}">
                <a16:creationId xmlns:a16="http://schemas.microsoft.com/office/drawing/2014/main" id="{80186C67-DA07-4931-BBF0-EC245AB8109E}"/>
              </a:ext>
            </a:extLst>
          </p:cNvPr>
          <p:cNvGrpSpPr/>
          <p:nvPr/>
        </p:nvGrpSpPr>
        <p:grpSpPr>
          <a:xfrm>
            <a:off x="6428690" y="3990445"/>
            <a:ext cx="5552959" cy="1895718"/>
            <a:chOff x="2020214" y="30678"/>
            <a:chExt cx="2874763" cy="1198975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D800940-2162-462F-B2CD-80BBE2EEC147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595CDDF-B51D-41FC-82A8-4600C42F99B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Прямоугольник: скругленные углы 4">
                <a:extLst>
                  <a:ext uri="{FF2B5EF4-FFF2-40B4-BE49-F238E27FC236}">
                    <a16:creationId xmlns:a16="http://schemas.microsoft.com/office/drawing/2014/main" id="{44D94191-19FE-4622-93C7-3485C9252CCD}"/>
                  </a:ext>
                </a:extLst>
              </p:cNvPr>
              <p:cNvSpPr txBox="1"/>
              <p:nvPr/>
            </p:nvSpPr>
            <p:spPr>
              <a:xfrm>
                <a:off x="2078754" y="127436"/>
                <a:ext cx="2757683" cy="1043674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sv-SE" sz="2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Alp mintaqasi tuproqlari   3000-3500 m va undan ham balandda joylashadi.</a:t>
                </a:r>
                <a:endParaRPr lang="ru-RU" sz="28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64649EA3-EA2E-4FBE-9575-E3CE33747F61}"/>
              </a:ext>
            </a:extLst>
          </p:cNvPr>
          <p:cNvSpPr/>
          <p:nvPr/>
        </p:nvSpPr>
        <p:spPr>
          <a:xfrm>
            <a:off x="2650435" y="3234972"/>
            <a:ext cx="463826" cy="618966"/>
          </a:xfrm>
          <a:prstGeom prst="downArrow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BA1F1DE6-5CA7-4E53-8E1B-9160F4E92658}"/>
              </a:ext>
            </a:extLst>
          </p:cNvPr>
          <p:cNvSpPr/>
          <p:nvPr/>
        </p:nvSpPr>
        <p:spPr>
          <a:xfrm>
            <a:off x="9024731" y="3267155"/>
            <a:ext cx="463826" cy="686286"/>
          </a:xfrm>
          <a:prstGeom prst="downArrow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106017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 TOG‘ TUPROQLARI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0" name="Picture 2" descr="Dam olish maskani - unique recreation area at height 1850m above sea-level.">
            <a:extLst>
              <a:ext uri="{FF2B5EF4-FFF2-40B4-BE49-F238E27FC236}">
                <a16:creationId xmlns:a16="http://schemas.microsoft.com/office/drawing/2014/main" id="{03FBE62F-1028-4886-B270-4FBFB39C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475194"/>
            <a:ext cx="5658678" cy="448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Природные заповедники Узбекистана, Природа Узбекистана, Это интересно, Туры  в Узбекистан">
            <a:extLst>
              <a:ext uri="{FF2B5EF4-FFF2-40B4-BE49-F238E27FC236}">
                <a16:creationId xmlns:a16="http://schemas.microsoft.com/office/drawing/2014/main" id="{18133E49-2A9C-445B-808D-14E2D302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99" y="1475194"/>
            <a:ext cx="5658678" cy="4488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4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 TOPISHMOQLAR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331923" y="1105522"/>
            <a:ext cx="5552958" cy="1495792"/>
            <a:chOff x="2020214" y="30678"/>
            <a:chExt cx="2874763" cy="1198975"/>
          </a:xfr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Xaritada yashil rang,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Qanday joy ekan qarang.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823956" y="4935588"/>
            <a:ext cx="2692592" cy="1201520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108685" y="89218"/>
                <a:ext cx="272775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Tekislik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3554" name="Picture 2" descr="Buyuk tekisliklar: tavsifi, maydoni, geografiyasi. Rossiyada qanday  tekisliklar bor">
            <a:extLst>
              <a:ext uri="{FF2B5EF4-FFF2-40B4-BE49-F238E27FC236}">
                <a16:creationId xmlns:a16="http://schemas.microsoft.com/office/drawing/2014/main" id="{D9A1428C-EB67-4DE5-82A2-BEC6AA81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3" y="2915986"/>
            <a:ext cx="5552958" cy="3564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Обои Природа Поля, обои для рабочего стола, фотографии природа, поля,  пшеница Обои для рабочего стола, скачать обои картинки за… | Country roads,  Outdoor, Farmland">
            <a:extLst>
              <a:ext uri="{FF2B5EF4-FFF2-40B4-BE49-F238E27FC236}">
                <a16:creationId xmlns:a16="http://schemas.microsoft.com/office/drawing/2014/main" id="{34BA33EF-112D-46B8-9124-EA55150B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21" y="1058572"/>
            <a:ext cx="5552956" cy="3365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3d People - Man, Person And A Red Exclamation Mark Stock Photo, Picture And  Royalty Free Image. Image 17048600.">
            <a:extLst>
              <a:ext uri="{FF2B5EF4-FFF2-40B4-BE49-F238E27FC236}">
                <a16:creationId xmlns:a16="http://schemas.microsoft.com/office/drawing/2014/main" id="{81704A3E-15BE-4A34-9A3B-B71C2054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60" y="4460708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 TOPISHMOQLAR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583714" y="1223241"/>
            <a:ext cx="5552958" cy="1495792"/>
            <a:chOff x="2020214" y="30678"/>
            <a:chExt cx="2874763" cy="1198975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Suv degan ma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nosi bor, 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lning nomin aksi yor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823956" y="4935588"/>
            <a:ext cx="2692592" cy="1201520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108685" y="89218"/>
                <a:ext cx="272775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Cho‘l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Picture 2" descr="3d People - Man, Person And A Red Exclamation Mark Stock Photo, Picture And  Royalty Free Image. Image 17048600.">
            <a:extLst>
              <a:ext uri="{FF2B5EF4-FFF2-40B4-BE49-F238E27FC236}">
                <a16:creationId xmlns:a16="http://schemas.microsoft.com/office/drawing/2014/main" id="{81704A3E-15BE-4A34-9A3B-B71C2054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60" y="4460708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Растительный и животный мир тропических пустынь африки. Растения пустыни,  или хочешь жить - приспосабливайся">
            <a:extLst>
              <a:ext uri="{FF2B5EF4-FFF2-40B4-BE49-F238E27FC236}">
                <a16:creationId xmlns:a16="http://schemas.microsoft.com/office/drawing/2014/main" id="{F6D9397C-7277-4A02-A150-6C9FDF3E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4" y="2915477"/>
            <a:ext cx="5980288" cy="376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В пустыне в Африке впервые за 37 лет выпал снег (фото) | Петрозаводск  ГОВОРИТ | Газета &quot;Петрозаводск&quot; online | Новости Петрозаводска и Карелии">
            <a:extLst>
              <a:ext uri="{FF2B5EF4-FFF2-40B4-BE49-F238E27FC236}">
                <a16:creationId xmlns:a16="http://schemas.microsoft.com/office/drawing/2014/main" id="{0DB494C5-1749-4E7A-AE53-012A5755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23" y="1120185"/>
            <a:ext cx="5235454" cy="317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 TOPISHMOQLAR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230058" y="1095576"/>
            <a:ext cx="5987878" cy="2302856"/>
            <a:chOff x="2020214" y="30678"/>
            <a:chExt cx="2874763" cy="1198975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Usti tekismas,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qqi va qoyali, 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Qir-adirlarga, 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Ulkan soyali!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876965" y="4935588"/>
            <a:ext cx="2692592" cy="1201520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108685" y="89218"/>
                <a:ext cx="272775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Tog‘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Picture 2" descr="3d People - Man, Person And A Red Exclamation Mark Stock Photo, Picture And  Royalty Free Image. Image 17048600.">
            <a:extLst>
              <a:ext uri="{FF2B5EF4-FFF2-40B4-BE49-F238E27FC236}">
                <a16:creationId xmlns:a16="http://schemas.microsoft.com/office/drawing/2014/main" id="{81704A3E-15BE-4A34-9A3B-B71C2054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60" y="4460708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Oltoy Oltin Tog'lari">
            <a:extLst>
              <a:ext uri="{FF2B5EF4-FFF2-40B4-BE49-F238E27FC236}">
                <a16:creationId xmlns:a16="http://schemas.microsoft.com/office/drawing/2014/main" id="{1B2EFF1A-CA03-4E79-B164-BABEF519F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5" y="1061102"/>
            <a:ext cx="5340626" cy="3232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Презжайте на Алтай! - ЖУРНАЛ ПУТЕШЕСТВИЙ">
            <a:extLst>
              <a:ext uri="{FF2B5EF4-FFF2-40B4-BE49-F238E27FC236}">
                <a16:creationId xmlns:a16="http://schemas.microsoft.com/office/drawing/2014/main" id="{85769037-F03D-4F96-8F06-7A5F6760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58" y="3482230"/>
            <a:ext cx="5744009" cy="3232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08122" y="175343"/>
            <a:ext cx="11975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 TOPISHMOQLAR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6B23A641-93D7-41B2-850F-182CAA93AE40}"/>
              </a:ext>
            </a:extLst>
          </p:cNvPr>
          <p:cNvGrpSpPr/>
          <p:nvPr/>
        </p:nvGrpSpPr>
        <p:grpSpPr>
          <a:xfrm>
            <a:off x="230058" y="1095576"/>
            <a:ext cx="5987878" cy="2302856"/>
            <a:chOff x="2020214" y="30678"/>
            <a:chExt cx="2874763" cy="1198975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8B6516A1-A8DA-4D0C-9DC4-7D001F2BB18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54E35197-E3AB-4E1C-A237-49EAC4B0E1C9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Прямоугольник: скругленные углы 4">
                <a:extLst>
                  <a:ext uri="{FF2B5EF4-FFF2-40B4-BE49-F238E27FC236}">
                    <a16:creationId xmlns:a16="http://schemas.microsoft.com/office/drawing/2014/main" id="{B2F9C626-B62D-499B-883A-AE60A7BEC9C9}"/>
                  </a:ext>
                </a:extLst>
              </p:cNvPr>
              <p:cNvSpPr txBox="1"/>
              <p:nvPr/>
            </p:nvSpPr>
            <p:spPr>
              <a:xfrm>
                <a:off x="2078755" y="89218"/>
                <a:ext cx="275768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/>
                <a:endPara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Qrimlar der «Yayla».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Qirg</a:t>
                </a:r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izlar der «Jayla» 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O‘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zbeklar qanday atar? 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Qani, javobing shayla.</a:t>
                </a:r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041553DB-723E-443E-8569-38C7C2C5B028}"/>
              </a:ext>
            </a:extLst>
          </p:cNvPr>
          <p:cNvGrpSpPr/>
          <p:nvPr/>
        </p:nvGrpSpPr>
        <p:grpSpPr>
          <a:xfrm>
            <a:off x="6850460" y="4935588"/>
            <a:ext cx="2692592" cy="1201520"/>
            <a:chOff x="2020214" y="30678"/>
            <a:chExt cx="2874763" cy="1198975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A32525-6076-44A8-9DFA-54B86C4D4739}"/>
                </a:ext>
              </a:extLst>
            </p:cNvPr>
            <p:cNvGrpSpPr/>
            <p:nvPr/>
          </p:nvGrpSpPr>
          <p:grpSpPr>
            <a:xfrm>
              <a:off x="2020214" y="30678"/>
              <a:ext cx="2874763" cy="1198975"/>
              <a:chOff x="2020214" y="30678"/>
              <a:chExt cx="2874763" cy="1198975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8BDFD32E-5DE8-44B1-9330-3B324414DDB3}"/>
                  </a:ext>
                </a:extLst>
              </p:cNvPr>
              <p:cNvSpPr/>
              <p:nvPr/>
            </p:nvSpPr>
            <p:spPr>
              <a:xfrm>
                <a:off x="2020214" y="30678"/>
                <a:ext cx="2874763" cy="1198975"/>
              </a:xfrm>
              <a:prstGeom prst="roundRect">
                <a:avLst>
                  <a:gd name="adj" fmla="val 1667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Прямоугольник: скругленные углы 4">
                <a:extLst>
                  <a:ext uri="{FF2B5EF4-FFF2-40B4-BE49-F238E27FC236}">
                    <a16:creationId xmlns:a16="http://schemas.microsoft.com/office/drawing/2014/main" id="{EC4A2D38-9302-41CA-A8A7-E53EDEE4BABB}"/>
                  </a:ext>
                </a:extLst>
              </p:cNvPr>
              <p:cNvSpPr txBox="1"/>
              <p:nvPr/>
            </p:nvSpPr>
            <p:spPr>
              <a:xfrm>
                <a:off x="2108685" y="89218"/>
                <a:ext cx="2727752" cy="1081895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Yaylov</a:t>
                </a:r>
                <a:endParaRPr lang="ru-RU" sz="40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Picture 2" descr="3d People - Man, Person And A Red Exclamation Mark Stock Photo, Picture And  Royalty Free Image. Image 17048600.">
            <a:extLst>
              <a:ext uri="{FF2B5EF4-FFF2-40B4-BE49-F238E27FC236}">
                <a16:creationId xmlns:a16="http://schemas.microsoft.com/office/drawing/2014/main" id="{81704A3E-15BE-4A34-9A3B-B71C2054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60" y="4460708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Bolgariyaning qaysi tog'lari Bolgar Urals deb nomlanadi. Bolgariya: eng  baland tog '">
            <a:extLst>
              <a:ext uri="{FF2B5EF4-FFF2-40B4-BE49-F238E27FC236}">
                <a16:creationId xmlns:a16="http://schemas.microsoft.com/office/drawing/2014/main" id="{6A4F73CD-FEB4-415F-86A1-8889ADD05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 bwMode="auto">
          <a:xfrm>
            <a:off x="260431" y="3573775"/>
            <a:ext cx="5744009" cy="3108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Zelené kopce v Evropě stažení HD tapety">
            <a:extLst>
              <a:ext uri="{FF2B5EF4-FFF2-40B4-BE49-F238E27FC236}">
                <a16:creationId xmlns:a16="http://schemas.microsoft.com/office/drawing/2014/main" id="{FFFF5AF0-2178-4FCB-AE55-25708402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68" y="1095576"/>
            <a:ext cx="5387101" cy="3014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342" y="1300118"/>
            <a:ext cx="4751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unumdorlik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hosila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3d People - Man, Person And A Red Exclamation Mark Stock Photo, Picture And  Royalty Free Image. Image 1704860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99" y="4858799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Виды почв и их характеристика">
            <a:extLst>
              <a:ext uri="{FF2B5EF4-FFF2-40B4-BE49-F238E27FC236}">
                <a16:creationId xmlns:a16="http://schemas.microsoft.com/office/drawing/2014/main" id="{1C167AE6-1BB8-4D1A-BCC0-BA52A858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99" y="1262587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Как рН почвы сказывается на усвоении растением основных элементов п...">
            <a:extLst>
              <a:ext uri="{FF2B5EF4-FFF2-40B4-BE49-F238E27FC236}">
                <a16:creationId xmlns:a16="http://schemas.microsoft.com/office/drawing/2014/main" id="{59C99EC3-E762-48D8-9A25-F53F4EFC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7" y="3766782"/>
            <a:ext cx="5246639" cy="28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943434" y="1092155"/>
            <a:ext cx="10084904" cy="1058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haqida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tushuncha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O‘rta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Osiyo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943433" y="2345956"/>
            <a:ext cx="10084905" cy="834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O‘rta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Osiyo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kartasini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ishlang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77478"/>
            <a:ext cx="5376286" cy="288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Fan: Geografiya Sinf: 6 Mavzu">
            <a:extLst>
              <a:ext uri="{FF2B5EF4-FFF2-40B4-BE49-F238E27FC236}">
                <a16:creationId xmlns:a16="http://schemas.microsoft.com/office/drawing/2014/main" id="{E211661C-A9D9-434A-89BE-B64BF626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16" y="3571461"/>
            <a:ext cx="5179250" cy="30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66CC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r>
              <a:rPr lang="en-US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atamalarga</a:t>
            </a:r>
            <a:r>
              <a:rPr lang="en-US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en-US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267429" y="-2049637"/>
            <a:ext cx="5657142" cy="1158479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411896" y="1678472"/>
            <a:ext cx="2031368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43599" y="1737360"/>
            <a:ext cx="1862667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0376" y="4654732"/>
            <a:ext cx="1929328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2216" y="4654732"/>
            <a:ext cx="1963784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519850" y="4567646"/>
            <a:ext cx="2303419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9759" y="1017950"/>
            <a:ext cx="1862667" cy="205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0303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TUPROQNING ONA JINSI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4" name="Picture 2" descr="Диаграмма, показывающая слои почвы на земле | Бесплатно векторы">
            <a:extLst>
              <a:ext uri="{FF2B5EF4-FFF2-40B4-BE49-F238E27FC236}">
                <a16:creationId xmlns:a16="http://schemas.microsoft.com/office/drawing/2014/main" id="{508F6B6D-33D2-4942-A5CD-C5B1DD69B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2" t="11041"/>
          <a:stretch/>
        </p:blipFill>
        <p:spPr bwMode="auto">
          <a:xfrm>
            <a:off x="7328848" y="757184"/>
            <a:ext cx="3317852" cy="61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Левая фигурная скобка 1">
            <a:extLst>
              <a:ext uri="{FF2B5EF4-FFF2-40B4-BE49-F238E27FC236}">
                <a16:creationId xmlns:a16="http://schemas.microsoft.com/office/drawing/2014/main" id="{F12EF1B0-9B00-49BC-ACF3-929C8CEE5E68}"/>
              </a:ext>
            </a:extLst>
          </p:cNvPr>
          <p:cNvSpPr/>
          <p:nvPr/>
        </p:nvSpPr>
        <p:spPr>
          <a:xfrm>
            <a:off x="6987654" y="4517409"/>
            <a:ext cx="341194" cy="1937982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4">
            <a:extLst>
              <a:ext uri="{FF2B5EF4-FFF2-40B4-BE49-F238E27FC236}">
                <a16:creationId xmlns:a16="http://schemas.microsoft.com/office/drawing/2014/main" id="{CD7BC565-D924-4D21-AE36-FB9C2A46AB76}"/>
              </a:ext>
            </a:extLst>
          </p:cNvPr>
          <p:cNvSpPr/>
          <p:nvPr/>
        </p:nvSpPr>
        <p:spPr>
          <a:xfrm>
            <a:off x="238539" y="5261113"/>
            <a:ext cx="6255026" cy="1036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4DCA7DE4-1964-49A9-BCD0-03F8DEDA1039}"/>
              </a:ext>
            </a:extLst>
          </p:cNvPr>
          <p:cNvSpPr/>
          <p:nvPr/>
        </p:nvSpPr>
        <p:spPr>
          <a:xfrm>
            <a:off x="238539" y="980661"/>
            <a:ext cx="6122504" cy="38636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qaziydigan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tuproqqa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chirindilarni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aralashtiradi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erituvchanlik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temir,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so‘rib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eritmalar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4B115D3-4BEE-42C9-B3E5-C587B56218B4}"/>
              </a:ext>
            </a:extLst>
          </p:cNvPr>
          <p:cNvSpPr/>
          <p:nvPr/>
        </p:nvSpPr>
        <p:spPr>
          <a:xfrm>
            <a:off x="6437193" y="2769704"/>
            <a:ext cx="967805" cy="6592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4">
            <a:extLst>
              <a:ext uri="{FF2B5EF4-FFF2-40B4-BE49-F238E27FC236}">
                <a16:creationId xmlns:a16="http://schemas.microsoft.com/office/drawing/2014/main" id="{5717768F-2C3A-40B5-9F3B-F1782678D31D}"/>
              </a:ext>
            </a:extLst>
          </p:cNvPr>
          <p:cNvSpPr/>
          <p:nvPr/>
        </p:nvSpPr>
        <p:spPr>
          <a:xfrm>
            <a:off x="10469217" y="2398672"/>
            <a:ext cx="1594020" cy="8939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gumus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верх 4">
            <a:extLst>
              <a:ext uri="{FF2B5EF4-FFF2-40B4-BE49-F238E27FC236}">
                <a16:creationId xmlns:a16="http://schemas.microsoft.com/office/drawing/2014/main" id="{9287898F-DF8A-4450-B83D-9787DB77AB02}"/>
              </a:ext>
            </a:extLst>
          </p:cNvPr>
          <p:cNvSpPr/>
          <p:nvPr/>
        </p:nvSpPr>
        <p:spPr>
          <a:xfrm rot="17413641">
            <a:off x="10484747" y="1846248"/>
            <a:ext cx="341194" cy="583095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4" grpId="0" animBg="1"/>
      <p:bldP spid="11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226366" y="1390609"/>
            <a:ext cx="7977810" cy="10367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unumdorligidir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Чем отличается земля от почвы">
            <a:extLst>
              <a:ext uri="{FF2B5EF4-FFF2-40B4-BE49-F238E27FC236}">
                <a16:creationId xmlns:a16="http://schemas.microsoft.com/office/drawing/2014/main" id="{376B7747-2513-4937-8406-0BC6AE6A5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7"/>
          <a:stretch/>
        </p:blipFill>
        <p:spPr bwMode="auto">
          <a:xfrm>
            <a:off x="547274" y="2903532"/>
            <a:ext cx="5204169" cy="31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Лунный календарь на август. Когда лучше заготавливать соления и готовить  почву для посева :: Lifestyle :: Гродненская правда">
            <a:extLst>
              <a:ext uri="{FF2B5EF4-FFF2-40B4-BE49-F238E27FC236}">
                <a16:creationId xmlns:a16="http://schemas.microsoft.com/office/drawing/2014/main" id="{88119D22-0B3D-41CD-B869-FF66F839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29948"/>
            <a:ext cx="5548726" cy="33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83A1A52D-F959-47EB-B64B-ECC61260344B}"/>
              </a:ext>
            </a:extLst>
          </p:cNvPr>
          <p:cNvSpPr/>
          <p:nvPr/>
        </p:nvSpPr>
        <p:spPr>
          <a:xfrm>
            <a:off x="318052" y="1058863"/>
            <a:ext cx="11423373" cy="712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qavatga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Из чего состоит почва. Кратко - Наука и Техника - Каталог статей - Блог  Ильи Винштейна">
            <a:extLst>
              <a:ext uri="{FF2B5EF4-FFF2-40B4-BE49-F238E27FC236}">
                <a16:creationId xmlns:a16="http://schemas.microsoft.com/office/drawing/2014/main" id="{BBB939E4-D343-4066-8194-38F8D14B2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7392" r="21304" b="6473"/>
          <a:stretch/>
        </p:blipFill>
        <p:spPr bwMode="auto">
          <a:xfrm>
            <a:off x="6970643" y="1987826"/>
            <a:ext cx="2319129" cy="46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55AC0C-27B9-4185-B7C4-3D25F32C46F2}"/>
              </a:ext>
            </a:extLst>
          </p:cNvPr>
          <p:cNvSpPr/>
          <p:nvPr/>
        </p:nvSpPr>
        <p:spPr>
          <a:xfrm>
            <a:off x="7898293" y="2704934"/>
            <a:ext cx="318052" cy="171856"/>
          </a:xfrm>
          <a:prstGeom prst="rect">
            <a:avLst/>
          </a:prstGeom>
          <a:solidFill>
            <a:srgbClr val="0C0900"/>
          </a:solidFill>
          <a:ln>
            <a:solidFill>
              <a:srgbClr val="0C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48FC7DE-5213-4D8A-9273-B12A1E6B916D}"/>
              </a:ext>
            </a:extLst>
          </p:cNvPr>
          <p:cNvSpPr/>
          <p:nvPr/>
        </p:nvSpPr>
        <p:spPr>
          <a:xfrm>
            <a:off x="7871791" y="3193775"/>
            <a:ext cx="318052" cy="278295"/>
          </a:xfrm>
          <a:prstGeom prst="roundRect">
            <a:avLst/>
          </a:prstGeom>
          <a:solidFill>
            <a:srgbClr val="483700"/>
          </a:solidFill>
          <a:ln>
            <a:solidFill>
              <a:srgbClr val="48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A057ADA-9E51-47D6-B3E7-725ABA9486F4}"/>
              </a:ext>
            </a:extLst>
          </p:cNvPr>
          <p:cNvSpPr/>
          <p:nvPr/>
        </p:nvSpPr>
        <p:spPr>
          <a:xfrm>
            <a:off x="7871791" y="4015198"/>
            <a:ext cx="212035" cy="278295"/>
          </a:xfrm>
          <a:prstGeom prst="roundRect">
            <a:avLst/>
          </a:prstGeom>
          <a:solidFill>
            <a:srgbClr val="483700"/>
          </a:solidFill>
          <a:ln>
            <a:solidFill>
              <a:srgbClr val="48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E817865-0824-4FE5-8E65-FAB0F995474C}"/>
              </a:ext>
            </a:extLst>
          </p:cNvPr>
          <p:cNvSpPr/>
          <p:nvPr/>
        </p:nvSpPr>
        <p:spPr>
          <a:xfrm>
            <a:off x="7898294" y="5083308"/>
            <a:ext cx="212035" cy="278295"/>
          </a:xfrm>
          <a:prstGeom prst="roundRect">
            <a:avLst/>
          </a:prstGeom>
          <a:solidFill>
            <a:srgbClr val="866600"/>
          </a:solidFill>
          <a:ln>
            <a:solidFill>
              <a:srgbClr val="48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C0EF507-1D57-4CEC-ACFB-7449ADAB5990}"/>
              </a:ext>
            </a:extLst>
          </p:cNvPr>
          <p:cNvSpPr/>
          <p:nvPr/>
        </p:nvSpPr>
        <p:spPr>
          <a:xfrm>
            <a:off x="7871790" y="5912878"/>
            <a:ext cx="212035" cy="278295"/>
          </a:xfrm>
          <a:prstGeom prst="roundRect">
            <a:avLst/>
          </a:prstGeom>
          <a:solidFill>
            <a:srgbClr val="FFE181"/>
          </a:solidFill>
          <a:ln>
            <a:solidFill>
              <a:srgbClr val="48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id="{DECCB1A8-A65A-409C-BD18-7DACCD2BEFDA}"/>
              </a:ext>
            </a:extLst>
          </p:cNvPr>
          <p:cNvSpPr/>
          <p:nvPr/>
        </p:nvSpPr>
        <p:spPr>
          <a:xfrm>
            <a:off x="307973" y="2352050"/>
            <a:ext cx="5168349" cy="496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yig‘iladigan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80A578D0-89B4-4265-A9A2-3E2849222239}"/>
              </a:ext>
            </a:extLst>
          </p:cNvPr>
          <p:cNvSpPr/>
          <p:nvPr/>
        </p:nvSpPr>
        <p:spPr>
          <a:xfrm>
            <a:off x="307972" y="3378100"/>
            <a:ext cx="5168349" cy="496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Yuvilib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id="{36B9DB3D-A9A0-479E-B552-D2A4FACCCCEB}"/>
              </a:ext>
            </a:extLst>
          </p:cNvPr>
          <p:cNvSpPr/>
          <p:nvPr/>
        </p:nvSpPr>
        <p:spPr>
          <a:xfrm>
            <a:off x="307972" y="4667324"/>
            <a:ext cx="5168349" cy="496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to‘planuvchi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4">
            <a:extLst>
              <a:ext uri="{FF2B5EF4-FFF2-40B4-BE49-F238E27FC236}">
                <a16:creationId xmlns:a16="http://schemas.microsoft.com/office/drawing/2014/main" id="{48CF6746-7CCF-40CC-866E-A7FEEF660A69}"/>
              </a:ext>
            </a:extLst>
          </p:cNvPr>
          <p:cNvSpPr/>
          <p:nvPr/>
        </p:nvSpPr>
        <p:spPr>
          <a:xfrm>
            <a:off x="307971" y="6090278"/>
            <a:ext cx="5168349" cy="496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lyoss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E77E8D3-09EF-4801-86C2-484693F4BD90}"/>
              </a:ext>
            </a:extLst>
          </p:cNvPr>
          <p:cNvSpPr/>
          <p:nvPr/>
        </p:nvSpPr>
        <p:spPr>
          <a:xfrm>
            <a:off x="5671930" y="2514598"/>
            <a:ext cx="1152940" cy="24847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1855621-54AA-462F-9A69-365BEE30E1DB}"/>
              </a:ext>
            </a:extLst>
          </p:cNvPr>
          <p:cNvSpPr/>
          <p:nvPr/>
        </p:nvSpPr>
        <p:spPr>
          <a:xfrm>
            <a:off x="5671930" y="3502338"/>
            <a:ext cx="1152940" cy="24847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79E4D169-474F-4A1A-B6D8-8C166D6E6096}"/>
              </a:ext>
            </a:extLst>
          </p:cNvPr>
          <p:cNvSpPr/>
          <p:nvPr/>
        </p:nvSpPr>
        <p:spPr>
          <a:xfrm>
            <a:off x="5622096" y="4791564"/>
            <a:ext cx="1152940" cy="24847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386502AE-633C-4CFC-B25D-BEEA8F182B3F}"/>
              </a:ext>
            </a:extLst>
          </p:cNvPr>
          <p:cNvSpPr/>
          <p:nvPr/>
        </p:nvSpPr>
        <p:spPr>
          <a:xfrm>
            <a:off x="5622096" y="6171293"/>
            <a:ext cx="1152940" cy="24847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 MEXANIK TARKIBI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6723" y="1058863"/>
            <a:ext cx="11124083" cy="1366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Tuproqlarning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katta-kichikligi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zarralardan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Bularning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Диаграмма, показывающая слои почвы на земле | Бесплатно векторы">
            <a:extLst>
              <a:ext uri="{FF2B5EF4-FFF2-40B4-BE49-F238E27FC236}">
                <a16:creationId xmlns:a16="http://schemas.microsoft.com/office/drawing/2014/main" id="{92D58D78-381A-464F-8368-C533F5A7E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32" r="44724"/>
          <a:stretch/>
        </p:blipFill>
        <p:spPr bwMode="auto">
          <a:xfrm>
            <a:off x="7202557" y="3118403"/>
            <a:ext cx="4774233" cy="373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Диаграмма, показывающая слои почвы на земле | Бесплатно векторы">
            <a:extLst>
              <a:ext uri="{FF2B5EF4-FFF2-40B4-BE49-F238E27FC236}">
                <a16:creationId xmlns:a16="http://schemas.microsoft.com/office/drawing/2014/main" id="{C0CC29EC-9405-4458-B62D-D9F093202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r="44221"/>
          <a:stretch/>
        </p:blipFill>
        <p:spPr bwMode="auto">
          <a:xfrm>
            <a:off x="155575" y="2425148"/>
            <a:ext cx="3325882" cy="43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id="{BDFD23B8-3A6D-4206-B683-AA4980B9E842}"/>
              </a:ext>
            </a:extLst>
          </p:cNvPr>
          <p:cNvSpPr/>
          <p:nvPr/>
        </p:nvSpPr>
        <p:spPr>
          <a:xfrm>
            <a:off x="3894206" y="4138250"/>
            <a:ext cx="2895601" cy="8939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AD7733B5-9481-4C48-B004-F60470B2C02B}"/>
              </a:ext>
            </a:extLst>
          </p:cNvPr>
          <p:cNvSpPr/>
          <p:nvPr/>
        </p:nvSpPr>
        <p:spPr>
          <a:xfrm rot="3967758">
            <a:off x="4318883" y="4683672"/>
            <a:ext cx="347258" cy="170424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4D766A5-5FEA-46C3-B3BD-762F42DFE9BA}"/>
              </a:ext>
            </a:extLst>
          </p:cNvPr>
          <p:cNvSpPr/>
          <p:nvPr/>
        </p:nvSpPr>
        <p:spPr>
          <a:xfrm>
            <a:off x="6865316" y="4439376"/>
            <a:ext cx="491709" cy="27833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MEXANIK TARKIBIGA KO‘RA TUPROQLAR TURI: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774FEDF8-58B7-49EB-AF70-90AE2BF89910}"/>
              </a:ext>
            </a:extLst>
          </p:cNvPr>
          <p:cNvSpPr/>
          <p:nvPr/>
        </p:nvSpPr>
        <p:spPr>
          <a:xfrm>
            <a:off x="490332" y="1113312"/>
            <a:ext cx="2895601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id="{4F58982E-E4B3-48AD-9F54-239FE3ED465B}"/>
              </a:ext>
            </a:extLst>
          </p:cNvPr>
          <p:cNvSpPr/>
          <p:nvPr/>
        </p:nvSpPr>
        <p:spPr>
          <a:xfrm>
            <a:off x="4648198" y="1113312"/>
            <a:ext cx="2895601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3A350068-A05A-4497-B93C-3384BF8FDF39}"/>
              </a:ext>
            </a:extLst>
          </p:cNvPr>
          <p:cNvSpPr/>
          <p:nvPr/>
        </p:nvSpPr>
        <p:spPr>
          <a:xfrm>
            <a:off x="8681898" y="1113312"/>
            <a:ext cx="2895601" cy="59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8B5BE3B7-E923-4F00-8AB4-8D7EF398C487}"/>
              </a:ext>
            </a:extLst>
          </p:cNvPr>
          <p:cNvSpPr/>
          <p:nvPr/>
        </p:nvSpPr>
        <p:spPr>
          <a:xfrm>
            <a:off x="5950226" y="5394903"/>
            <a:ext cx="2160105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Chag‘ir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98916F3B-CB0D-44BE-87C6-DC1F08845B6B}"/>
              </a:ext>
            </a:extLst>
          </p:cNvPr>
          <p:cNvSpPr/>
          <p:nvPr/>
        </p:nvSpPr>
        <p:spPr>
          <a:xfrm>
            <a:off x="155576" y="5394903"/>
            <a:ext cx="193826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Shag‘alli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Видове почви | Реферат от 'История">
            <a:extLst>
              <a:ext uri="{FF2B5EF4-FFF2-40B4-BE49-F238E27FC236}">
                <a16:creationId xmlns:a16="http://schemas.microsoft.com/office/drawing/2014/main" id="{4640E712-8E74-4B68-AE03-4044E892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849197"/>
            <a:ext cx="3217102" cy="23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Kenglik bo'yicha tuproqlarning asosiy turlari. Rossiyaning tabiiy zonalari:  zonalarning qisqacha tavsifi">
            <a:extLst>
              <a:ext uri="{FF2B5EF4-FFF2-40B4-BE49-F238E27FC236}">
                <a16:creationId xmlns:a16="http://schemas.microsoft.com/office/drawing/2014/main" id="{6EFB0240-F5DD-476D-9911-6D454109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1849197"/>
            <a:ext cx="3631096" cy="23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Saytda qanday tuproq borligini qanday aniqlash mumkin. Tuproq  xususiyatlarini aniqlash. Tuproqning mexanik tarkibini qanday aniqlash  mumkin">
            <a:extLst>
              <a:ext uri="{FF2B5EF4-FFF2-40B4-BE49-F238E27FC236}">
                <a16:creationId xmlns:a16="http://schemas.microsoft.com/office/drawing/2014/main" id="{1E60A768-E942-48D9-A68C-42E17E93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74" y="1849197"/>
            <a:ext cx="3508650" cy="23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Tuproq va tuproqning yaqinligi Er - tabiatning inson hayotidagi o'rni">
            <a:extLst>
              <a:ext uri="{FF2B5EF4-FFF2-40B4-BE49-F238E27FC236}">
                <a16:creationId xmlns:a16="http://schemas.microsoft.com/office/drawing/2014/main" id="{934F48D4-2B20-4AC2-99B4-2819BB91C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77" y="4545496"/>
            <a:ext cx="3061666" cy="22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Toprağın türünü ve neden gerekli olduğunu bulma. Toprak ve yeryüzündeki  yaşam">
            <a:extLst>
              <a:ext uri="{FF2B5EF4-FFF2-40B4-BE49-F238E27FC236}">
                <a16:creationId xmlns:a16="http://schemas.microsoft.com/office/drawing/2014/main" id="{30B60CE4-67A2-4263-964F-06AB2524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74" y="4545496"/>
            <a:ext cx="3508651" cy="21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MADANIY TUPROQLAR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6763" y="4094023"/>
            <a:ext cx="1746069" cy="1309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678F8630-AB3D-438E-808D-8F2BA27B64A5}"/>
              </a:ext>
            </a:extLst>
          </p:cNvPr>
          <p:cNvSpPr/>
          <p:nvPr/>
        </p:nvSpPr>
        <p:spPr>
          <a:xfrm>
            <a:off x="291547" y="1172432"/>
            <a:ext cx="6202017" cy="26635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Tuproqlarga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o‘g‘itlar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oshirilgan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TUPROQ SOG'LOM BO'LSA, INSON HAM SOG'LOM BO'LADI - O'zbekiston ovozi  gazetasi">
            <a:extLst>
              <a:ext uri="{FF2B5EF4-FFF2-40B4-BE49-F238E27FC236}">
                <a16:creationId xmlns:a16="http://schemas.microsoft.com/office/drawing/2014/main" id="{7D0453B6-EBAA-4B65-A38C-2A3D6127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78" y="1172433"/>
            <a:ext cx="5210175" cy="26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Через сколько дней всходят астры?">
            <a:extLst>
              <a:ext uri="{FF2B5EF4-FFF2-40B4-BE49-F238E27FC236}">
                <a16:creationId xmlns:a16="http://schemas.microsoft.com/office/drawing/2014/main" id="{C79FCEF6-6B6D-4567-A9A5-6D21A882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5" y="4071490"/>
            <a:ext cx="4876800" cy="26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O'zA - Bu yil mamlakatimizda 1 million 43 ming gektar yerni kuzgi  shudgorlash rejalashtirilgan">
            <a:extLst>
              <a:ext uri="{FF2B5EF4-FFF2-40B4-BE49-F238E27FC236}">
                <a16:creationId xmlns:a16="http://schemas.microsoft.com/office/drawing/2014/main" id="{CF5CF658-4A6D-479A-9943-2DA13B404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77" y="4019676"/>
            <a:ext cx="5210175" cy="26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61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1104</Words>
  <Application>Microsoft Office PowerPoint</Application>
  <PresentationFormat>Широкоэкранный</PresentationFormat>
  <Paragraphs>138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TUPROQNING ONA JINSI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206</cp:revision>
  <dcterms:created xsi:type="dcterms:W3CDTF">2020-09-25T10:29:56Z</dcterms:created>
  <dcterms:modified xsi:type="dcterms:W3CDTF">2021-02-17T10:21:10Z</dcterms:modified>
</cp:coreProperties>
</file>