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296" r:id="rId5"/>
    <p:sldId id="297" r:id="rId6"/>
    <p:sldId id="299" r:id="rId7"/>
    <p:sldId id="298" r:id="rId8"/>
    <p:sldId id="302" r:id="rId9"/>
    <p:sldId id="303" r:id="rId10"/>
    <p:sldId id="301" r:id="rId11"/>
    <p:sldId id="300" r:id="rId12"/>
    <p:sldId id="304" r:id="rId13"/>
    <p:sldId id="305" r:id="rId14"/>
    <p:sldId id="306" r:id="rId15"/>
    <p:sldId id="307" r:id="rId16"/>
    <p:sldId id="308" r:id="rId17"/>
    <p:sldId id="309" r:id="rId18"/>
    <p:sldId id="310" r:id="rId19"/>
    <p:sldId id="311" r:id="rId20"/>
    <p:sldId id="312" r:id="rId21"/>
    <p:sldId id="313" r:id="rId22"/>
    <p:sldId id="256" r:id="rId23"/>
    <p:sldId id="314" r:id="rId24"/>
    <p:sldId id="261" r:id="rId25"/>
    <p:sldId id="315" r:id="rId26"/>
    <p:sldId id="316" r:id="rId27"/>
    <p:sldId id="317" r:id="rId28"/>
    <p:sldId id="318" r:id="rId29"/>
    <p:sldId id="288"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F45"/>
    <a:srgbClr val="99C9DD"/>
    <a:srgbClr val="AB9076"/>
    <a:srgbClr val="2C425C"/>
    <a:srgbClr val="9A9591"/>
    <a:srgbClr val="BC8A5C"/>
    <a:srgbClr val="D6873E"/>
    <a:srgbClr val="D1843C"/>
    <a:srgbClr val="7BC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DC1D2A-8C49-430B-80C5-058AE330592A}"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ru-RU"/>
        </a:p>
      </dgm:t>
    </dgm:pt>
    <dgm:pt modelId="{7D140DDC-6C9B-47E2-A292-D9C8BEAAF1AB}">
      <dgm:prSet phldrT="[Текст]" custT="1"/>
      <dgm:spPr/>
      <dgm:t>
        <a:bodyPr/>
        <a:lstStyle/>
        <a:p>
          <a:r>
            <a:rPr lang="en-US" sz="2600" b="1" dirty="0" err="1">
              <a:solidFill>
                <a:schemeClr val="tx1"/>
              </a:solidFill>
              <a:latin typeface="Arial" panose="020B0604020202020204" pitchFamily="34" charset="0"/>
              <a:cs typeface="Arial" panose="020B0604020202020204" pitchFamily="34" charset="0"/>
            </a:rPr>
            <a:t>Ko‘llar</a:t>
          </a:r>
          <a:endParaRPr lang="ru-RU" sz="2600" b="1" dirty="0">
            <a:solidFill>
              <a:schemeClr val="tx1"/>
            </a:solidFill>
            <a:latin typeface="Arial" panose="020B0604020202020204" pitchFamily="34" charset="0"/>
            <a:cs typeface="Arial" panose="020B0604020202020204" pitchFamily="34" charset="0"/>
          </a:endParaRPr>
        </a:p>
      </dgm:t>
    </dgm:pt>
    <dgm:pt modelId="{72BEB1F2-1841-4E8D-96EF-FC005A031E69}" type="parTrans" cxnId="{0E40EFE7-E19D-486A-B401-6419D4674188}">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C8D1B9A9-B696-45D8-A85A-8D009FC89716}" type="sibTrans" cxnId="{0E40EFE7-E19D-486A-B401-6419D4674188}">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344845C8-807B-4605-8F27-E7E8ECA8F991}">
      <dgm:prSet phldrT="[Текст]" custT="1"/>
      <dgm:spPr/>
      <dgm:t>
        <a:bodyPr/>
        <a:lstStyle/>
        <a:p>
          <a:r>
            <a:rPr lang="en-US" sz="2000" b="1" dirty="0" err="1">
              <a:solidFill>
                <a:schemeClr val="tx1"/>
              </a:solidFill>
              <a:latin typeface="Arial" panose="020B0604020202020204" pitchFamily="34" charset="0"/>
              <a:cs typeface="Arial" panose="020B0604020202020204" pitchFamily="34" charset="0"/>
            </a:rPr>
            <a:t>Orol</a:t>
          </a:r>
          <a:endParaRPr lang="ru-RU" sz="2000" b="1" dirty="0">
            <a:solidFill>
              <a:schemeClr val="tx1"/>
            </a:solidFill>
            <a:latin typeface="Arial" panose="020B0604020202020204" pitchFamily="34" charset="0"/>
            <a:cs typeface="Arial" panose="020B0604020202020204" pitchFamily="34" charset="0"/>
          </a:endParaRPr>
        </a:p>
      </dgm:t>
    </dgm:pt>
    <dgm:pt modelId="{1629A5A7-7E08-4004-BD54-F9C9601E141F}" type="parTrans" cxnId="{3C27FB4D-475D-481B-9B28-7AC70E3DB327}">
      <dgm:prSet custT="1"/>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9F2FDA94-985A-41DD-BEB0-E004D332BA0E}" type="sibTrans" cxnId="{3C27FB4D-475D-481B-9B28-7AC70E3DB327}">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81D37593-159F-4BCD-92F1-49CCEF9AFF43}">
      <dgm:prSet phldrT="[Текст]" custT="1"/>
      <dgm:spPr/>
      <dgm:t>
        <a:bodyPr/>
        <a:lstStyle/>
        <a:p>
          <a:r>
            <a:rPr lang="en-US" sz="2000" b="1" dirty="0" err="1">
              <a:solidFill>
                <a:schemeClr val="tx1"/>
              </a:solidFill>
              <a:latin typeface="Arial" panose="020B0604020202020204" pitchFamily="34" charset="0"/>
              <a:cs typeface="Arial" panose="020B0604020202020204" pitchFamily="34" charset="0"/>
            </a:rPr>
            <a:t>Issiqko‘l</a:t>
          </a:r>
          <a:r>
            <a:rPr lang="en-US" sz="2000" b="1" dirty="0">
              <a:solidFill>
                <a:schemeClr val="tx1"/>
              </a:solidFill>
              <a:latin typeface="Arial" panose="020B0604020202020204" pitchFamily="34" charset="0"/>
              <a:cs typeface="Arial" panose="020B0604020202020204" pitchFamily="34" charset="0"/>
            </a:rPr>
            <a:t> </a:t>
          </a:r>
          <a:endParaRPr lang="ru-RU" sz="2000" b="1" dirty="0">
            <a:solidFill>
              <a:schemeClr val="tx1"/>
            </a:solidFill>
            <a:latin typeface="Arial" panose="020B0604020202020204" pitchFamily="34" charset="0"/>
            <a:cs typeface="Arial" panose="020B0604020202020204" pitchFamily="34" charset="0"/>
          </a:endParaRPr>
        </a:p>
      </dgm:t>
    </dgm:pt>
    <dgm:pt modelId="{CD741BE9-FA61-49C4-8225-95542E295723}" type="parTrans" cxnId="{FE235433-4037-4C56-9662-6FAE1FDC6388}">
      <dgm:prSet custT="1"/>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9DBD7DA2-4DCE-415B-8647-BB4A046578AD}" type="sibTrans" cxnId="{FE235433-4037-4C56-9662-6FAE1FDC6388}">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1263E51E-076A-4014-AA9A-383B4FB94D52}">
      <dgm:prSet phldrT="[Текст]" custT="1"/>
      <dgm:spPr/>
      <dgm:t>
        <a:bodyPr/>
        <a:lstStyle/>
        <a:p>
          <a:r>
            <a:rPr lang="en-US" sz="2000" b="1" dirty="0" err="1">
              <a:solidFill>
                <a:schemeClr val="tx1"/>
              </a:solidFill>
              <a:latin typeface="Arial" panose="020B0604020202020204" pitchFamily="34" charset="0"/>
              <a:cs typeface="Arial" panose="020B0604020202020204" pitchFamily="34" charset="0"/>
            </a:rPr>
            <a:t>Balxash</a:t>
          </a:r>
          <a:endParaRPr lang="ru-RU" sz="2000" b="1" dirty="0">
            <a:solidFill>
              <a:schemeClr val="tx1"/>
            </a:solidFill>
            <a:latin typeface="Arial" panose="020B0604020202020204" pitchFamily="34" charset="0"/>
            <a:cs typeface="Arial" panose="020B0604020202020204" pitchFamily="34" charset="0"/>
          </a:endParaRPr>
        </a:p>
      </dgm:t>
    </dgm:pt>
    <dgm:pt modelId="{70ED5D22-56FE-49C1-89AB-2DDA00A3C1FD}" type="parTrans" cxnId="{FBB6A4DC-5FC7-4420-8A7D-B6B077F845A9}">
      <dgm:prSet custT="1"/>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0B8741E7-AC62-4AEE-A409-C08E4477CF7A}" type="sibTrans" cxnId="{FBB6A4DC-5FC7-4420-8A7D-B6B077F845A9}">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4AA18CA2-9FBF-40E4-AEBD-EDCAB11775F3}">
      <dgm:prSet phldrT="[Текст]" custT="1"/>
      <dgm:spPr/>
      <dgm:t>
        <a:bodyPr/>
        <a:lstStyle/>
        <a:p>
          <a:r>
            <a:rPr lang="en-US" sz="2000" b="1" dirty="0" err="1">
              <a:solidFill>
                <a:schemeClr val="tx1"/>
              </a:solidFill>
              <a:latin typeface="Arial" panose="020B0604020202020204" pitchFamily="34" charset="0"/>
              <a:cs typeface="Arial" panose="020B0604020202020204" pitchFamily="34" charset="0"/>
            </a:rPr>
            <a:t>Qorako‘l</a:t>
          </a:r>
          <a:endParaRPr lang="ru-RU" sz="2000" b="1" dirty="0">
            <a:solidFill>
              <a:schemeClr val="tx1"/>
            </a:solidFill>
            <a:latin typeface="Arial" panose="020B0604020202020204" pitchFamily="34" charset="0"/>
            <a:cs typeface="Arial" panose="020B0604020202020204" pitchFamily="34" charset="0"/>
          </a:endParaRPr>
        </a:p>
      </dgm:t>
    </dgm:pt>
    <dgm:pt modelId="{86F327D7-DEBC-4123-AE39-D0CDC23096C6}" type="parTrans" cxnId="{BE4E2105-4530-467D-84BA-C8DD633893A6}">
      <dgm:prSet custT="1"/>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A548E0D8-7397-4590-B91E-C17F64698036}" type="sibTrans" cxnId="{BE4E2105-4530-467D-84BA-C8DD633893A6}">
      <dgm:prSet/>
      <dgm:spPr/>
      <dgm:t>
        <a:bodyPr/>
        <a:lstStyle/>
        <a:p>
          <a:endParaRPr lang="ru-RU" sz="2000" b="1">
            <a:solidFill>
              <a:schemeClr val="tx1"/>
            </a:solidFill>
            <a:latin typeface="Arial" panose="020B0604020202020204" pitchFamily="34" charset="0"/>
            <a:cs typeface="Arial" panose="020B0604020202020204" pitchFamily="34" charset="0"/>
          </a:endParaRPr>
        </a:p>
      </dgm:t>
    </dgm:pt>
    <dgm:pt modelId="{9492AFD0-89E7-450F-89FD-CB2E4A3A9F03}" type="pres">
      <dgm:prSet presAssocID="{CADC1D2A-8C49-430B-80C5-058AE330592A}" presName="Name0" presStyleCnt="0">
        <dgm:presLayoutVars>
          <dgm:chMax val="1"/>
          <dgm:dir/>
          <dgm:animLvl val="ctr"/>
          <dgm:resizeHandles val="exact"/>
        </dgm:presLayoutVars>
      </dgm:prSet>
      <dgm:spPr/>
    </dgm:pt>
    <dgm:pt modelId="{10BE8FAE-5649-4AF4-B63D-D09EE380DD54}" type="pres">
      <dgm:prSet presAssocID="{7D140DDC-6C9B-47E2-A292-D9C8BEAAF1AB}" presName="centerShape" presStyleLbl="node0" presStyleIdx="0" presStyleCnt="1" custScaleX="135161" custScaleY="129620"/>
      <dgm:spPr/>
    </dgm:pt>
    <dgm:pt modelId="{AA970DB8-BFE8-474A-BF4E-8B8BD52D59EF}" type="pres">
      <dgm:prSet presAssocID="{1629A5A7-7E08-4004-BD54-F9C9601E141F}" presName="parTrans" presStyleLbl="sibTrans2D1" presStyleIdx="0" presStyleCnt="4"/>
      <dgm:spPr/>
    </dgm:pt>
    <dgm:pt modelId="{3531D830-9668-4529-86C4-826C61981183}" type="pres">
      <dgm:prSet presAssocID="{1629A5A7-7E08-4004-BD54-F9C9601E141F}" presName="connectorText" presStyleLbl="sibTrans2D1" presStyleIdx="0" presStyleCnt="4"/>
      <dgm:spPr/>
    </dgm:pt>
    <dgm:pt modelId="{D7D11C90-D043-4DE1-A4FD-2006917D4873}" type="pres">
      <dgm:prSet presAssocID="{344845C8-807B-4605-8F27-E7E8ECA8F991}" presName="node" presStyleLbl="node1" presStyleIdx="0" presStyleCnt="4" custScaleX="117406" custScaleY="114114">
        <dgm:presLayoutVars>
          <dgm:bulletEnabled val="1"/>
        </dgm:presLayoutVars>
      </dgm:prSet>
      <dgm:spPr/>
    </dgm:pt>
    <dgm:pt modelId="{533FFDD1-BD6B-4EC0-B489-95C99C9EB7C4}" type="pres">
      <dgm:prSet presAssocID="{CD741BE9-FA61-49C4-8225-95542E295723}" presName="parTrans" presStyleLbl="sibTrans2D1" presStyleIdx="1" presStyleCnt="4"/>
      <dgm:spPr/>
    </dgm:pt>
    <dgm:pt modelId="{F8ADD72C-9F0A-4632-AD97-2EB31553A668}" type="pres">
      <dgm:prSet presAssocID="{CD741BE9-FA61-49C4-8225-95542E295723}" presName="connectorText" presStyleLbl="sibTrans2D1" presStyleIdx="1" presStyleCnt="4"/>
      <dgm:spPr/>
    </dgm:pt>
    <dgm:pt modelId="{BE79FA7D-4AAC-44B3-8070-517D94CAA1B1}" type="pres">
      <dgm:prSet presAssocID="{81D37593-159F-4BCD-92F1-49CCEF9AFF43}" presName="node" presStyleLbl="node1" presStyleIdx="1" presStyleCnt="4" custScaleX="114515" custScaleY="99177">
        <dgm:presLayoutVars>
          <dgm:bulletEnabled val="1"/>
        </dgm:presLayoutVars>
      </dgm:prSet>
      <dgm:spPr/>
    </dgm:pt>
    <dgm:pt modelId="{BC5D2D7C-621C-44B8-8C45-411EAD9927BC}" type="pres">
      <dgm:prSet presAssocID="{70ED5D22-56FE-49C1-89AB-2DDA00A3C1FD}" presName="parTrans" presStyleLbl="sibTrans2D1" presStyleIdx="2" presStyleCnt="4"/>
      <dgm:spPr/>
    </dgm:pt>
    <dgm:pt modelId="{B58A55F3-C7FD-450D-822D-0507B820FC6D}" type="pres">
      <dgm:prSet presAssocID="{70ED5D22-56FE-49C1-89AB-2DDA00A3C1FD}" presName="connectorText" presStyleLbl="sibTrans2D1" presStyleIdx="2" presStyleCnt="4"/>
      <dgm:spPr/>
    </dgm:pt>
    <dgm:pt modelId="{42FA65A9-0960-4F91-BB2A-1DB50FD756A8}" type="pres">
      <dgm:prSet presAssocID="{1263E51E-076A-4014-AA9A-383B4FB94D52}" presName="node" presStyleLbl="node1" presStyleIdx="2" presStyleCnt="4" custScaleX="127975" custScaleY="106357">
        <dgm:presLayoutVars>
          <dgm:bulletEnabled val="1"/>
        </dgm:presLayoutVars>
      </dgm:prSet>
      <dgm:spPr/>
    </dgm:pt>
    <dgm:pt modelId="{ABD36AD8-0540-41E3-9E2C-0A9E761167DC}" type="pres">
      <dgm:prSet presAssocID="{86F327D7-DEBC-4123-AE39-D0CDC23096C6}" presName="parTrans" presStyleLbl="sibTrans2D1" presStyleIdx="3" presStyleCnt="4"/>
      <dgm:spPr/>
    </dgm:pt>
    <dgm:pt modelId="{7108C3C6-4C57-4B91-8584-5FFC54A8E4D0}" type="pres">
      <dgm:prSet presAssocID="{86F327D7-DEBC-4123-AE39-D0CDC23096C6}" presName="connectorText" presStyleLbl="sibTrans2D1" presStyleIdx="3" presStyleCnt="4"/>
      <dgm:spPr/>
    </dgm:pt>
    <dgm:pt modelId="{BE1515DB-7752-4CFD-85E0-779AE18CA821}" type="pres">
      <dgm:prSet presAssocID="{4AA18CA2-9FBF-40E4-AEBD-EDCAB11775F3}" presName="node" presStyleLbl="node1" presStyleIdx="3" presStyleCnt="4" custScaleX="114113" custScaleY="104280">
        <dgm:presLayoutVars>
          <dgm:bulletEnabled val="1"/>
        </dgm:presLayoutVars>
      </dgm:prSet>
      <dgm:spPr/>
    </dgm:pt>
  </dgm:ptLst>
  <dgm:cxnLst>
    <dgm:cxn modelId="{BE4E2105-4530-467D-84BA-C8DD633893A6}" srcId="{7D140DDC-6C9B-47E2-A292-D9C8BEAAF1AB}" destId="{4AA18CA2-9FBF-40E4-AEBD-EDCAB11775F3}" srcOrd="3" destOrd="0" parTransId="{86F327D7-DEBC-4123-AE39-D0CDC23096C6}" sibTransId="{A548E0D8-7397-4590-B91E-C17F64698036}"/>
    <dgm:cxn modelId="{4B62550D-B05F-40C6-BDFA-5A83A1908D6F}" type="presOf" srcId="{86F327D7-DEBC-4123-AE39-D0CDC23096C6}" destId="{7108C3C6-4C57-4B91-8584-5FFC54A8E4D0}" srcOrd="1" destOrd="0" presId="urn:microsoft.com/office/officeart/2005/8/layout/radial5"/>
    <dgm:cxn modelId="{FE235433-4037-4C56-9662-6FAE1FDC6388}" srcId="{7D140DDC-6C9B-47E2-A292-D9C8BEAAF1AB}" destId="{81D37593-159F-4BCD-92F1-49CCEF9AFF43}" srcOrd="1" destOrd="0" parTransId="{CD741BE9-FA61-49C4-8225-95542E295723}" sibTransId="{9DBD7DA2-4DCE-415B-8647-BB4A046578AD}"/>
    <dgm:cxn modelId="{144A205B-223D-4A79-AD3B-729D53446FB5}" type="presOf" srcId="{70ED5D22-56FE-49C1-89AB-2DDA00A3C1FD}" destId="{BC5D2D7C-621C-44B8-8C45-411EAD9927BC}" srcOrd="0" destOrd="0" presId="urn:microsoft.com/office/officeart/2005/8/layout/radial5"/>
    <dgm:cxn modelId="{0A7D8F42-2292-44F4-A5A4-811867043491}" type="presOf" srcId="{1629A5A7-7E08-4004-BD54-F9C9601E141F}" destId="{3531D830-9668-4529-86C4-826C61981183}" srcOrd="1" destOrd="0" presId="urn:microsoft.com/office/officeart/2005/8/layout/radial5"/>
    <dgm:cxn modelId="{3C27FB4D-475D-481B-9B28-7AC70E3DB327}" srcId="{7D140DDC-6C9B-47E2-A292-D9C8BEAAF1AB}" destId="{344845C8-807B-4605-8F27-E7E8ECA8F991}" srcOrd="0" destOrd="0" parTransId="{1629A5A7-7E08-4004-BD54-F9C9601E141F}" sibTransId="{9F2FDA94-985A-41DD-BEB0-E004D332BA0E}"/>
    <dgm:cxn modelId="{DB2AD86F-CFCF-4DD0-B6DB-7EE9F2E5C307}" type="presOf" srcId="{4AA18CA2-9FBF-40E4-AEBD-EDCAB11775F3}" destId="{BE1515DB-7752-4CFD-85E0-779AE18CA821}" srcOrd="0" destOrd="0" presId="urn:microsoft.com/office/officeart/2005/8/layout/radial5"/>
    <dgm:cxn modelId="{2A51F673-F4EB-481E-BA49-1B51C6BC3CD7}" type="presOf" srcId="{7D140DDC-6C9B-47E2-A292-D9C8BEAAF1AB}" destId="{10BE8FAE-5649-4AF4-B63D-D09EE380DD54}" srcOrd="0" destOrd="0" presId="urn:microsoft.com/office/officeart/2005/8/layout/radial5"/>
    <dgm:cxn modelId="{D5BF5256-79C6-48E2-A531-85FE00FA5388}" type="presOf" srcId="{CADC1D2A-8C49-430B-80C5-058AE330592A}" destId="{9492AFD0-89E7-450F-89FD-CB2E4A3A9F03}" srcOrd="0" destOrd="0" presId="urn:microsoft.com/office/officeart/2005/8/layout/radial5"/>
    <dgm:cxn modelId="{C6FF207B-21AE-4505-A91B-40B496561512}" type="presOf" srcId="{81D37593-159F-4BCD-92F1-49CCEF9AFF43}" destId="{BE79FA7D-4AAC-44B3-8070-517D94CAA1B1}" srcOrd="0" destOrd="0" presId="urn:microsoft.com/office/officeart/2005/8/layout/radial5"/>
    <dgm:cxn modelId="{07B50182-7F02-4F74-9EC8-5F28AEC74C5D}" type="presOf" srcId="{CD741BE9-FA61-49C4-8225-95542E295723}" destId="{533FFDD1-BD6B-4EC0-B489-95C99C9EB7C4}" srcOrd="0" destOrd="0" presId="urn:microsoft.com/office/officeart/2005/8/layout/radial5"/>
    <dgm:cxn modelId="{B0249289-898A-48F4-B0C0-9A388B479799}" type="presOf" srcId="{86F327D7-DEBC-4123-AE39-D0CDC23096C6}" destId="{ABD36AD8-0540-41E3-9E2C-0A9E761167DC}" srcOrd="0" destOrd="0" presId="urn:microsoft.com/office/officeart/2005/8/layout/radial5"/>
    <dgm:cxn modelId="{117AA5A3-EA2E-432F-BB99-3B34562B2985}" type="presOf" srcId="{70ED5D22-56FE-49C1-89AB-2DDA00A3C1FD}" destId="{B58A55F3-C7FD-450D-822D-0507B820FC6D}" srcOrd="1" destOrd="0" presId="urn:microsoft.com/office/officeart/2005/8/layout/radial5"/>
    <dgm:cxn modelId="{C0822DA7-A139-4D79-B742-D8A5C0151E80}" type="presOf" srcId="{344845C8-807B-4605-8F27-E7E8ECA8F991}" destId="{D7D11C90-D043-4DE1-A4FD-2006917D4873}" srcOrd="0" destOrd="0" presId="urn:microsoft.com/office/officeart/2005/8/layout/radial5"/>
    <dgm:cxn modelId="{376F76C5-9256-4414-9198-1E624E70925A}" type="presOf" srcId="{1629A5A7-7E08-4004-BD54-F9C9601E141F}" destId="{AA970DB8-BFE8-474A-BF4E-8B8BD52D59EF}" srcOrd="0" destOrd="0" presId="urn:microsoft.com/office/officeart/2005/8/layout/radial5"/>
    <dgm:cxn modelId="{4C18EDCA-7775-424D-9313-8184408977F5}" type="presOf" srcId="{1263E51E-076A-4014-AA9A-383B4FB94D52}" destId="{42FA65A9-0960-4F91-BB2A-1DB50FD756A8}" srcOrd="0" destOrd="0" presId="urn:microsoft.com/office/officeart/2005/8/layout/radial5"/>
    <dgm:cxn modelId="{FBB6A4DC-5FC7-4420-8A7D-B6B077F845A9}" srcId="{7D140DDC-6C9B-47E2-A292-D9C8BEAAF1AB}" destId="{1263E51E-076A-4014-AA9A-383B4FB94D52}" srcOrd="2" destOrd="0" parTransId="{70ED5D22-56FE-49C1-89AB-2DDA00A3C1FD}" sibTransId="{0B8741E7-AC62-4AEE-A409-C08E4477CF7A}"/>
    <dgm:cxn modelId="{0E40EFE7-E19D-486A-B401-6419D4674188}" srcId="{CADC1D2A-8C49-430B-80C5-058AE330592A}" destId="{7D140DDC-6C9B-47E2-A292-D9C8BEAAF1AB}" srcOrd="0" destOrd="0" parTransId="{72BEB1F2-1841-4E8D-96EF-FC005A031E69}" sibTransId="{C8D1B9A9-B696-45D8-A85A-8D009FC89716}"/>
    <dgm:cxn modelId="{DB2CBCF6-2840-4F0E-85C0-1955413EED46}" type="presOf" srcId="{CD741BE9-FA61-49C4-8225-95542E295723}" destId="{F8ADD72C-9F0A-4632-AD97-2EB31553A668}" srcOrd="1" destOrd="0" presId="urn:microsoft.com/office/officeart/2005/8/layout/radial5"/>
    <dgm:cxn modelId="{9931B18B-C337-4420-A798-EF6CC758099D}" type="presParOf" srcId="{9492AFD0-89E7-450F-89FD-CB2E4A3A9F03}" destId="{10BE8FAE-5649-4AF4-B63D-D09EE380DD54}" srcOrd="0" destOrd="0" presId="urn:microsoft.com/office/officeart/2005/8/layout/radial5"/>
    <dgm:cxn modelId="{B959391E-A863-47AE-B545-B932F1EB9674}" type="presParOf" srcId="{9492AFD0-89E7-450F-89FD-CB2E4A3A9F03}" destId="{AA970DB8-BFE8-474A-BF4E-8B8BD52D59EF}" srcOrd="1" destOrd="0" presId="urn:microsoft.com/office/officeart/2005/8/layout/radial5"/>
    <dgm:cxn modelId="{73DBA237-FA8E-4A0A-817E-77463DD40496}" type="presParOf" srcId="{AA970DB8-BFE8-474A-BF4E-8B8BD52D59EF}" destId="{3531D830-9668-4529-86C4-826C61981183}" srcOrd="0" destOrd="0" presId="urn:microsoft.com/office/officeart/2005/8/layout/radial5"/>
    <dgm:cxn modelId="{22A9A51C-1B7B-47BF-96AC-9DC139667691}" type="presParOf" srcId="{9492AFD0-89E7-450F-89FD-CB2E4A3A9F03}" destId="{D7D11C90-D043-4DE1-A4FD-2006917D4873}" srcOrd="2" destOrd="0" presId="urn:microsoft.com/office/officeart/2005/8/layout/radial5"/>
    <dgm:cxn modelId="{A30CF1BE-5365-48CF-9106-19B112DFC732}" type="presParOf" srcId="{9492AFD0-89E7-450F-89FD-CB2E4A3A9F03}" destId="{533FFDD1-BD6B-4EC0-B489-95C99C9EB7C4}" srcOrd="3" destOrd="0" presId="urn:microsoft.com/office/officeart/2005/8/layout/radial5"/>
    <dgm:cxn modelId="{8673074B-DAEE-4F44-882C-302FF3D6B130}" type="presParOf" srcId="{533FFDD1-BD6B-4EC0-B489-95C99C9EB7C4}" destId="{F8ADD72C-9F0A-4632-AD97-2EB31553A668}" srcOrd="0" destOrd="0" presId="urn:microsoft.com/office/officeart/2005/8/layout/radial5"/>
    <dgm:cxn modelId="{9C2AE6B0-0E85-4BEA-90FC-B2180884F1B5}" type="presParOf" srcId="{9492AFD0-89E7-450F-89FD-CB2E4A3A9F03}" destId="{BE79FA7D-4AAC-44B3-8070-517D94CAA1B1}" srcOrd="4" destOrd="0" presId="urn:microsoft.com/office/officeart/2005/8/layout/radial5"/>
    <dgm:cxn modelId="{BF6E77B5-E15C-4786-BA14-ED0395BA4C9B}" type="presParOf" srcId="{9492AFD0-89E7-450F-89FD-CB2E4A3A9F03}" destId="{BC5D2D7C-621C-44B8-8C45-411EAD9927BC}" srcOrd="5" destOrd="0" presId="urn:microsoft.com/office/officeart/2005/8/layout/radial5"/>
    <dgm:cxn modelId="{83ED4FE4-0432-43E7-9291-1E5E90BB8BCC}" type="presParOf" srcId="{BC5D2D7C-621C-44B8-8C45-411EAD9927BC}" destId="{B58A55F3-C7FD-450D-822D-0507B820FC6D}" srcOrd="0" destOrd="0" presId="urn:microsoft.com/office/officeart/2005/8/layout/radial5"/>
    <dgm:cxn modelId="{A3372C43-D8F1-4D81-8A8A-622E45BAEF9A}" type="presParOf" srcId="{9492AFD0-89E7-450F-89FD-CB2E4A3A9F03}" destId="{42FA65A9-0960-4F91-BB2A-1DB50FD756A8}" srcOrd="6" destOrd="0" presId="urn:microsoft.com/office/officeart/2005/8/layout/radial5"/>
    <dgm:cxn modelId="{DDCFE20D-58B9-47CD-9CA0-9C817C32121E}" type="presParOf" srcId="{9492AFD0-89E7-450F-89FD-CB2E4A3A9F03}" destId="{ABD36AD8-0540-41E3-9E2C-0A9E761167DC}" srcOrd="7" destOrd="0" presId="urn:microsoft.com/office/officeart/2005/8/layout/radial5"/>
    <dgm:cxn modelId="{5892BB84-3D80-40BE-9435-1065331F8D0F}" type="presParOf" srcId="{ABD36AD8-0540-41E3-9E2C-0A9E761167DC}" destId="{7108C3C6-4C57-4B91-8584-5FFC54A8E4D0}" srcOrd="0" destOrd="0" presId="urn:microsoft.com/office/officeart/2005/8/layout/radial5"/>
    <dgm:cxn modelId="{14D380FE-D5AA-496B-AB0D-4AD74D358336}" type="presParOf" srcId="{9492AFD0-89E7-450F-89FD-CB2E4A3A9F03}" destId="{BE1515DB-7752-4CFD-85E0-779AE18CA821}"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C4C0DD1A-4EF9-4E28-8A14-EE8261E18E85}">
      <dgm:prSet custT="1"/>
      <dgm:spPr/>
      <dgm:t>
        <a:bodyPr/>
        <a:lstStyle/>
        <a:p>
          <a:r>
            <a:rPr lang="en-US" sz="7200" b="1" dirty="0" err="1">
              <a:solidFill>
                <a:srgbClr val="002060"/>
              </a:solidFill>
              <a:latin typeface="Arial" panose="020B0604020202020204" pitchFamily="34" charset="0"/>
              <a:cs typeface="Arial" panose="020B0604020202020204" pitchFamily="34" charset="0"/>
            </a:rPr>
            <a:t>Sarichelak</a:t>
          </a:r>
          <a:endParaRPr lang="ru-RU" sz="7200" dirty="0">
            <a:solidFill>
              <a:srgbClr val="002060"/>
            </a:solidFill>
            <a:latin typeface="Arial" panose="020B0604020202020204" pitchFamily="34" charset="0"/>
            <a:cs typeface="Arial" panose="020B0604020202020204" pitchFamily="34" charset="0"/>
          </a:endParaRPr>
        </a:p>
      </dgm:t>
    </dgm:pt>
    <dgm:pt modelId="{80685DBB-8A2B-45BB-B098-8BB7D0D3E736}" type="par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C8631207-AAC7-4C8B-A1BF-BD5FD3E2E361}" type="sib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8B8B4B76-F985-473D-92B0-DB580B9743CC}" type="pres">
      <dgm:prSet presAssocID="{D3A6C08F-824E-474A-AC3E-C2000EDD584A}" presName="Name0" presStyleCnt="0">
        <dgm:presLayoutVars>
          <dgm:dir/>
          <dgm:resizeHandles val="exact"/>
        </dgm:presLayoutVars>
      </dgm:prSet>
      <dgm:spPr/>
    </dgm:pt>
    <dgm:pt modelId="{6FAF9AD1-1A95-46EE-A61B-027E906223D5}" type="pres">
      <dgm:prSet presAssocID="{C4C0DD1A-4EF9-4E28-8A14-EE8261E18E85}" presName="node" presStyleLbl="node1" presStyleIdx="0" presStyleCnt="1" custScaleX="237037" custScaleY="100075" custRadScaleRad="99447" custRadScaleInc="-1486">
        <dgm:presLayoutVars>
          <dgm:bulletEnabled val="1"/>
        </dgm:presLayoutVars>
      </dgm:prSet>
      <dgm:spPr/>
    </dgm:pt>
  </dgm:ptLst>
  <dgm:cxnLst>
    <dgm:cxn modelId="{5E06F517-87FB-43AE-8E24-8C94D4C98332}" srcId="{D3A6C08F-824E-474A-AC3E-C2000EDD584A}" destId="{C4C0DD1A-4EF9-4E28-8A14-EE8261E18E85}" srcOrd="0" destOrd="0" parTransId="{80685DBB-8A2B-45BB-B098-8BB7D0D3E736}" sibTransId="{C8631207-AAC7-4C8B-A1BF-BD5FD3E2E361}"/>
    <dgm:cxn modelId="{13155E89-69F1-4D0A-B533-A99BF4F36321}" type="presOf" srcId="{D3A6C08F-824E-474A-AC3E-C2000EDD584A}" destId="{8B8B4B76-F985-473D-92B0-DB580B9743CC}" srcOrd="0" destOrd="0" presId="urn:microsoft.com/office/officeart/2005/8/layout/cycle7"/>
    <dgm:cxn modelId="{DB696293-ADBA-4A70-AE86-CD483DC04050}" type="presOf" srcId="{C4C0DD1A-4EF9-4E28-8A14-EE8261E18E85}" destId="{6FAF9AD1-1A95-46EE-A61B-027E906223D5}" srcOrd="0" destOrd="0" presId="urn:microsoft.com/office/officeart/2005/8/layout/cycle7"/>
    <dgm:cxn modelId="{9C879CA0-6E6A-40E9-AE41-37481777F7FE}" type="presParOf" srcId="{8B8B4B76-F985-473D-92B0-DB580B9743CC}" destId="{6FAF9AD1-1A95-46EE-A61B-027E906223D5}"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C4C0DD1A-4EF9-4E28-8A14-EE8261E18E85}">
      <dgm:prSet custT="1"/>
      <dgm:spPr/>
      <dgm:t>
        <a:bodyPr/>
        <a:lstStyle/>
        <a:p>
          <a:r>
            <a:rPr lang="en-US" sz="7200" b="1" dirty="0" err="1">
              <a:solidFill>
                <a:srgbClr val="002060"/>
              </a:solidFill>
              <a:latin typeface="Arial" panose="020B0604020202020204" pitchFamily="34" charset="0"/>
              <a:cs typeface="Arial" panose="020B0604020202020204" pitchFamily="34" charset="0"/>
            </a:rPr>
            <a:t>Aydarko‘l</a:t>
          </a:r>
          <a:endParaRPr lang="ru-RU" sz="7200" dirty="0">
            <a:solidFill>
              <a:srgbClr val="002060"/>
            </a:solidFill>
            <a:latin typeface="Arial" panose="020B0604020202020204" pitchFamily="34" charset="0"/>
            <a:cs typeface="Arial" panose="020B0604020202020204" pitchFamily="34" charset="0"/>
          </a:endParaRPr>
        </a:p>
      </dgm:t>
    </dgm:pt>
    <dgm:pt modelId="{80685DBB-8A2B-45BB-B098-8BB7D0D3E736}" type="par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C8631207-AAC7-4C8B-A1BF-BD5FD3E2E361}" type="sib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8B8B4B76-F985-473D-92B0-DB580B9743CC}" type="pres">
      <dgm:prSet presAssocID="{D3A6C08F-824E-474A-AC3E-C2000EDD584A}" presName="Name0" presStyleCnt="0">
        <dgm:presLayoutVars>
          <dgm:dir/>
          <dgm:resizeHandles val="exact"/>
        </dgm:presLayoutVars>
      </dgm:prSet>
      <dgm:spPr/>
    </dgm:pt>
    <dgm:pt modelId="{6FAF9AD1-1A95-46EE-A61B-027E906223D5}" type="pres">
      <dgm:prSet presAssocID="{C4C0DD1A-4EF9-4E28-8A14-EE8261E18E85}" presName="node" presStyleLbl="node1" presStyleIdx="0" presStyleCnt="1" custScaleX="237037" custScaleY="100075" custRadScaleRad="224545" custRadScaleInc="17546">
        <dgm:presLayoutVars>
          <dgm:bulletEnabled val="1"/>
        </dgm:presLayoutVars>
      </dgm:prSet>
      <dgm:spPr/>
    </dgm:pt>
  </dgm:ptLst>
  <dgm:cxnLst>
    <dgm:cxn modelId="{5E06F517-87FB-43AE-8E24-8C94D4C98332}" srcId="{D3A6C08F-824E-474A-AC3E-C2000EDD584A}" destId="{C4C0DD1A-4EF9-4E28-8A14-EE8261E18E85}" srcOrd="0" destOrd="0" parTransId="{80685DBB-8A2B-45BB-B098-8BB7D0D3E736}" sibTransId="{C8631207-AAC7-4C8B-A1BF-BD5FD3E2E361}"/>
    <dgm:cxn modelId="{13155E89-69F1-4D0A-B533-A99BF4F36321}" type="presOf" srcId="{D3A6C08F-824E-474A-AC3E-C2000EDD584A}" destId="{8B8B4B76-F985-473D-92B0-DB580B9743CC}" srcOrd="0" destOrd="0" presId="urn:microsoft.com/office/officeart/2005/8/layout/cycle7"/>
    <dgm:cxn modelId="{DB696293-ADBA-4A70-AE86-CD483DC04050}" type="presOf" srcId="{C4C0DD1A-4EF9-4E28-8A14-EE8261E18E85}" destId="{6FAF9AD1-1A95-46EE-A61B-027E906223D5}" srcOrd="0" destOrd="0" presId="urn:microsoft.com/office/officeart/2005/8/layout/cycle7"/>
    <dgm:cxn modelId="{9C879CA0-6E6A-40E9-AE41-37481777F7FE}" type="presParOf" srcId="{8B8B4B76-F985-473D-92B0-DB580B9743CC}" destId="{6FAF9AD1-1A95-46EE-A61B-027E906223D5}"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C4C0DD1A-4EF9-4E28-8A14-EE8261E18E85}">
      <dgm:prSet custT="1"/>
      <dgm:spPr/>
      <dgm:t>
        <a:bodyPr/>
        <a:lstStyle/>
        <a:p>
          <a:r>
            <a:rPr lang="en-US" sz="7200" b="1" dirty="0" err="1">
              <a:solidFill>
                <a:srgbClr val="002060"/>
              </a:solidFill>
              <a:latin typeface="Arial" panose="020B0604020202020204" pitchFamily="34" charset="0"/>
              <a:cs typeface="Arial" panose="020B0604020202020204" pitchFamily="34" charset="0"/>
            </a:rPr>
            <a:t>Arnasoy</a:t>
          </a:r>
          <a:endParaRPr lang="ru-RU" sz="7200" dirty="0">
            <a:solidFill>
              <a:srgbClr val="002060"/>
            </a:solidFill>
            <a:latin typeface="Arial" panose="020B0604020202020204" pitchFamily="34" charset="0"/>
            <a:cs typeface="Arial" panose="020B0604020202020204" pitchFamily="34" charset="0"/>
          </a:endParaRPr>
        </a:p>
      </dgm:t>
    </dgm:pt>
    <dgm:pt modelId="{80685DBB-8A2B-45BB-B098-8BB7D0D3E736}" type="par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C8631207-AAC7-4C8B-A1BF-BD5FD3E2E361}" type="sib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8B8B4B76-F985-473D-92B0-DB580B9743CC}" type="pres">
      <dgm:prSet presAssocID="{D3A6C08F-824E-474A-AC3E-C2000EDD584A}" presName="Name0" presStyleCnt="0">
        <dgm:presLayoutVars>
          <dgm:dir/>
          <dgm:resizeHandles val="exact"/>
        </dgm:presLayoutVars>
      </dgm:prSet>
      <dgm:spPr/>
    </dgm:pt>
    <dgm:pt modelId="{6FAF9AD1-1A95-46EE-A61B-027E906223D5}" type="pres">
      <dgm:prSet presAssocID="{C4C0DD1A-4EF9-4E28-8A14-EE8261E18E85}" presName="node" presStyleLbl="node1" presStyleIdx="0" presStyleCnt="1" custScaleX="237037" custScaleY="100075" custRadScaleRad="95355" custRadScaleInc="917">
        <dgm:presLayoutVars>
          <dgm:bulletEnabled val="1"/>
        </dgm:presLayoutVars>
      </dgm:prSet>
      <dgm:spPr/>
    </dgm:pt>
  </dgm:ptLst>
  <dgm:cxnLst>
    <dgm:cxn modelId="{5E06F517-87FB-43AE-8E24-8C94D4C98332}" srcId="{D3A6C08F-824E-474A-AC3E-C2000EDD584A}" destId="{C4C0DD1A-4EF9-4E28-8A14-EE8261E18E85}" srcOrd="0" destOrd="0" parTransId="{80685DBB-8A2B-45BB-B098-8BB7D0D3E736}" sibTransId="{C8631207-AAC7-4C8B-A1BF-BD5FD3E2E361}"/>
    <dgm:cxn modelId="{13155E89-69F1-4D0A-B533-A99BF4F36321}" type="presOf" srcId="{D3A6C08F-824E-474A-AC3E-C2000EDD584A}" destId="{8B8B4B76-F985-473D-92B0-DB580B9743CC}" srcOrd="0" destOrd="0" presId="urn:microsoft.com/office/officeart/2005/8/layout/cycle7"/>
    <dgm:cxn modelId="{DB696293-ADBA-4A70-AE86-CD483DC04050}" type="presOf" srcId="{C4C0DD1A-4EF9-4E28-8A14-EE8261E18E85}" destId="{6FAF9AD1-1A95-46EE-A61B-027E906223D5}" srcOrd="0" destOrd="0" presId="urn:microsoft.com/office/officeart/2005/8/layout/cycle7"/>
    <dgm:cxn modelId="{9C879CA0-6E6A-40E9-AE41-37481777F7FE}" type="presParOf" srcId="{8B8B4B76-F985-473D-92B0-DB580B9743CC}" destId="{6FAF9AD1-1A95-46EE-A61B-027E906223D5}"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8B8B4B76-F985-473D-92B0-DB580B9743CC}" type="pres">
      <dgm:prSet presAssocID="{D3A6C08F-824E-474A-AC3E-C2000EDD584A}" presName="Name0" presStyleCnt="0">
        <dgm:presLayoutVars>
          <dgm:dir/>
          <dgm:resizeHandles val="exact"/>
        </dgm:presLayoutVars>
      </dgm:prSet>
      <dgm:spPr/>
    </dgm:pt>
  </dgm:ptLst>
  <dgm:cxnLst>
    <dgm:cxn modelId="{13155E89-69F1-4D0A-B533-A99BF4F36321}" type="presOf" srcId="{D3A6C08F-824E-474A-AC3E-C2000EDD584A}" destId="{8B8B4B76-F985-473D-92B0-DB580B9743CC}"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8B8B4B76-F985-473D-92B0-DB580B9743CC}" type="pres">
      <dgm:prSet presAssocID="{D3A6C08F-824E-474A-AC3E-C2000EDD584A}" presName="Name0" presStyleCnt="0">
        <dgm:presLayoutVars>
          <dgm:dir/>
          <dgm:resizeHandles val="exact"/>
        </dgm:presLayoutVars>
      </dgm:prSet>
      <dgm:spPr/>
    </dgm:pt>
  </dgm:ptLst>
  <dgm:cxnLst>
    <dgm:cxn modelId="{13155E89-69F1-4D0A-B533-A99BF4F36321}" type="presOf" srcId="{D3A6C08F-824E-474A-AC3E-C2000EDD584A}" destId="{8B8B4B76-F985-473D-92B0-DB580B9743CC}"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614C2E57-D987-4B1E-B6C3-27C3788190C1}" type="doc">
      <dgm:prSet loTypeId="urn:microsoft.com/office/officeart/2005/8/layout/bProcess3" loCatId="process" qsTypeId="urn:microsoft.com/office/officeart/2005/8/quickstyle/3d2" qsCatId="3D" csTypeId="urn:microsoft.com/office/officeart/2005/8/colors/colorful4" csCatId="colorful" phldr="1"/>
      <dgm:spPr/>
      <dgm:t>
        <a:bodyPr/>
        <a:lstStyle/>
        <a:p>
          <a:endParaRPr lang="ru-RU"/>
        </a:p>
      </dgm:t>
    </dgm:pt>
    <dgm:pt modelId="{3D32E763-4955-45BD-9615-A2116F3E8019}">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Sirdaryoda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Qayroqqum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Chordara</a:t>
          </a:r>
          <a:endParaRPr lang="ru-RU" sz="2400" b="1" dirty="0">
            <a:solidFill>
              <a:srgbClr val="002060"/>
            </a:solidFill>
            <a:latin typeface="Arial" panose="020B0604020202020204" pitchFamily="34" charset="0"/>
            <a:cs typeface="Arial" panose="020B0604020202020204" pitchFamily="34" charset="0"/>
          </a:endParaRPr>
        </a:p>
      </dgm:t>
    </dgm:pt>
    <dgm:pt modelId="{9F9E1BFC-DC55-4C6F-AE8E-9F77F09F262A}" type="parTrans" cxnId="{295EA8A9-1223-46C0-A53C-55CC4B09E7F8}">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6B99BE6D-6C6D-4171-9A59-7106AEA21A28}" type="sibTrans" cxnId="{295EA8A9-1223-46C0-A53C-55CC4B09E7F8}">
      <dgm:prSet custT="1">
        <dgm:style>
          <a:lnRef idx="3">
            <a:schemeClr val="dk1"/>
          </a:lnRef>
          <a:fillRef idx="0">
            <a:schemeClr val="dk1"/>
          </a:fillRef>
          <a:effectRef idx="2">
            <a:schemeClr val="dk1"/>
          </a:effectRef>
          <a:fontRef idx="minor">
            <a:schemeClr val="tx1"/>
          </a:fontRef>
        </dgm:style>
      </dgm:prSet>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27BE95F7-FFA5-4347-98B6-C247BC03E20D}">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Zarafshonda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Kattaqo‘rg‘on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Quyimozor</a:t>
          </a:r>
          <a:endParaRPr lang="ru-RU" sz="2400" b="1" dirty="0">
            <a:solidFill>
              <a:srgbClr val="002060"/>
            </a:solidFill>
            <a:latin typeface="Arial" panose="020B0604020202020204" pitchFamily="34" charset="0"/>
            <a:cs typeface="Arial" panose="020B0604020202020204" pitchFamily="34" charset="0"/>
          </a:endParaRPr>
        </a:p>
      </dgm:t>
    </dgm:pt>
    <dgm:pt modelId="{55548470-B643-44F0-9819-021CA91D5180}" type="parTrans" cxnId="{6252E161-8B09-4B9F-A192-72D4110DED3E}">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0857053C-8827-47B4-BF61-694EE82D7B7C}" type="sibTrans" cxnId="{6252E161-8B09-4B9F-A192-72D4110DED3E}">
      <dgm:prSet custT="1">
        <dgm:style>
          <a:lnRef idx="3">
            <a:schemeClr val="dk1"/>
          </a:lnRef>
          <a:fillRef idx="0">
            <a:schemeClr val="dk1"/>
          </a:fillRef>
          <a:effectRef idx="2">
            <a:schemeClr val="dk1"/>
          </a:effectRef>
          <a:fontRef idx="minor">
            <a:schemeClr val="tx1"/>
          </a:fontRef>
        </dgm:style>
      </dgm:prSet>
      <dgm:spPr/>
      <dgm:t>
        <a:bodyPr/>
        <a:lstStyle/>
        <a:p>
          <a:endParaRPr lang="ru-RU" sz="600" b="1" cap="none" spc="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F4B6D50A-8CFB-4CE5-88A6-9649D81DAE5A}">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Qashqadaryoda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Chimqo‘rg‘on</a:t>
          </a:r>
          <a:endParaRPr lang="ru-RU" sz="2400" b="1" dirty="0">
            <a:solidFill>
              <a:srgbClr val="002060"/>
            </a:solidFill>
            <a:latin typeface="Arial" panose="020B0604020202020204" pitchFamily="34" charset="0"/>
            <a:cs typeface="Arial" panose="020B0604020202020204" pitchFamily="34" charset="0"/>
          </a:endParaRPr>
        </a:p>
      </dgm:t>
    </dgm:pt>
    <dgm:pt modelId="{9DFBDCC2-B56A-42B3-958D-598EFF2C9737}" type="parTrans" cxnId="{37D626ED-5533-478C-AF98-F0A8D2CFA221}">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C2CCAF91-8718-4937-8A64-CF6B70B7ACC2}" type="sibTrans" cxnId="{37D626ED-5533-478C-AF98-F0A8D2CFA221}">
      <dgm:prSet custT="1">
        <dgm:style>
          <a:lnRef idx="3">
            <a:schemeClr val="dk1"/>
          </a:lnRef>
          <a:fillRef idx="0">
            <a:schemeClr val="dk1"/>
          </a:fillRef>
          <a:effectRef idx="2">
            <a:schemeClr val="dk1"/>
          </a:effectRef>
          <a:fontRef idx="minor">
            <a:schemeClr val="tx1"/>
          </a:fontRef>
        </dgm:style>
      </dgm:prSet>
      <dgm:spPr>
        <a:ln/>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BB0E1B7E-871A-434A-A720-BF896B3C48A1}">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Qarshi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kanalida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Tallimarjon</a:t>
          </a:r>
          <a:endParaRPr lang="ru-RU" sz="2400" b="1" dirty="0">
            <a:solidFill>
              <a:srgbClr val="002060"/>
            </a:solidFill>
            <a:latin typeface="Arial" panose="020B0604020202020204" pitchFamily="34" charset="0"/>
            <a:cs typeface="Arial" panose="020B0604020202020204" pitchFamily="34" charset="0"/>
          </a:endParaRPr>
        </a:p>
      </dgm:t>
    </dgm:pt>
    <dgm:pt modelId="{FCC1D746-A90C-4137-8235-9D7BA3A09A0C}" type="parTrans" cxnId="{EAFB6FCC-4E0B-4628-8B91-47F8D78A21BE}">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75390139-D8F7-405E-8701-820B1A101060}" type="sibTrans" cxnId="{EAFB6FCC-4E0B-4628-8B91-47F8D78A21BE}">
      <dgm:prSet custT="1">
        <dgm:style>
          <a:lnRef idx="3">
            <a:schemeClr val="dk1"/>
          </a:lnRef>
          <a:fillRef idx="0">
            <a:schemeClr val="dk1"/>
          </a:fillRef>
          <a:effectRef idx="2">
            <a:schemeClr val="dk1"/>
          </a:effectRef>
          <a:fontRef idx="minor">
            <a:schemeClr val="tx1"/>
          </a:fontRef>
        </dgm:style>
      </dgm:prSet>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4D54AFF5-DE4F-4838-815A-B8299DC25594}">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Surxondaryoda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Janubiy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Surxon</a:t>
          </a:r>
          <a:endParaRPr lang="ru-RU" sz="2400" b="1" dirty="0">
            <a:solidFill>
              <a:srgbClr val="002060"/>
            </a:solidFill>
            <a:latin typeface="Arial" panose="020B0604020202020204" pitchFamily="34" charset="0"/>
            <a:cs typeface="Arial" panose="020B0604020202020204" pitchFamily="34" charset="0"/>
          </a:endParaRPr>
        </a:p>
      </dgm:t>
    </dgm:pt>
    <dgm:pt modelId="{E7A2CEB2-90F9-4E6E-B448-15C55EA2425A}" type="parTrans" cxnId="{305D0392-533A-42B0-8E12-294152DA2442}">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815E6758-CCBA-4CAD-8BF5-CD03F6CD2285}" type="sibTrans" cxnId="{305D0392-533A-42B0-8E12-294152DA2442}">
      <dgm:prSet custT="1">
        <dgm:style>
          <a:lnRef idx="3">
            <a:schemeClr val="dk1"/>
          </a:lnRef>
          <a:fillRef idx="0">
            <a:schemeClr val="dk1"/>
          </a:fillRef>
          <a:effectRef idx="2">
            <a:schemeClr val="dk1"/>
          </a:effectRef>
          <a:fontRef idx="minor">
            <a:schemeClr val="tx1"/>
          </a:fontRef>
        </dgm:style>
      </dgm:prSet>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36AAA9BA-C852-4A3A-A4E0-47EC8961E6DA}">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Amudaryoda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Tuyamo‘yin</a:t>
          </a:r>
          <a:endParaRPr lang="ru-RU" sz="2400" b="1" dirty="0">
            <a:solidFill>
              <a:srgbClr val="002060"/>
            </a:solidFill>
            <a:latin typeface="Arial" panose="020B0604020202020204" pitchFamily="34" charset="0"/>
            <a:cs typeface="Arial" panose="020B0604020202020204" pitchFamily="34" charset="0"/>
          </a:endParaRPr>
        </a:p>
      </dgm:t>
    </dgm:pt>
    <dgm:pt modelId="{8F27C131-2C98-47A2-B5C8-977FB4DB54CD}" type="parTrans" cxnId="{83A5AF23-3246-45DD-BB77-2D8FFC231099}">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C7CC0910-9168-438D-8715-1B7512076234}" type="sibTrans" cxnId="{83A5AF23-3246-45DD-BB77-2D8FFC231099}">
      <dgm:prSet custT="1">
        <dgm:style>
          <a:lnRef idx="3">
            <a:schemeClr val="dk1"/>
          </a:lnRef>
          <a:fillRef idx="0">
            <a:schemeClr val="dk1"/>
          </a:fillRef>
          <a:effectRef idx="2">
            <a:schemeClr val="dk1"/>
          </a:effectRef>
          <a:fontRef idx="minor">
            <a:schemeClr val="tx1"/>
          </a:fontRef>
        </dgm:style>
      </dgm:prSet>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7DDF8456-8766-4E2C-95CA-171A3CA4726D}">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Vaxshda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Norak</a:t>
          </a:r>
          <a:endParaRPr lang="ru-RU" sz="2400" b="1" dirty="0">
            <a:solidFill>
              <a:srgbClr val="002060"/>
            </a:solidFill>
            <a:latin typeface="Arial" panose="020B0604020202020204" pitchFamily="34" charset="0"/>
            <a:cs typeface="Arial" panose="020B0604020202020204" pitchFamily="34" charset="0"/>
          </a:endParaRPr>
        </a:p>
      </dgm:t>
    </dgm:pt>
    <dgm:pt modelId="{C8512C9D-D04D-4861-915F-219E8E3DE2C6}" type="parTrans" cxnId="{855709E4-E373-433B-9F2D-A16F587E29C9}">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AA7DF04D-82B3-4211-96E9-2AEF2D5E715A}" type="sibTrans" cxnId="{855709E4-E373-433B-9F2D-A16F587E29C9}">
      <dgm:prSet custT="1">
        <dgm:style>
          <a:lnRef idx="3">
            <a:schemeClr val="dk1"/>
          </a:lnRef>
          <a:fillRef idx="0">
            <a:schemeClr val="dk1"/>
          </a:fillRef>
          <a:effectRef idx="2">
            <a:schemeClr val="dk1"/>
          </a:effectRef>
          <a:fontRef idx="minor">
            <a:schemeClr val="tx1"/>
          </a:fontRef>
        </dgm:style>
      </dgm:prSet>
      <dgm:spPr/>
      <dgm:t>
        <a:bodyPr/>
        <a:lstStyle/>
        <a:p>
          <a:endParaRPr lang="ru-RU" sz="600" b="1">
            <a:solidFill>
              <a:srgbClr val="002060"/>
            </a:solidFill>
            <a:latin typeface="Arial" panose="020B0604020202020204" pitchFamily="34" charset="0"/>
            <a:cs typeface="Arial" panose="020B0604020202020204" pitchFamily="34" charset="0"/>
          </a:endParaRPr>
        </a:p>
      </dgm:t>
    </dgm:pt>
    <dgm:pt modelId="{D18542AC-CCA5-4260-B60F-6E87A7901029}">
      <dgm:prSet phldrT="[Текст]" custT="1"/>
      <dgm:spPr/>
      <dgm:t>
        <a:bodyPr/>
        <a:lstStyle/>
        <a:p>
          <a:r>
            <a:rPr lang="en-US" sz="2400" b="1" dirty="0" err="1">
              <a:solidFill>
                <a:srgbClr val="002060"/>
              </a:solidFill>
              <a:latin typeface="Arial" panose="020B0604020202020204" pitchFamily="34" charset="0"/>
              <a:cs typeface="Arial" panose="020B0604020202020204" pitchFamily="34" charset="0"/>
            </a:rPr>
            <a:t>Qoraqum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kanalida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Hovuzxon</a:t>
          </a:r>
          <a:endParaRPr lang="ru-RU" sz="2400" b="1" dirty="0">
            <a:solidFill>
              <a:srgbClr val="002060"/>
            </a:solidFill>
            <a:latin typeface="Arial" panose="020B0604020202020204" pitchFamily="34" charset="0"/>
            <a:cs typeface="Arial" panose="020B0604020202020204" pitchFamily="34" charset="0"/>
          </a:endParaRPr>
        </a:p>
      </dgm:t>
    </dgm:pt>
    <dgm:pt modelId="{1296A8F6-0E7F-4FE6-A077-35178370C971}" type="parTrans" cxnId="{7ACD0C9D-4195-46EE-ADDC-99F8FD5502FB}">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0F67EA67-4E6D-4A91-BF5A-4CEF33F81B64}" type="sibTrans" cxnId="{7ACD0C9D-4195-46EE-ADDC-99F8FD5502FB}">
      <dgm:prSet/>
      <dgm:spPr/>
      <dgm:t>
        <a:bodyPr/>
        <a:lstStyle/>
        <a:p>
          <a:endParaRPr lang="ru-RU" sz="2000" b="1">
            <a:solidFill>
              <a:srgbClr val="002060"/>
            </a:solidFill>
            <a:latin typeface="Arial" panose="020B0604020202020204" pitchFamily="34" charset="0"/>
            <a:cs typeface="Arial" panose="020B0604020202020204" pitchFamily="34" charset="0"/>
          </a:endParaRPr>
        </a:p>
      </dgm:t>
    </dgm:pt>
    <dgm:pt modelId="{50893015-E919-455A-AA12-0007A7A80D13}" type="pres">
      <dgm:prSet presAssocID="{614C2E57-D987-4B1E-B6C3-27C3788190C1}" presName="Name0" presStyleCnt="0">
        <dgm:presLayoutVars>
          <dgm:dir/>
          <dgm:resizeHandles val="exact"/>
        </dgm:presLayoutVars>
      </dgm:prSet>
      <dgm:spPr/>
    </dgm:pt>
    <dgm:pt modelId="{7E1CEC46-6217-413B-B8DD-8AEFF77148A4}" type="pres">
      <dgm:prSet presAssocID="{3D32E763-4955-45BD-9615-A2116F3E8019}" presName="node" presStyleLbl="node1" presStyleIdx="0" presStyleCnt="8" custScaleY="58940">
        <dgm:presLayoutVars>
          <dgm:bulletEnabled val="1"/>
        </dgm:presLayoutVars>
      </dgm:prSet>
      <dgm:spPr/>
    </dgm:pt>
    <dgm:pt modelId="{C0D553D6-6F37-402C-A70E-8BA0307472AA}" type="pres">
      <dgm:prSet presAssocID="{6B99BE6D-6C6D-4171-9A59-7106AEA21A28}" presName="sibTrans" presStyleLbl="sibTrans1D1" presStyleIdx="0" presStyleCnt="7"/>
      <dgm:spPr/>
    </dgm:pt>
    <dgm:pt modelId="{3A682C2D-AB40-47B1-9149-5F9BFA6F7F3D}" type="pres">
      <dgm:prSet presAssocID="{6B99BE6D-6C6D-4171-9A59-7106AEA21A28}" presName="connectorText" presStyleLbl="sibTrans1D1" presStyleIdx="0" presStyleCnt="7"/>
      <dgm:spPr/>
    </dgm:pt>
    <dgm:pt modelId="{B107F666-96A1-488E-8212-2D0837B826CE}" type="pres">
      <dgm:prSet presAssocID="{27BE95F7-FFA5-4347-98B6-C247BC03E20D}" presName="node" presStyleLbl="node1" presStyleIdx="1" presStyleCnt="8" custScaleY="55393">
        <dgm:presLayoutVars>
          <dgm:bulletEnabled val="1"/>
        </dgm:presLayoutVars>
      </dgm:prSet>
      <dgm:spPr/>
    </dgm:pt>
    <dgm:pt modelId="{C292A94F-6855-4458-90D0-361494D56F80}" type="pres">
      <dgm:prSet presAssocID="{0857053C-8827-47B4-BF61-694EE82D7B7C}" presName="sibTrans" presStyleLbl="sibTrans1D1" presStyleIdx="1" presStyleCnt="7"/>
      <dgm:spPr/>
    </dgm:pt>
    <dgm:pt modelId="{DEFB5632-EA3D-4785-89A9-B515CD369497}" type="pres">
      <dgm:prSet presAssocID="{0857053C-8827-47B4-BF61-694EE82D7B7C}" presName="connectorText" presStyleLbl="sibTrans1D1" presStyleIdx="1" presStyleCnt="7"/>
      <dgm:spPr/>
    </dgm:pt>
    <dgm:pt modelId="{728FD07B-3F49-4962-97DB-9DF3273F5E96}" type="pres">
      <dgm:prSet presAssocID="{F4B6D50A-8CFB-4CE5-88A6-9649D81DAE5A}" presName="node" presStyleLbl="node1" presStyleIdx="2" presStyleCnt="8" custScaleY="54998">
        <dgm:presLayoutVars>
          <dgm:bulletEnabled val="1"/>
        </dgm:presLayoutVars>
      </dgm:prSet>
      <dgm:spPr/>
    </dgm:pt>
    <dgm:pt modelId="{CAD959C2-1B54-43E1-9E3A-91031A9B56E7}" type="pres">
      <dgm:prSet presAssocID="{C2CCAF91-8718-4937-8A64-CF6B70B7ACC2}" presName="sibTrans" presStyleLbl="sibTrans1D1" presStyleIdx="2" presStyleCnt="7"/>
      <dgm:spPr/>
    </dgm:pt>
    <dgm:pt modelId="{7C02CF3B-FD65-4D38-93C5-8EEF5AD67722}" type="pres">
      <dgm:prSet presAssocID="{C2CCAF91-8718-4937-8A64-CF6B70B7ACC2}" presName="connectorText" presStyleLbl="sibTrans1D1" presStyleIdx="2" presStyleCnt="7"/>
      <dgm:spPr/>
    </dgm:pt>
    <dgm:pt modelId="{7020070A-124F-492F-BD57-859895D8B48D}" type="pres">
      <dgm:prSet presAssocID="{BB0E1B7E-871A-434A-A720-BF896B3C48A1}" presName="node" presStyleLbl="node1" presStyleIdx="3" presStyleCnt="8" custScaleY="51083">
        <dgm:presLayoutVars>
          <dgm:bulletEnabled val="1"/>
        </dgm:presLayoutVars>
      </dgm:prSet>
      <dgm:spPr/>
    </dgm:pt>
    <dgm:pt modelId="{59C0A696-DD11-49B4-91D6-879B9266A9E2}" type="pres">
      <dgm:prSet presAssocID="{75390139-D8F7-405E-8701-820B1A101060}" presName="sibTrans" presStyleLbl="sibTrans1D1" presStyleIdx="3" presStyleCnt="7"/>
      <dgm:spPr/>
    </dgm:pt>
    <dgm:pt modelId="{A945DEF4-759D-4707-B98E-A04876E22CA0}" type="pres">
      <dgm:prSet presAssocID="{75390139-D8F7-405E-8701-820B1A101060}" presName="connectorText" presStyleLbl="sibTrans1D1" presStyleIdx="3" presStyleCnt="7"/>
      <dgm:spPr/>
    </dgm:pt>
    <dgm:pt modelId="{87AB6A30-BC10-4F8C-BDA5-64ABA7DA489B}" type="pres">
      <dgm:prSet presAssocID="{4D54AFF5-DE4F-4838-815A-B8299DC25594}" presName="node" presStyleLbl="node1" presStyleIdx="4" presStyleCnt="8" custScaleY="49769">
        <dgm:presLayoutVars>
          <dgm:bulletEnabled val="1"/>
        </dgm:presLayoutVars>
      </dgm:prSet>
      <dgm:spPr/>
    </dgm:pt>
    <dgm:pt modelId="{AA4B3AEB-1273-4541-B31C-3A443A7BBB6E}" type="pres">
      <dgm:prSet presAssocID="{815E6758-CCBA-4CAD-8BF5-CD03F6CD2285}" presName="sibTrans" presStyleLbl="sibTrans1D1" presStyleIdx="4" presStyleCnt="7"/>
      <dgm:spPr/>
    </dgm:pt>
    <dgm:pt modelId="{DD1E7202-BD7C-4E23-80FF-5CA9DECB065F}" type="pres">
      <dgm:prSet presAssocID="{815E6758-CCBA-4CAD-8BF5-CD03F6CD2285}" presName="connectorText" presStyleLbl="sibTrans1D1" presStyleIdx="4" presStyleCnt="7"/>
      <dgm:spPr/>
    </dgm:pt>
    <dgm:pt modelId="{DA1B6412-914B-4568-917F-B825E9C472D9}" type="pres">
      <dgm:prSet presAssocID="{36AAA9BA-C852-4A3A-A4E0-47EC8961E6DA}" presName="node" presStyleLbl="node1" presStyleIdx="5" presStyleCnt="8" custScaleY="49517">
        <dgm:presLayoutVars>
          <dgm:bulletEnabled val="1"/>
        </dgm:presLayoutVars>
      </dgm:prSet>
      <dgm:spPr/>
    </dgm:pt>
    <dgm:pt modelId="{06DDA537-D4E3-4C7E-8B27-CE7054B8CB11}" type="pres">
      <dgm:prSet presAssocID="{C7CC0910-9168-438D-8715-1B7512076234}" presName="sibTrans" presStyleLbl="sibTrans1D1" presStyleIdx="5" presStyleCnt="7"/>
      <dgm:spPr/>
    </dgm:pt>
    <dgm:pt modelId="{AC00911A-8333-4777-8565-AA67614D99CD}" type="pres">
      <dgm:prSet presAssocID="{C7CC0910-9168-438D-8715-1B7512076234}" presName="connectorText" presStyleLbl="sibTrans1D1" presStyleIdx="5" presStyleCnt="7"/>
      <dgm:spPr/>
    </dgm:pt>
    <dgm:pt modelId="{23BADBD8-08A1-423B-83E0-EB072D5ECDC6}" type="pres">
      <dgm:prSet presAssocID="{7DDF8456-8766-4E2C-95CA-171A3CA4726D}" presName="node" presStyleLbl="node1" presStyleIdx="6" presStyleCnt="8" custScaleY="54968" custLinFactNeighborX="54084" custLinFactNeighborY="-1973">
        <dgm:presLayoutVars>
          <dgm:bulletEnabled val="1"/>
        </dgm:presLayoutVars>
      </dgm:prSet>
      <dgm:spPr/>
    </dgm:pt>
    <dgm:pt modelId="{C410C570-0C56-4EF8-AC89-E467FC5FD357}" type="pres">
      <dgm:prSet presAssocID="{AA7DF04D-82B3-4211-96E9-2AEF2D5E715A}" presName="sibTrans" presStyleLbl="sibTrans1D1" presStyleIdx="6" presStyleCnt="7"/>
      <dgm:spPr/>
    </dgm:pt>
    <dgm:pt modelId="{DD5FD833-976D-4F32-BD64-55336DFEC7DA}" type="pres">
      <dgm:prSet presAssocID="{AA7DF04D-82B3-4211-96E9-2AEF2D5E715A}" presName="connectorText" presStyleLbl="sibTrans1D1" presStyleIdx="6" presStyleCnt="7"/>
      <dgm:spPr/>
    </dgm:pt>
    <dgm:pt modelId="{E167C743-E308-4425-8E50-D9341874C42E}" type="pres">
      <dgm:prSet presAssocID="{D18542AC-CCA5-4260-B60F-6E87A7901029}" presName="node" presStyleLbl="node1" presStyleIdx="7" presStyleCnt="8" custScaleY="55423" custLinFactNeighborX="70002" custLinFactNeighborY="-2631">
        <dgm:presLayoutVars>
          <dgm:bulletEnabled val="1"/>
        </dgm:presLayoutVars>
      </dgm:prSet>
      <dgm:spPr/>
    </dgm:pt>
  </dgm:ptLst>
  <dgm:cxnLst>
    <dgm:cxn modelId="{E9D80C05-AA9F-4DE9-8D66-D08A850800EF}" type="presOf" srcId="{C2CCAF91-8718-4937-8A64-CF6B70B7ACC2}" destId="{CAD959C2-1B54-43E1-9E3A-91031A9B56E7}" srcOrd="0" destOrd="0" presId="urn:microsoft.com/office/officeart/2005/8/layout/bProcess3"/>
    <dgm:cxn modelId="{7B59B50B-579D-4B9B-844E-2805763770BF}" type="presOf" srcId="{BB0E1B7E-871A-434A-A720-BF896B3C48A1}" destId="{7020070A-124F-492F-BD57-859895D8B48D}" srcOrd="0" destOrd="0" presId="urn:microsoft.com/office/officeart/2005/8/layout/bProcess3"/>
    <dgm:cxn modelId="{83A5AF23-3246-45DD-BB77-2D8FFC231099}" srcId="{614C2E57-D987-4B1E-B6C3-27C3788190C1}" destId="{36AAA9BA-C852-4A3A-A4E0-47EC8961E6DA}" srcOrd="5" destOrd="0" parTransId="{8F27C131-2C98-47A2-B5C8-977FB4DB54CD}" sibTransId="{C7CC0910-9168-438D-8715-1B7512076234}"/>
    <dgm:cxn modelId="{DFB9073E-B188-42E6-BF57-6709793AD858}" type="presOf" srcId="{AA7DF04D-82B3-4211-96E9-2AEF2D5E715A}" destId="{DD5FD833-976D-4F32-BD64-55336DFEC7DA}" srcOrd="1" destOrd="0" presId="urn:microsoft.com/office/officeart/2005/8/layout/bProcess3"/>
    <dgm:cxn modelId="{6252E161-8B09-4B9F-A192-72D4110DED3E}" srcId="{614C2E57-D987-4B1E-B6C3-27C3788190C1}" destId="{27BE95F7-FFA5-4347-98B6-C247BC03E20D}" srcOrd="1" destOrd="0" parTransId="{55548470-B643-44F0-9819-021CA91D5180}" sibTransId="{0857053C-8827-47B4-BF61-694EE82D7B7C}"/>
    <dgm:cxn modelId="{471BB068-44EB-421B-A43A-7598EA949AD8}" type="presOf" srcId="{D18542AC-CCA5-4260-B60F-6E87A7901029}" destId="{E167C743-E308-4425-8E50-D9341874C42E}" srcOrd="0" destOrd="0" presId="urn:microsoft.com/office/officeart/2005/8/layout/bProcess3"/>
    <dgm:cxn modelId="{A685AC6A-8520-4C5B-8688-CBC4E1D4F792}" type="presOf" srcId="{815E6758-CCBA-4CAD-8BF5-CD03F6CD2285}" destId="{DD1E7202-BD7C-4E23-80FF-5CA9DECB065F}" srcOrd="1" destOrd="0" presId="urn:microsoft.com/office/officeart/2005/8/layout/bProcess3"/>
    <dgm:cxn modelId="{DEEC7D4F-BA4D-4720-A43D-0BC28A53F71F}" type="presOf" srcId="{AA7DF04D-82B3-4211-96E9-2AEF2D5E715A}" destId="{C410C570-0C56-4EF8-AC89-E467FC5FD357}" srcOrd="0" destOrd="0" presId="urn:microsoft.com/office/officeart/2005/8/layout/bProcess3"/>
    <dgm:cxn modelId="{F012B44F-A355-415A-8066-980DC6CE45D5}" type="presOf" srcId="{614C2E57-D987-4B1E-B6C3-27C3788190C1}" destId="{50893015-E919-455A-AA12-0007A7A80D13}" srcOrd="0" destOrd="0" presId="urn:microsoft.com/office/officeart/2005/8/layout/bProcess3"/>
    <dgm:cxn modelId="{4399B650-37ED-4599-A5DA-AC25768D344C}" type="presOf" srcId="{3D32E763-4955-45BD-9615-A2116F3E8019}" destId="{7E1CEC46-6217-413B-B8DD-8AEFF77148A4}" srcOrd="0" destOrd="0" presId="urn:microsoft.com/office/officeart/2005/8/layout/bProcess3"/>
    <dgm:cxn modelId="{436AC075-AD84-41E5-94AA-80167293CCB0}" type="presOf" srcId="{0857053C-8827-47B4-BF61-694EE82D7B7C}" destId="{DEFB5632-EA3D-4785-89A9-B515CD369497}" srcOrd="1" destOrd="0" presId="urn:microsoft.com/office/officeart/2005/8/layout/bProcess3"/>
    <dgm:cxn modelId="{CA84CB82-4D15-4FE8-BBD9-2EF60DAC836C}" type="presOf" srcId="{0857053C-8827-47B4-BF61-694EE82D7B7C}" destId="{C292A94F-6855-4458-90D0-361494D56F80}" srcOrd="0" destOrd="0" presId="urn:microsoft.com/office/officeart/2005/8/layout/bProcess3"/>
    <dgm:cxn modelId="{305D0392-533A-42B0-8E12-294152DA2442}" srcId="{614C2E57-D987-4B1E-B6C3-27C3788190C1}" destId="{4D54AFF5-DE4F-4838-815A-B8299DC25594}" srcOrd="4" destOrd="0" parTransId="{E7A2CEB2-90F9-4E6E-B448-15C55EA2425A}" sibTransId="{815E6758-CCBA-4CAD-8BF5-CD03F6CD2285}"/>
    <dgm:cxn modelId="{7ACD0C9D-4195-46EE-ADDC-99F8FD5502FB}" srcId="{614C2E57-D987-4B1E-B6C3-27C3788190C1}" destId="{D18542AC-CCA5-4260-B60F-6E87A7901029}" srcOrd="7" destOrd="0" parTransId="{1296A8F6-0E7F-4FE6-A077-35178370C971}" sibTransId="{0F67EA67-4E6D-4A91-BF5A-4CEF33F81B64}"/>
    <dgm:cxn modelId="{98B02DA8-80F1-490E-8D66-694F5C01EF74}" type="presOf" srcId="{C7CC0910-9168-438D-8715-1B7512076234}" destId="{06DDA537-D4E3-4C7E-8B27-CE7054B8CB11}" srcOrd="0" destOrd="0" presId="urn:microsoft.com/office/officeart/2005/8/layout/bProcess3"/>
    <dgm:cxn modelId="{295EA8A9-1223-46C0-A53C-55CC4B09E7F8}" srcId="{614C2E57-D987-4B1E-B6C3-27C3788190C1}" destId="{3D32E763-4955-45BD-9615-A2116F3E8019}" srcOrd="0" destOrd="0" parTransId="{9F9E1BFC-DC55-4C6F-AE8E-9F77F09F262A}" sibTransId="{6B99BE6D-6C6D-4171-9A59-7106AEA21A28}"/>
    <dgm:cxn modelId="{792D19B4-E888-4860-82F2-EC92890E623B}" type="presOf" srcId="{815E6758-CCBA-4CAD-8BF5-CD03F6CD2285}" destId="{AA4B3AEB-1273-4541-B31C-3A443A7BBB6E}" srcOrd="0" destOrd="0" presId="urn:microsoft.com/office/officeart/2005/8/layout/bProcess3"/>
    <dgm:cxn modelId="{7C735BB4-E30A-4795-814B-A9D13AEB4110}" type="presOf" srcId="{C2CCAF91-8718-4937-8A64-CF6B70B7ACC2}" destId="{7C02CF3B-FD65-4D38-93C5-8EEF5AD67722}" srcOrd="1" destOrd="0" presId="urn:microsoft.com/office/officeart/2005/8/layout/bProcess3"/>
    <dgm:cxn modelId="{E674F0BD-45BC-473E-B418-5DCA5DEDEF7C}" type="presOf" srcId="{F4B6D50A-8CFB-4CE5-88A6-9649D81DAE5A}" destId="{728FD07B-3F49-4962-97DB-9DF3273F5E96}" srcOrd="0" destOrd="0" presId="urn:microsoft.com/office/officeart/2005/8/layout/bProcess3"/>
    <dgm:cxn modelId="{1FFBBCBF-747D-40AB-A1FD-105D1F7D2BDF}" type="presOf" srcId="{36AAA9BA-C852-4A3A-A4E0-47EC8961E6DA}" destId="{DA1B6412-914B-4568-917F-B825E9C472D9}" srcOrd="0" destOrd="0" presId="urn:microsoft.com/office/officeart/2005/8/layout/bProcess3"/>
    <dgm:cxn modelId="{902EADC7-3D42-448F-96F8-A0A233A9D97C}" type="presOf" srcId="{4D54AFF5-DE4F-4838-815A-B8299DC25594}" destId="{87AB6A30-BC10-4F8C-BDA5-64ABA7DA489B}" srcOrd="0" destOrd="0" presId="urn:microsoft.com/office/officeart/2005/8/layout/bProcess3"/>
    <dgm:cxn modelId="{EAFB6FCC-4E0B-4628-8B91-47F8D78A21BE}" srcId="{614C2E57-D987-4B1E-B6C3-27C3788190C1}" destId="{BB0E1B7E-871A-434A-A720-BF896B3C48A1}" srcOrd="3" destOrd="0" parTransId="{FCC1D746-A90C-4137-8235-9D7BA3A09A0C}" sibTransId="{75390139-D8F7-405E-8701-820B1A101060}"/>
    <dgm:cxn modelId="{702207CD-3D23-4447-96FA-2A18B60112EC}" type="presOf" srcId="{75390139-D8F7-405E-8701-820B1A101060}" destId="{A945DEF4-759D-4707-B98E-A04876E22CA0}" srcOrd="1" destOrd="0" presId="urn:microsoft.com/office/officeart/2005/8/layout/bProcess3"/>
    <dgm:cxn modelId="{C95458CE-7976-44CC-A0E3-B364BE6C040B}" type="presOf" srcId="{6B99BE6D-6C6D-4171-9A59-7106AEA21A28}" destId="{3A682C2D-AB40-47B1-9149-5F9BFA6F7F3D}" srcOrd="1" destOrd="0" presId="urn:microsoft.com/office/officeart/2005/8/layout/bProcess3"/>
    <dgm:cxn modelId="{D6AC81CF-C12D-44B2-A7BA-3A2DDFC4FFEC}" type="presOf" srcId="{7DDF8456-8766-4E2C-95CA-171A3CA4726D}" destId="{23BADBD8-08A1-423B-83E0-EB072D5ECDC6}" srcOrd="0" destOrd="0" presId="urn:microsoft.com/office/officeart/2005/8/layout/bProcess3"/>
    <dgm:cxn modelId="{855709E4-E373-433B-9F2D-A16F587E29C9}" srcId="{614C2E57-D987-4B1E-B6C3-27C3788190C1}" destId="{7DDF8456-8766-4E2C-95CA-171A3CA4726D}" srcOrd="6" destOrd="0" parTransId="{C8512C9D-D04D-4861-915F-219E8E3DE2C6}" sibTransId="{AA7DF04D-82B3-4211-96E9-2AEF2D5E715A}"/>
    <dgm:cxn modelId="{3FC091E4-DBEA-453D-92EA-6205F8CB40A6}" type="presOf" srcId="{C7CC0910-9168-438D-8715-1B7512076234}" destId="{AC00911A-8333-4777-8565-AA67614D99CD}" srcOrd="1" destOrd="0" presId="urn:microsoft.com/office/officeart/2005/8/layout/bProcess3"/>
    <dgm:cxn modelId="{74414AEA-E9DF-4223-A178-A3D5A22475A6}" type="presOf" srcId="{6B99BE6D-6C6D-4171-9A59-7106AEA21A28}" destId="{C0D553D6-6F37-402C-A70E-8BA0307472AA}" srcOrd="0" destOrd="0" presId="urn:microsoft.com/office/officeart/2005/8/layout/bProcess3"/>
    <dgm:cxn modelId="{37D626ED-5533-478C-AF98-F0A8D2CFA221}" srcId="{614C2E57-D987-4B1E-B6C3-27C3788190C1}" destId="{F4B6D50A-8CFB-4CE5-88A6-9649D81DAE5A}" srcOrd="2" destOrd="0" parTransId="{9DFBDCC2-B56A-42B3-958D-598EFF2C9737}" sibTransId="{C2CCAF91-8718-4937-8A64-CF6B70B7ACC2}"/>
    <dgm:cxn modelId="{EB66E3ED-486F-4942-83FB-2743FCD48236}" type="presOf" srcId="{27BE95F7-FFA5-4347-98B6-C247BC03E20D}" destId="{B107F666-96A1-488E-8212-2D0837B826CE}" srcOrd="0" destOrd="0" presId="urn:microsoft.com/office/officeart/2005/8/layout/bProcess3"/>
    <dgm:cxn modelId="{A56B9DF8-45ED-4F38-B042-D3E83CB528EC}" type="presOf" srcId="{75390139-D8F7-405E-8701-820B1A101060}" destId="{59C0A696-DD11-49B4-91D6-879B9266A9E2}" srcOrd="0" destOrd="0" presId="urn:microsoft.com/office/officeart/2005/8/layout/bProcess3"/>
    <dgm:cxn modelId="{D020B06D-9100-4146-A66B-DED68E8AEE60}" type="presParOf" srcId="{50893015-E919-455A-AA12-0007A7A80D13}" destId="{7E1CEC46-6217-413B-B8DD-8AEFF77148A4}" srcOrd="0" destOrd="0" presId="urn:microsoft.com/office/officeart/2005/8/layout/bProcess3"/>
    <dgm:cxn modelId="{0F168D3A-6888-4C5D-A60B-8EAADB0F931B}" type="presParOf" srcId="{50893015-E919-455A-AA12-0007A7A80D13}" destId="{C0D553D6-6F37-402C-A70E-8BA0307472AA}" srcOrd="1" destOrd="0" presId="urn:microsoft.com/office/officeart/2005/8/layout/bProcess3"/>
    <dgm:cxn modelId="{D4E7B00D-9888-439E-9774-F1532F4B7183}" type="presParOf" srcId="{C0D553D6-6F37-402C-A70E-8BA0307472AA}" destId="{3A682C2D-AB40-47B1-9149-5F9BFA6F7F3D}" srcOrd="0" destOrd="0" presId="urn:microsoft.com/office/officeart/2005/8/layout/bProcess3"/>
    <dgm:cxn modelId="{ED9D3883-E030-4CC5-956F-BE10D6C407CB}" type="presParOf" srcId="{50893015-E919-455A-AA12-0007A7A80D13}" destId="{B107F666-96A1-488E-8212-2D0837B826CE}" srcOrd="2" destOrd="0" presId="urn:microsoft.com/office/officeart/2005/8/layout/bProcess3"/>
    <dgm:cxn modelId="{A329A6A4-BAA7-414F-8D19-77E1A0BB68AA}" type="presParOf" srcId="{50893015-E919-455A-AA12-0007A7A80D13}" destId="{C292A94F-6855-4458-90D0-361494D56F80}" srcOrd="3" destOrd="0" presId="urn:microsoft.com/office/officeart/2005/8/layout/bProcess3"/>
    <dgm:cxn modelId="{A00F1B24-F325-4BCF-A548-745900CB21F5}" type="presParOf" srcId="{C292A94F-6855-4458-90D0-361494D56F80}" destId="{DEFB5632-EA3D-4785-89A9-B515CD369497}" srcOrd="0" destOrd="0" presId="urn:microsoft.com/office/officeart/2005/8/layout/bProcess3"/>
    <dgm:cxn modelId="{B246501B-7A76-41B7-84D0-67D72EE8A72B}" type="presParOf" srcId="{50893015-E919-455A-AA12-0007A7A80D13}" destId="{728FD07B-3F49-4962-97DB-9DF3273F5E96}" srcOrd="4" destOrd="0" presId="urn:microsoft.com/office/officeart/2005/8/layout/bProcess3"/>
    <dgm:cxn modelId="{0764997E-16FB-40D3-BA21-DFF7BF153EE7}" type="presParOf" srcId="{50893015-E919-455A-AA12-0007A7A80D13}" destId="{CAD959C2-1B54-43E1-9E3A-91031A9B56E7}" srcOrd="5" destOrd="0" presId="urn:microsoft.com/office/officeart/2005/8/layout/bProcess3"/>
    <dgm:cxn modelId="{89EBE706-A09D-4D32-A1F2-1824A1E901DA}" type="presParOf" srcId="{CAD959C2-1B54-43E1-9E3A-91031A9B56E7}" destId="{7C02CF3B-FD65-4D38-93C5-8EEF5AD67722}" srcOrd="0" destOrd="0" presId="urn:microsoft.com/office/officeart/2005/8/layout/bProcess3"/>
    <dgm:cxn modelId="{F61C25B3-6E16-4DC7-A980-3084575D2837}" type="presParOf" srcId="{50893015-E919-455A-AA12-0007A7A80D13}" destId="{7020070A-124F-492F-BD57-859895D8B48D}" srcOrd="6" destOrd="0" presId="urn:microsoft.com/office/officeart/2005/8/layout/bProcess3"/>
    <dgm:cxn modelId="{789DB76F-39C6-42D0-BEED-1463C18FD287}" type="presParOf" srcId="{50893015-E919-455A-AA12-0007A7A80D13}" destId="{59C0A696-DD11-49B4-91D6-879B9266A9E2}" srcOrd="7" destOrd="0" presId="urn:microsoft.com/office/officeart/2005/8/layout/bProcess3"/>
    <dgm:cxn modelId="{63393D11-8B64-47C2-A2D3-BDCE07E36450}" type="presParOf" srcId="{59C0A696-DD11-49B4-91D6-879B9266A9E2}" destId="{A945DEF4-759D-4707-B98E-A04876E22CA0}" srcOrd="0" destOrd="0" presId="urn:microsoft.com/office/officeart/2005/8/layout/bProcess3"/>
    <dgm:cxn modelId="{516B7A51-99EE-4626-B067-420343EB1294}" type="presParOf" srcId="{50893015-E919-455A-AA12-0007A7A80D13}" destId="{87AB6A30-BC10-4F8C-BDA5-64ABA7DA489B}" srcOrd="8" destOrd="0" presId="urn:microsoft.com/office/officeart/2005/8/layout/bProcess3"/>
    <dgm:cxn modelId="{B41A5A46-2370-41B6-9CA6-754D5D459F4E}" type="presParOf" srcId="{50893015-E919-455A-AA12-0007A7A80D13}" destId="{AA4B3AEB-1273-4541-B31C-3A443A7BBB6E}" srcOrd="9" destOrd="0" presId="urn:microsoft.com/office/officeart/2005/8/layout/bProcess3"/>
    <dgm:cxn modelId="{31319A73-1BA1-4727-BDC4-6F4A0071A344}" type="presParOf" srcId="{AA4B3AEB-1273-4541-B31C-3A443A7BBB6E}" destId="{DD1E7202-BD7C-4E23-80FF-5CA9DECB065F}" srcOrd="0" destOrd="0" presId="urn:microsoft.com/office/officeart/2005/8/layout/bProcess3"/>
    <dgm:cxn modelId="{657AA230-BDB2-424D-B60E-D21F0B2F75AB}" type="presParOf" srcId="{50893015-E919-455A-AA12-0007A7A80D13}" destId="{DA1B6412-914B-4568-917F-B825E9C472D9}" srcOrd="10" destOrd="0" presId="urn:microsoft.com/office/officeart/2005/8/layout/bProcess3"/>
    <dgm:cxn modelId="{D5398405-BF96-4129-924E-21BB019EA804}" type="presParOf" srcId="{50893015-E919-455A-AA12-0007A7A80D13}" destId="{06DDA537-D4E3-4C7E-8B27-CE7054B8CB11}" srcOrd="11" destOrd="0" presId="urn:microsoft.com/office/officeart/2005/8/layout/bProcess3"/>
    <dgm:cxn modelId="{EDE4FB08-F088-4FE5-A6B6-B4878A7DEB80}" type="presParOf" srcId="{06DDA537-D4E3-4C7E-8B27-CE7054B8CB11}" destId="{AC00911A-8333-4777-8565-AA67614D99CD}" srcOrd="0" destOrd="0" presId="urn:microsoft.com/office/officeart/2005/8/layout/bProcess3"/>
    <dgm:cxn modelId="{F1D2AB5B-C3E1-4803-87F3-BC6E4D0DF812}" type="presParOf" srcId="{50893015-E919-455A-AA12-0007A7A80D13}" destId="{23BADBD8-08A1-423B-83E0-EB072D5ECDC6}" srcOrd="12" destOrd="0" presId="urn:microsoft.com/office/officeart/2005/8/layout/bProcess3"/>
    <dgm:cxn modelId="{FC845466-604A-4F18-B0C4-66A52C218C03}" type="presParOf" srcId="{50893015-E919-455A-AA12-0007A7A80D13}" destId="{C410C570-0C56-4EF8-AC89-E467FC5FD357}" srcOrd="13" destOrd="0" presId="urn:microsoft.com/office/officeart/2005/8/layout/bProcess3"/>
    <dgm:cxn modelId="{BE7906A0-779F-46A6-8C7A-5DD57FFFABE8}" type="presParOf" srcId="{C410C570-0C56-4EF8-AC89-E467FC5FD357}" destId="{DD5FD833-976D-4F32-BD64-55336DFEC7DA}" srcOrd="0" destOrd="0" presId="urn:microsoft.com/office/officeart/2005/8/layout/bProcess3"/>
    <dgm:cxn modelId="{86B5FCB4-16D5-4EA4-8399-DE552C6C196E}" type="presParOf" srcId="{50893015-E919-455A-AA12-0007A7A80D13}" destId="{E167C743-E308-4425-8E50-D9341874C42E}" srcOrd="14"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614C2E57-D987-4B1E-B6C3-27C3788190C1}" type="doc">
      <dgm:prSet loTypeId="urn:microsoft.com/office/officeart/2005/8/layout/bProcess3" loCatId="process" qsTypeId="urn:microsoft.com/office/officeart/2005/8/quickstyle/3d2" qsCatId="3D" csTypeId="urn:microsoft.com/office/officeart/2005/8/colors/colorful4" csCatId="colorful" phldr="1"/>
      <dgm:spPr/>
      <dgm:t>
        <a:bodyPr/>
        <a:lstStyle/>
        <a:p>
          <a:endParaRPr lang="ru-RU"/>
        </a:p>
      </dgm:t>
    </dgm:pt>
    <dgm:pt modelId="{3D32E763-4955-45BD-9615-A2116F3E8019}">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Buxtarma</a:t>
          </a:r>
          <a:r>
            <a:rPr lang="en-US" sz="3200" b="1" dirty="0">
              <a:solidFill>
                <a:srgbClr val="002060"/>
              </a:solidFill>
              <a:latin typeface="Arial" panose="020B0604020202020204" pitchFamily="34" charset="0"/>
              <a:cs typeface="Arial" panose="020B0604020202020204" pitchFamily="34" charset="0"/>
            </a:rPr>
            <a:t> </a:t>
          </a:r>
          <a:endParaRPr lang="ru-RU" sz="3200" b="1" dirty="0">
            <a:solidFill>
              <a:srgbClr val="002060"/>
            </a:solidFill>
            <a:latin typeface="Arial" panose="020B0604020202020204" pitchFamily="34" charset="0"/>
            <a:cs typeface="Arial" panose="020B0604020202020204" pitchFamily="34" charset="0"/>
          </a:endParaRPr>
        </a:p>
      </dgm:t>
    </dgm:pt>
    <dgm:pt modelId="{9F9E1BFC-DC55-4C6F-AE8E-9F77F09F262A}" type="parTrans" cxnId="{295EA8A9-1223-46C0-A53C-55CC4B09E7F8}">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6B99BE6D-6C6D-4171-9A59-7106AEA21A28}" type="sibTrans" cxnId="{295EA8A9-1223-46C0-A53C-55CC4B09E7F8}">
      <dgm:prSet custT="1">
        <dgm:style>
          <a:lnRef idx="3">
            <a:schemeClr val="dk1"/>
          </a:lnRef>
          <a:fillRef idx="0">
            <a:schemeClr val="dk1"/>
          </a:fillRef>
          <a:effectRef idx="2">
            <a:schemeClr val="dk1"/>
          </a:effectRef>
          <a:fontRef idx="minor">
            <a:schemeClr val="tx1"/>
          </a:fontRef>
        </dgm:style>
      </dgm:prSet>
      <dgm:spPr/>
      <dgm:t>
        <a:bodyPr/>
        <a:lstStyle/>
        <a:p>
          <a:endParaRPr lang="ru-RU" sz="800" b="1">
            <a:solidFill>
              <a:srgbClr val="002060"/>
            </a:solidFill>
            <a:latin typeface="Arial" panose="020B0604020202020204" pitchFamily="34" charset="0"/>
            <a:cs typeface="Arial" panose="020B0604020202020204" pitchFamily="34" charset="0"/>
          </a:endParaRPr>
        </a:p>
      </dgm:t>
    </dgm:pt>
    <dgm:pt modelId="{27BE95F7-FFA5-4347-98B6-C247BC03E20D}">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Qopchig‘ay</a:t>
          </a:r>
          <a:endParaRPr lang="ru-RU" sz="3200" b="1" dirty="0">
            <a:solidFill>
              <a:srgbClr val="002060"/>
            </a:solidFill>
            <a:latin typeface="Arial" panose="020B0604020202020204" pitchFamily="34" charset="0"/>
            <a:cs typeface="Arial" panose="020B0604020202020204" pitchFamily="34" charset="0"/>
          </a:endParaRPr>
        </a:p>
      </dgm:t>
    </dgm:pt>
    <dgm:pt modelId="{55548470-B643-44F0-9819-021CA91D5180}" type="parTrans" cxnId="{6252E161-8B09-4B9F-A192-72D4110DED3E}">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0857053C-8827-47B4-BF61-694EE82D7B7C}" type="sibTrans" cxnId="{6252E161-8B09-4B9F-A192-72D4110DED3E}">
      <dgm:prSet custT="1">
        <dgm:style>
          <a:lnRef idx="3">
            <a:schemeClr val="dk1"/>
          </a:lnRef>
          <a:fillRef idx="0">
            <a:schemeClr val="dk1"/>
          </a:fillRef>
          <a:effectRef idx="2">
            <a:schemeClr val="dk1"/>
          </a:effectRef>
          <a:fontRef idx="minor">
            <a:schemeClr val="tx1"/>
          </a:fontRef>
        </dgm:style>
      </dgm:prSet>
      <dgm:spPr/>
      <dgm:t>
        <a:bodyPr/>
        <a:lstStyle/>
        <a:p>
          <a:endParaRPr lang="ru-RU" sz="800" b="1" cap="none" spc="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gm:t>
    </dgm:pt>
    <dgm:pt modelId="{F4B6D50A-8CFB-4CE5-88A6-9649D81DAE5A}">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To‘xtag‘ul</a:t>
          </a:r>
          <a:endParaRPr lang="ru-RU" sz="3200" b="1" dirty="0">
            <a:solidFill>
              <a:srgbClr val="002060"/>
            </a:solidFill>
            <a:latin typeface="Arial" panose="020B0604020202020204" pitchFamily="34" charset="0"/>
            <a:cs typeface="Arial" panose="020B0604020202020204" pitchFamily="34" charset="0"/>
          </a:endParaRPr>
        </a:p>
      </dgm:t>
    </dgm:pt>
    <dgm:pt modelId="{9DFBDCC2-B56A-42B3-958D-598EFF2C9737}" type="parTrans" cxnId="{37D626ED-5533-478C-AF98-F0A8D2CFA221}">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C2CCAF91-8718-4937-8A64-CF6B70B7ACC2}" type="sibTrans" cxnId="{37D626ED-5533-478C-AF98-F0A8D2CFA221}">
      <dgm:prSet custT="1">
        <dgm:style>
          <a:lnRef idx="3">
            <a:schemeClr val="dk1"/>
          </a:lnRef>
          <a:fillRef idx="0">
            <a:schemeClr val="dk1"/>
          </a:fillRef>
          <a:effectRef idx="2">
            <a:schemeClr val="dk1"/>
          </a:effectRef>
          <a:fontRef idx="minor">
            <a:schemeClr val="tx1"/>
          </a:fontRef>
        </dgm:style>
      </dgm:prSet>
      <dgm:spPr>
        <a:ln/>
      </dgm:spPr>
      <dgm:t>
        <a:bodyPr/>
        <a:lstStyle/>
        <a:p>
          <a:endParaRPr lang="ru-RU" sz="800" b="1">
            <a:solidFill>
              <a:srgbClr val="002060"/>
            </a:solidFill>
            <a:latin typeface="Arial" panose="020B0604020202020204" pitchFamily="34" charset="0"/>
            <a:cs typeface="Arial" panose="020B0604020202020204" pitchFamily="34" charset="0"/>
          </a:endParaRPr>
        </a:p>
      </dgm:t>
    </dgm:pt>
    <dgm:pt modelId="{BB0E1B7E-871A-434A-A720-BF896B3C48A1}">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Tuyamo‘yin</a:t>
          </a:r>
          <a:endParaRPr lang="ru-RU" sz="3200" b="1" dirty="0">
            <a:solidFill>
              <a:srgbClr val="002060"/>
            </a:solidFill>
            <a:latin typeface="Arial" panose="020B0604020202020204" pitchFamily="34" charset="0"/>
            <a:cs typeface="Arial" panose="020B0604020202020204" pitchFamily="34" charset="0"/>
          </a:endParaRPr>
        </a:p>
      </dgm:t>
    </dgm:pt>
    <dgm:pt modelId="{FCC1D746-A90C-4137-8235-9D7BA3A09A0C}" type="parTrans" cxnId="{EAFB6FCC-4E0B-4628-8B91-47F8D78A21BE}">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75390139-D8F7-405E-8701-820B1A101060}" type="sibTrans" cxnId="{EAFB6FCC-4E0B-4628-8B91-47F8D78A21BE}">
      <dgm:prSet custT="1">
        <dgm:style>
          <a:lnRef idx="3">
            <a:schemeClr val="dk1"/>
          </a:lnRef>
          <a:fillRef idx="0">
            <a:schemeClr val="dk1"/>
          </a:fillRef>
          <a:effectRef idx="2">
            <a:schemeClr val="dk1"/>
          </a:effectRef>
          <a:fontRef idx="minor">
            <a:schemeClr val="tx1"/>
          </a:fontRef>
        </dgm:style>
      </dgm:prSet>
      <dgm:spPr/>
      <dgm:t>
        <a:bodyPr/>
        <a:lstStyle/>
        <a:p>
          <a:endParaRPr lang="ru-RU" sz="800" b="1">
            <a:solidFill>
              <a:srgbClr val="002060"/>
            </a:solidFill>
            <a:latin typeface="Arial" panose="020B0604020202020204" pitchFamily="34" charset="0"/>
            <a:cs typeface="Arial" panose="020B0604020202020204" pitchFamily="34" charset="0"/>
          </a:endParaRPr>
        </a:p>
      </dgm:t>
    </dgm:pt>
    <dgm:pt modelId="{4D54AFF5-DE4F-4838-815A-B8299DC25594}">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Chordara</a:t>
          </a:r>
          <a:r>
            <a:rPr lang="en-US" sz="3200" b="1" dirty="0">
              <a:solidFill>
                <a:srgbClr val="002060"/>
              </a:solidFill>
              <a:latin typeface="Arial" panose="020B0604020202020204" pitchFamily="34" charset="0"/>
              <a:cs typeface="Arial" panose="020B0604020202020204" pitchFamily="34" charset="0"/>
            </a:rPr>
            <a:t> </a:t>
          </a:r>
          <a:endParaRPr lang="ru-RU" sz="3200" b="1" dirty="0">
            <a:solidFill>
              <a:srgbClr val="002060"/>
            </a:solidFill>
            <a:latin typeface="Arial" panose="020B0604020202020204" pitchFamily="34" charset="0"/>
            <a:cs typeface="Arial" panose="020B0604020202020204" pitchFamily="34" charset="0"/>
          </a:endParaRPr>
        </a:p>
      </dgm:t>
    </dgm:pt>
    <dgm:pt modelId="{E7A2CEB2-90F9-4E6E-B448-15C55EA2425A}" type="parTrans" cxnId="{305D0392-533A-42B0-8E12-294152DA2442}">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815E6758-CCBA-4CAD-8BF5-CD03F6CD2285}" type="sibTrans" cxnId="{305D0392-533A-42B0-8E12-294152DA2442}">
      <dgm:prSet custT="1">
        <dgm:style>
          <a:lnRef idx="3">
            <a:schemeClr val="dk1"/>
          </a:lnRef>
          <a:fillRef idx="0">
            <a:schemeClr val="dk1"/>
          </a:fillRef>
          <a:effectRef idx="2">
            <a:schemeClr val="dk1"/>
          </a:effectRef>
          <a:fontRef idx="minor">
            <a:schemeClr val="tx1"/>
          </a:fontRef>
        </dgm:style>
      </dgm:prSet>
      <dgm:spPr/>
      <dgm:t>
        <a:bodyPr/>
        <a:lstStyle/>
        <a:p>
          <a:endParaRPr lang="ru-RU" sz="800" b="1">
            <a:solidFill>
              <a:srgbClr val="002060"/>
            </a:solidFill>
            <a:latin typeface="Arial" panose="020B0604020202020204" pitchFamily="34" charset="0"/>
            <a:cs typeface="Arial" panose="020B0604020202020204" pitchFamily="34" charset="0"/>
          </a:endParaRPr>
        </a:p>
      </dgm:t>
    </dgm:pt>
    <dgm:pt modelId="{36AAA9BA-C852-4A3A-A4E0-47EC8961E6DA}">
      <dgm:prSet phldrT="[Текст]" custT="1"/>
      <dgm:spPr/>
      <dgm:t>
        <a:bodyPr/>
        <a:lstStyle/>
        <a:p>
          <a:r>
            <a:rPr lang="en-US" sz="3200" b="1" dirty="0" err="1">
              <a:solidFill>
                <a:srgbClr val="002060"/>
              </a:solidFill>
              <a:latin typeface="Arial" panose="020B0604020202020204" pitchFamily="34" charset="0"/>
              <a:cs typeface="Arial" panose="020B0604020202020204" pitchFamily="34" charset="0"/>
            </a:rPr>
            <a:t>Qayroqqum</a:t>
          </a:r>
          <a:r>
            <a:rPr lang="en-US" sz="3200" b="1" dirty="0">
              <a:solidFill>
                <a:srgbClr val="002060"/>
              </a:solidFill>
              <a:latin typeface="Arial" panose="020B0604020202020204" pitchFamily="34" charset="0"/>
              <a:cs typeface="Arial" panose="020B0604020202020204" pitchFamily="34" charset="0"/>
            </a:rPr>
            <a:t> </a:t>
          </a:r>
          <a:endParaRPr lang="ru-RU" sz="3200" b="1" dirty="0">
            <a:solidFill>
              <a:srgbClr val="002060"/>
            </a:solidFill>
            <a:latin typeface="Arial" panose="020B0604020202020204" pitchFamily="34" charset="0"/>
            <a:cs typeface="Arial" panose="020B0604020202020204" pitchFamily="34" charset="0"/>
          </a:endParaRPr>
        </a:p>
      </dgm:t>
    </dgm:pt>
    <dgm:pt modelId="{8F27C131-2C98-47A2-B5C8-977FB4DB54CD}" type="parTrans" cxnId="{83A5AF23-3246-45DD-BB77-2D8FFC231099}">
      <dgm:prSet/>
      <dgm:spPr/>
      <dgm:t>
        <a:bodyPr/>
        <a:lstStyle/>
        <a:p>
          <a:endParaRPr lang="ru-RU" sz="2800" b="1">
            <a:solidFill>
              <a:srgbClr val="002060"/>
            </a:solidFill>
            <a:latin typeface="Arial" panose="020B0604020202020204" pitchFamily="34" charset="0"/>
            <a:cs typeface="Arial" panose="020B0604020202020204" pitchFamily="34" charset="0"/>
          </a:endParaRPr>
        </a:p>
      </dgm:t>
    </dgm:pt>
    <dgm:pt modelId="{C7CC0910-9168-438D-8715-1B7512076234}" type="sibTrans" cxnId="{83A5AF23-3246-45DD-BB77-2D8FFC231099}">
      <dgm:prSet custT="1">
        <dgm:style>
          <a:lnRef idx="3">
            <a:schemeClr val="dk1"/>
          </a:lnRef>
          <a:fillRef idx="0">
            <a:schemeClr val="dk1"/>
          </a:fillRef>
          <a:effectRef idx="2">
            <a:schemeClr val="dk1"/>
          </a:effectRef>
          <a:fontRef idx="minor">
            <a:schemeClr val="tx1"/>
          </a:fontRef>
        </dgm:style>
      </dgm:prSet>
      <dgm:spPr/>
      <dgm:t>
        <a:bodyPr/>
        <a:lstStyle/>
        <a:p>
          <a:endParaRPr lang="ru-RU" sz="800" b="1">
            <a:solidFill>
              <a:srgbClr val="002060"/>
            </a:solidFill>
            <a:latin typeface="Arial" panose="020B0604020202020204" pitchFamily="34" charset="0"/>
            <a:cs typeface="Arial" panose="020B0604020202020204" pitchFamily="34" charset="0"/>
          </a:endParaRPr>
        </a:p>
      </dgm:t>
    </dgm:pt>
    <dgm:pt modelId="{50893015-E919-455A-AA12-0007A7A80D13}" type="pres">
      <dgm:prSet presAssocID="{614C2E57-D987-4B1E-B6C3-27C3788190C1}" presName="Name0" presStyleCnt="0">
        <dgm:presLayoutVars>
          <dgm:dir/>
          <dgm:resizeHandles val="exact"/>
        </dgm:presLayoutVars>
      </dgm:prSet>
      <dgm:spPr/>
    </dgm:pt>
    <dgm:pt modelId="{7E1CEC46-6217-413B-B8DD-8AEFF77148A4}" type="pres">
      <dgm:prSet presAssocID="{3D32E763-4955-45BD-9615-A2116F3E8019}" presName="node" presStyleLbl="node1" presStyleIdx="0" presStyleCnt="6" custScaleY="58940">
        <dgm:presLayoutVars>
          <dgm:bulletEnabled val="1"/>
        </dgm:presLayoutVars>
      </dgm:prSet>
      <dgm:spPr/>
    </dgm:pt>
    <dgm:pt modelId="{C0D553D6-6F37-402C-A70E-8BA0307472AA}" type="pres">
      <dgm:prSet presAssocID="{6B99BE6D-6C6D-4171-9A59-7106AEA21A28}" presName="sibTrans" presStyleLbl="sibTrans1D1" presStyleIdx="0" presStyleCnt="5"/>
      <dgm:spPr/>
    </dgm:pt>
    <dgm:pt modelId="{3A682C2D-AB40-47B1-9149-5F9BFA6F7F3D}" type="pres">
      <dgm:prSet presAssocID="{6B99BE6D-6C6D-4171-9A59-7106AEA21A28}" presName="connectorText" presStyleLbl="sibTrans1D1" presStyleIdx="0" presStyleCnt="5"/>
      <dgm:spPr/>
    </dgm:pt>
    <dgm:pt modelId="{B107F666-96A1-488E-8212-2D0837B826CE}" type="pres">
      <dgm:prSet presAssocID="{27BE95F7-FFA5-4347-98B6-C247BC03E20D}" presName="node" presStyleLbl="node1" presStyleIdx="1" presStyleCnt="6" custScaleY="55393">
        <dgm:presLayoutVars>
          <dgm:bulletEnabled val="1"/>
        </dgm:presLayoutVars>
      </dgm:prSet>
      <dgm:spPr/>
    </dgm:pt>
    <dgm:pt modelId="{C292A94F-6855-4458-90D0-361494D56F80}" type="pres">
      <dgm:prSet presAssocID="{0857053C-8827-47B4-BF61-694EE82D7B7C}" presName="sibTrans" presStyleLbl="sibTrans1D1" presStyleIdx="1" presStyleCnt="5"/>
      <dgm:spPr/>
    </dgm:pt>
    <dgm:pt modelId="{DEFB5632-EA3D-4785-89A9-B515CD369497}" type="pres">
      <dgm:prSet presAssocID="{0857053C-8827-47B4-BF61-694EE82D7B7C}" presName="connectorText" presStyleLbl="sibTrans1D1" presStyleIdx="1" presStyleCnt="5"/>
      <dgm:spPr/>
    </dgm:pt>
    <dgm:pt modelId="{728FD07B-3F49-4962-97DB-9DF3273F5E96}" type="pres">
      <dgm:prSet presAssocID="{F4B6D50A-8CFB-4CE5-88A6-9649D81DAE5A}" presName="node" presStyleLbl="node1" presStyleIdx="2" presStyleCnt="6" custScaleY="54998">
        <dgm:presLayoutVars>
          <dgm:bulletEnabled val="1"/>
        </dgm:presLayoutVars>
      </dgm:prSet>
      <dgm:spPr/>
    </dgm:pt>
    <dgm:pt modelId="{CAD959C2-1B54-43E1-9E3A-91031A9B56E7}" type="pres">
      <dgm:prSet presAssocID="{C2CCAF91-8718-4937-8A64-CF6B70B7ACC2}" presName="sibTrans" presStyleLbl="sibTrans1D1" presStyleIdx="2" presStyleCnt="5"/>
      <dgm:spPr/>
    </dgm:pt>
    <dgm:pt modelId="{7C02CF3B-FD65-4D38-93C5-8EEF5AD67722}" type="pres">
      <dgm:prSet presAssocID="{C2CCAF91-8718-4937-8A64-CF6B70B7ACC2}" presName="connectorText" presStyleLbl="sibTrans1D1" presStyleIdx="2" presStyleCnt="5"/>
      <dgm:spPr/>
    </dgm:pt>
    <dgm:pt modelId="{7020070A-124F-492F-BD57-859895D8B48D}" type="pres">
      <dgm:prSet presAssocID="{BB0E1B7E-871A-434A-A720-BF896B3C48A1}" presName="node" presStyleLbl="node1" presStyleIdx="3" presStyleCnt="6" custScaleY="51083">
        <dgm:presLayoutVars>
          <dgm:bulletEnabled val="1"/>
        </dgm:presLayoutVars>
      </dgm:prSet>
      <dgm:spPr/>
    </dgm:pt>
    <dgm:pt modelId="{59C0A696-DD11-49B4-91D6-879B9266A9E2}" type="pres">
      <dgm:prSet presAssocID="{75390139-D8F7-405E-8701-820B1A101060}" presName="sibTrans" presStyleLbl="sibTrans1D1" presStyleIdx="3" presStyleCnt="5"/>
      <dgm:spPr/>
    </dgm:pt>
    <dgm:pt modelId="{A945DEF4-759D-4707-B98E-A04876E22CA0}" type="pres">
      <dgm:prSet presAssocID="{75390139-D8F7-405E-8701-820B1A101060}" presName="connectorText" presStyleLbl="sibTrans1D1" presStyleIdx="3" presStyleCnt="5"/>
      <dgm:spPr/>
    </dgm:pt>
    <dgm:pt modelId="{87AB6A30-BC10-4F8C-BDA5-64ABA7DA489B}" type="pres">
      <dgm:prSet presAssocID="{4D54AFF5-DE4F-4838-815A-B8299DC25594}" presName="node" presStyleLbl="node1" presStyleIdx="4" presStyleCnt="6" custScaleY="49769">
        <dgm:presLayoutVars>
          <dgm:bulletEnabled val="1"/>
        </dgm:presLayoutVars>
      </dgm:prSet>
      <dgm:spPr/>
    </dgm:pt>
    <dgm:pt modelId="{AA4B3AEB-1273-4541-B31C-3A443A7BBB6E}" type="pres">
      <dgm:prSet presAssocID="{815E6758-CCBA-4CAD-8BF5-CD03F6CD2285}" presName="sibTrans" presStyleLbl="sibTrans1D1" presStyleIdx="4" presStyleCnt="5"/>
      <dgm:spPr/>
    </dgm:pt>
    <dgm:pt modelId="{DD1E7202-BD7C-4E23-80FF-5CA9DECB065F}" type="pres">
      <dgm:prSet presAssocID="{815E6758-CCBA-4CAD-8BF5-CD03F6CD2285}" presName="connectorText" presStyleLbl="sibTrans1D1" presStyleIdx="4" presStyleCnt="5"/>
      <dgm:spPr/>
    </dgm:pt>
    <dgm:pt modelId="{DA1B6412-914B-4568-917F-B825E9C472D9}" type="pres">
      <dgm:prSet presAssocID="{36AAA9BA-C852-4A3A-A4E0-47EC8961E6DA}" presName="node" presStyleLbl="node1" presStyleIdx="5" presStyleCnt="6" custScaleY="49517">
        <dgm:presLayoutVars>
          <dgm:bulletEnabled val="1"/>
        </dgm:presLayoutVars>
      </dgm:prSet>
      <dgm:spPr/>
    </dgm:pt>
  </dgm:ptLst>
  <dgm:cxnLst>
    <dgm:cxn modelId="{E9D80C05-AA9F-4DE9-8D66-D08A850800EF}" type="presOf" srcId="{C2CCAF91-8718-4937-8A64-CF6B70B7ACC2}" destId="{CAD959C2-1B54-43E1-9E3A-91031A9B56E7}" srcOrd="0" destOrd="0" presId="urn:microsoft.com/office/officeart/2005/8/layout/bProcess3"/>
    <dgm:cxn modelId="{7B59B50B-579D-4B9B-844E-2805763770BF}" type="presOf" srcId="{BB0E1B7E-871A-434A-A720-BF896B3C48A1}" destId="{7020070A-124F-492F-BD57-859895D8B48D}" srcOrd="0" destOrd="0" presId="urn:microsoft.com/office/officeart/2005/8/layout/bProcess3"/>
    <dgm:cxn modelId="{83A5AF23-3246-45DD-BB77-2D8FFC231099}" srcId="{614C2E57-D987-4B1E-B6C3-27C3788190C1}" destId="{36AAA9BA-C852-4A3A-A4E0-47EC8961E6DA}" srcOrd="5" destOrd="0" parTransId="{8F27C131-2C98-47A2-B5C8-977FB4DB54CD}" sibTransId="{C7CC0910-9168-438D-8715-1B7512076234}"/>
    <dgm:cxn modelId="{6252E161-8B09-4B9F-A192-72D4110DED3E}" srcId="{614C2E57-D987-4B1E-B6C3-27C3788190C1}" destId="{27BE95F7-FFA5-4347-98B6-C247BC03E20D}" srcOrd="1" destOrd="0" parTransId="{55548470-B643-44F0-9819-021CA91D5180}" sibTransId="{0857053C-8827-47B4-BF61-694EE82D7B7C}"/>
    <dgm:cxn modelId="{A685AC6A-8520-4C5B-8688-CBC4E1D4F792}" type="presOf" srcId="{815E6758-CCBA-4CAD-8BF5-CD03F6CD2285}" destId="{DD1E7202-BD7C-4E23-80FF-5CA9DECB065F}" srcOrd="1" destOrd="0" presId="urn:microsoft.com/office/officeart/2005/8/layout/bProcess3"/>
    <dgm:cxn modelId="{F012B44F-A355-415A-8066-980DC6CE45D5}" type="presOf" srcId="{614C2E57-D987-4B1E-B6C3-27C3788190C1}" destId="{50893015-E919-455A-AA12-0007A7A80D13}" srcOrd="0" destOrd="0" presId="urn:microsoft.com/office/officeart/2005/8/layout/bProcess3"/>
    <dgm:cxn modelId="{4399B650-37ED-4599-A5DA-AC25768D344C}" type="presOf" srcId="{3D32E763-4955-45BD-9615-A2116F3E8019}" destId="{7E1CEC46-6217-413B-B8DD-8AEFF77148A4}" srcOrd="0" destOrd="0" presId="urn:microsoft.com/office/officeart/2005/8/layout/bProcess3"/>
    <dgm:cxn modelId="{436AC075-AD84-41E5-94AA-80167293CCB0}" type="presOf" srcId="{0857053C-8827-47B4-BF61-694EE82D7B7C}" destId="{DEFB5632-EA3D-4785-89A9-B515CD369497}" srcOrd="1" destOrd="0" presId="urn:microsoft.com/office/officeart/2005/8/layout/bProcess3"/>
    <dgm:cxn modelId="{CA84CB82-4D15-4FE8-BBD9-2EF60DAC836C}" type="presOf" srcId="{0857053C-8827-47B4-BF61-694EE82D7B7C}" destId="{C292A94F-6855-4458-90D0-361494D56F80}" srcOrd="0" destOrd="0" presId="urn:microsoft.com/office/officeart/2005/8/layout/bProcess3"/>
    <dgm:cxn modelId="{305D0392-533A-42B0-8E12-294152DA2442}" srcId="{614C2E57-D987-4B1E-B6C3-27C3788190C1}" destId="{4D54AFF5-DE4F-4838-815A-B8299DC25594}" srcOrd="4" destOrd="0" parTransId="{E7A2CEB2-90F9-4E6E-B448-15C55EA2425A}" sibTransId="{815E6758-CCBA-4CAD-8BF5-CD03F6CD2285}"/>
    <dgm:cxn modelId="{295EA8A9-1223-46C0-A53C-55CC4B09E7F8}" srcId="{614C2E57-D987-4B1E-B6C3-27C3788190C1}" destId="{3D32E763-4955-45BD-9615-A2116F3E8019}" srcOrd="0" destOrd="0" parTransId="{9F9E1BFC-DC55-4C6F-AE8E-9F77F09F262A}" sibTransId="{6B99BE6D-6C6D-4171-9A59-7106AEA21A28}"/>
    <dgm:cxn modelId="{792D19B4-E888-4860-82F2-EC92890E623B}" type="presOf" srcId="{815E6758-CCBA-4CAD-8BF5-CD03F6CD2285}" destId="{AA4B3AEB-1273-4541-B31C-3A443A7BBB6E}" srcOrd="0" destOrd="0" presId="urn:microsoft.com/office/officeart/2005/8/layout/bProcess3"/>
    <dgm:cxn modelId="{7C735BB4-E30A-4795-814B-A9D13AEB4110}" type="presOf" srcId="{C2CCAF91-8718-4937-8A64-CF6B70B7ACC2}" destId="{7C02CF3B-FD65-4D38-93C5-8EEF5AD67722}" srcOrd="1" destOrd="0" presId="urn:microsoft.com/office/officeart/2005/8/layout/bProcess3"/>
    <dgm:cxn modelId="{E674F0BD-45BC-473E-B418-5DCA5DEDEF7C}" type="presOf" srcId="{F4B6D50A-8CFB-4CE5-88A6-9649D81DAE5A}" destId="{728FD07B-3F49-4962-97DB-9DF3273F5E96}" srcOrd="0" destOrd="0" presId="urn:microsoft.com/office/officeart/2005/8/layout/bProcess3"/>
    <dgm:cxn modelId="{1FFBBCBF-747D-40AB-A1FD-105D1F7D2BDF}" type="presOf" srcId="{36AAA9BA-C852-4A3A-A4E0-47EC8961E6DA}" destId="{DA1B6412-914B-4568-917F-B825E9C472D9}" srcOrd="0" destOrd="0" presId="urn:microsoft.com/office/officeart/2005/8/layout/bProcess3"/>
    <dgm:cxn modelId="{902EADC7-3D42-448F-96F8-A0A233A9D97C}" type="presOf" srcId="{4D54AFF5-DE4F-4838-815A-B8299DC25594}" destId="{87AB6A30-BC10-4F8C-BDA5-64ABA7DA489B}" srcOrd="0" destOrd="0" presId="urn:microsoft.com/office/officeart/2005/8/layout/bProcess3"/>
    <dgm:cxn modelId="{EAFB6FCC-4E0B-4628-8B91-47F8D78A21BE}" srcId="{614C2E57-D987-4B1E-B6C3-27C3788190C1}" destId="{BB0E1B7E-871A-434A-A720-BF896B3C48A1}" srcOrd="3" destOrd="0" parTransId="{FCC1D746-A90C-4137-8235-9D7BA3A09A0C}" sibTransId="{75390139-D8F7-405E-8701-820B1A101060}"/>
    <dgm:cxn modelId="{702207CD-3D23-4447-96FA-2A18B60112EC}" type="presOf" srcId="{75390139-D8F7-405E-8701-820B1A101060}" destId="{A945DEF4-759D-4707-B98E-A04876E22CA0}" srcOrd="1" destOrd="0" presId="urn:microsoft.com/office/officeart/2005/8/layout/bProcess3"/>
    <dgm:cxn modelId="{C95458CE-7976-44CC-A0E3-B364BE6C040B}" type="presOf" srcId="{6B99BE6D-6C6D-4171-9A59-7106AEA21A28}" destId="{3A682C2D-AB40-47B1-9149-5F9BFA6F7F3D}" srcOrd="1" destOrd="0" presId="urn:microsoft.com/office/officeart/2005/8/layout/bProcess3"/>
    <dgm:cxn modelId="{74414AEA-E9DF-4223-A178-A3D5A22475A6}" type="presOf" srcId="{6B99BE6D-6C6D-4171-9A59-7106AEA21A28}" destId="{C0D553D6-6F37-402C-A70E-8BA0307472AA}" srcOrd="0" destOrd="0" presId="urn:microsoft.com/office/officeart/2005/8/layout/bProcess3"/>
    <dgm:cxn modelId="{37D626ED-5533-478C-AF98-F0A8D2CFA221}" srcId="{614C2E57-D987-4B1E-B6C3-27C3788190C1}" destId="{F4B6D50A-8CFB-4CE5-88A6-9649D81DAE5A}" srcOrd="2" destOrd="0" parTransId="{9DFBDCC2-B56A-42B3-958D-598EFF2C9737}" sibTransId="{C2CCAF91-8718-4937-8A64-CF6B70B7ACC2}"/>
    <dgm:cxn modelId="{EB66E3ED-486F-4942-83FB-2743FCD48236}" type="presOf" srcId="{27BE95F7-FFA5-4347-98B6-C247BC03E20D}" destId="{B107F666-96A1-488E-8212-2D0837B826CE}" srcOrd="0" destOrd="0" presId="urn:microsoft.com/office/officeart/2005/8/layout/bProcess3"/>
    <dgm:cxn modelId="{A56B9DF8-45ED-4F38-B042-D3E83CB528EC}" type="presOf" srcId="{75390139-D8F7-405E-8701-820B1A101060}" destId="{59C0A696-DD11-49B4-91D6-879B9266A9E2}" srcOrd="0" destOrd="0" presId="urn:microsoft.com/office/officeart/2005/8/layout/bProcess3"/>
    <dgm:cxn modelId="{D020B06D-9100-4146-A66B-DED68E8AEE60}" type="presParOf" srcId="{50893015-E919-455A-AA12-0007A7A80D13}" destId="{7E1CEC46-6217-413B-B8DD-8AEFF77148A4}" srcOrd="0" destOrd="0" presId="urn:microsoft.com/office/officeart/2005/8/layout/bProcess3"/>
    <dgm:cxn modelId="{0F168D3A-6888-4C5D-A60B-8EAADB0F931B}" type="presParOf" srcId="{50893015-E919-455A-AA12-0007A7A80D13}" destId="{C0D553D6-6F37-402C-A70E-8BA0307472AA}" srcOrd="1" destOrd="0" presId="urn:microsoft.com/office/officeart/2005/8/layout/bProcess3"/>
    <dgm:cxn modelId="{D4E7B00D-9888-439E-9774-F1532F4B7183}" type="presParOf" srcId="{C0D553D6-6F37-402C-A70E-8BA0307472AA}" destId="{3A682C2D-AB40-47B1-9149-5F9BFA6F7F3D}" srcOrd="0" destOrd="0" presId="urn:microsoft.com/office/officeart/2005/8/layout/bProcess3"/>
    <dgm:cxn modelId="{ED9D3883-E030-4CC5-956F-BE10D6C407CB}" type="presParOf" srcId="{50893015-E919-455A-AA12-0007A7A80D13}" destId="{B107F666-96A1-488E-8212-2D0837B826CE}" srcOrd="2" destOrd="0" presId="urn:microsoft.com/office/officeart/2005/8/layout/bProcess3"/>
    <dgm:cxn modelId="{A329A6A4-BAA7-414F-8D19-77E1A0BB68AA}" type="presParOf" srcId="{50893015-E919-455A-AA12-0007A7A80D13}" destId="{C292A94F-6855-4458-90D0-361494D56F80}" srcOrd="3" destOrd="0" presId="urn:microsoft.com/office/officeart/2005/8/layout/bProcess3"/>
    <dgm:cxn modelId="{A00F1B24-F325-4BCF-A548-745900CB21F5}" type="presParOf" srcId="{C292A94F-6855-4458-90D0-361494D56F80}" destId="{DEFB5632-EA3D-4785-89A9-B515CD369497}" srcOrd="0" destOrd="0" presId="urn:microsoft.com/office/officeart/2005/8/layout/bProcess3"/>
    <dgm:cxn modelId="{B246501B-7A76-41B7-84D0-67D72EE8A72B}" type="presParOf" srcId="{50893015-E919-455A-AA12-0007A7A80D13}" destId="{728FD07B-3F49-4962-97DB-9DF3273F5E96}" srcOrd="4" destOrd="0" presId="urn:microsoft.com/office/officeart/2005/8/layout/bProcess3"/>
    <dgm:cxn modelId="{0764997E-16FB-40D3-BA21-DFF7BF153EE7}" type="presParOf" srcId="{50893015-E919-455A-AA12-0007A7A80D13}" destId="{CAD959C2-1B54-43E1-9E3A-91031A9B56E7}" srcOrd="5" destOrd="0" presId="urn:microsoft.com/office/officeart/2005/8/layout/bProcess3"/>
    <dgm:cxn modelId="{89EBE706-A09D-4D32-A1F2-1824A1E901DA}" type="presParOf" srcId="{CAD959C2-1B54-43E1-9E3A-91031A9B56E7}" destId="{7C02CF3B-FD65-4D38-93C5-8EEF5AD67722}" srcOrd="0" destOrd="0" presId="urn:microsoft.com/office/officeart/2005/8/layout/bProcess3"/>
    <dgm:cxn modelId="{F61C25B3-6E16-4DC7-A980-3084575D2837}" type="presParOf" srcId="{50893015-E919-455A-AA12-0007A7A80D13}" destId="{7020070A-124F-492F-BD57-859895D8B48D}" srcOrd="6" destOrd="0" presId="urn:microsoft.com/office/officeart/2005/8/layout/bProcess3"/>
    <dgm:cxn modelId="{789DB76F-39C6-42D0-BEED-1463C18FD287}" type="presParOf" srcId="{50893015-E919-455A-AA12-0007A7A80D13}" destId="{59C0A696-DD11-49B4-91D6-879B9266A9E2}" srcOrd="7" destOrd="0" presId="urn:microsoft.com/office/officeart/2005/8/layout/bProcess3"/>
    <dgm:cxn modelId="{63393D11-8B64-47C2-A2D3-BDCE07E36450}" type="presParOf" srcId="{59C0A696-DD11-49B4-91D6-879B9266A9E2}" destId="{A945DEF4-759D-4707-B98E-A04876E22CA0}" srcOrd="0" destOrd="0" presId="urn:microsoft.com/office/officeart/2005/8/layout/bProcess3"/>
    <dgm:cxn modelId="{516B7A51-99EE-4626-B067-420343EB1294}" type="presParOf" srcId="{50893015-E919-455A-AA12-0007A7A80D13}" destId="{87AB6A30-BC10-4F8C-BDA5-64ABA7DA489B}" srcOrd="8" destOrd="0" presId="urn:microsoft.com/office/officeart/2005/8/layout/bProcess3"/>
    <dgm:cxn modelId="{B41A5A46-2370-41B6-9CA6-754D5D459F4E}" type="presParOf" srcId="{50893015-E919-455A-AA12-0007A7A80D13}" destId="{AA4B3AEB-1273-4541-B31C-3A443A7BBB6E}" srcOrd="9" destOrd="0" presId="urn:microsoft.com/office/officeart/2005/8/layout/bProcess3"/>
    <dgm:cxn modelId="{31319A73-1BA1-4727-BDC4-6F4A0071A344}" type="presParOf" srcId="{AA4B3AEB-1273-4541-B31C-3A443A7BBB6E}" destId="{DD1E7202-BD7C-4E23-80FF-5CA9DECB065F}" srcOrd="0" destOrd="0" presId="urn:microsoft.com/office/officeart/2005/8/layout/bProcess3"/>
    <dgm:cxn modelId="{657AA230-BDB2-424D-B60E-D21F0B2F75AB}" type="presParOf" srcId="{50893015-E919-455A-AA12-0007A7A80D13}" destId="{DA1B6412-914B-4568-917F-B825E9C472D9}" srcOrd="10"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A6C08F-824E-474A-AC3E-C2000EDD584A}" type="doc">
      <dgm:prSet loTypeId="urn:microsoft.com/office/officeart/2005/8/layout/cycle7" loCatId="cycle" qsTypeId="urn:microsoft.com/office/officeart/2005/8/quickstyle/3d2" qsCatId="3D" csTypeId="urn:microsoft.com/office/officeart/2005/8/colors/colorful4" csCatId="colorful" phldr="1"/>
      <dgm:spPr/>
      <dgm:t>
        <a:bodyPr/>
        <a:lstStyle/>
        <a:p>
          <a:endParaRPr lang="ru-RU"/>
        </a:p>
      </dgm:t>
    </dgm:pt>
    <dgm:pt modelId="{C4C0DD1A-4EF9-4E28-8A14-EE8261E18E85}">
      <dgm:prSet custT="1"/>
      <dgm:spPr/>
      <dgm:t>
        <a:bodyPr/>
        <a:lstStyle/>
        <a:p>
          <a:r>
            <a:rPr lang="en-US" sz="6600" b="1" dirty="0" err="1">
              <a:solidFill>
                <a:srgbClr val="002060"/>
              </a:solidFill>
              <a:latin typeface="Arial" panose="020B0604020202020204" pitchFamily="34" charset="0"/>
              <a:cs typeface="Arial" panose="020B0604020202020204" pitchFamily="34" charset="0"/>
            </a:rPr>
            <a:t>Issiqko‘l</a:t>
          </a:r>
          <a:endParaRPr lang="ru-RU" sz="6600" dirty="0">
            <a:solidFill>
              <a:srgbClr val="002060"/>
            </a:solidFill>
            <a:latin typeface="Arial" panose="020B0604020202020204" pitchFamily="34" charset="0"/>
            <a:cs typeface="Arial" panose="020B0604020202020204" pitchFamily="34" charset="0"/>
          </a:endParaRPr>
        </a:p>
      </dgm:t>
    </dgm:pt>
    <dgm:pt modelId="{80685DBB-8A2B-45BB-B098-8BB7D0D3E736}" type="par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C8631207-AAC7-4C8B-A1BF-BD5FD3E2E361}" type="sibTrans" cxnId="{5E06F517-87FB-43AE-8E24-8C94D4C98332}">
      <dgm:prSet/>
      <dgm:spPr/>
      <dgm:t>
        <a:bodyPr/>
        <a:lstStyle/>
        <a:p>
          <a:endParaRPr lang="ru-RU">
            <a:latin typeface="Arial" panose="020B0604020202020204" pitchFamily="34" charset="0"/>
            <a:cs typeface="Arial" panose="020B0604020202020204" pitchFamily="34" charset="0"/>
          </a:endParaRPr>
        </a:p>
      </dgm:t>
    </dgm:pt>
    <dgm:pt modelId="{8B8B4B76-F985-473D-92B0-DB580B9743CC}" type="pres">
      <dgm:prSet presAssocID="{D3A6C08F-824E-474A-AC3E-C2000EDD584A}" presName="Name0" presStyleCnt="0">
        <dgm:presLayoutVars>
          <dgm:dir/>
          <dgm:resizeHandles val="exact"/>
        </dgm:presLayoutVars>
      </dgm:prSet>
      <dgm:spPr/>
    </dgm:pt>
    <dgm:pt modelId="{6FAF9AD1-1A95-46EE-A61B-027E906223D5}" type="pres">
      <dgm:prSet presAssocID="{C4C0DD1A-4EF9-4E28-8A14-EE8261E18E85}" presName="node" presStyleLbl="node1" presStyleIdx="0" presStyleCnt="1" custScaleX="236964" custScaleY="100075" custRadScaleRad="259617" custRadScaleInc="-1231">
        <dgm:presLayoutVars>
          <dgm:bulletEnabled val="1"/>
        </dgm:presLayoutVars>
      </dgm:prSet>
      <dgm:spPr/>
    </dgm:pt>
  </dgm:ptLst>
  <dgm:cxnLst>
    <dgm:cxn modelId="{5E06F517-87FB-43AE-8E24-8C94D4C98332}" srcId="{D3A6C08F-824E-474A-AC3E-C2000EDD584A}" destId="{C4C0DD1A-4EF9-4E28-8A14-EE8261E18E85}" srcOrd="0" destOrd="0" parTransId="{80685DBB-8A2B-45BB-B098-8BB7D0D3E736}" sibTransId="{C8631207-AAC7-4C8B-A1BF-BD5FD3E2E361}"/>
    <dgm:cxn modelId="{13155E89-69F1-4D0A-B533-A99BF4F36321}" type="presOf" srcId="{D3A6C08F-824E-474A-AC3E-C2000EDD584A}" destId="{8B8B4B76-F985-473D-92B0-DB580B9743CC}" srcOrd="0" destOrd="0" presId="urn:microsoft.com/office/officeart/2005/8/layout/cycle7"/>
    <dgm:cxn modelId="{DB696293-ADBA-4A70-AE86-CD483DC04050}" type="presOf" srcId="{C4C0DD1A-4EF9-4E28-8A14-EE8261E18E85}" destId="{6FAF9AD1-1A95-46EE-A61B-027E906223D5}" srcOrd="0" destOrd="0" presId="urn:microsoft.com/office/officeart/2005/8/layout/cycle7"/>
    <dgm:cxn modelId="{9C879CA0-6E6A-40E9-AE41-37481777F7FE}" type="presParOf" srcId="{8B8B4B76-F985-473D-92B0-DB580B9743CC}" destId="{6FAF9AD1-1A95-46EE-A61B-027E906223D5}" srcOrd="0" destOrd="0" presId="urn:microsoft.com/office/officeart/2005/8/layout/cycle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96579E-E817-4B17-ABEF-13CDFAF6AE56}" type="doc">
      <dgm:prSet loTypeId="urn:microsoft.com/office/officeart/2005/8/layout/process1" loCatId="process" qsTypeId="urn:microsoft.com/office/officeart/2005/8/quickstyle/simple1" qsCatId="simple" csTypeId="urn:microsoft.com/office/officeart/2005/8/colors/accent0_1" csCatId="mainScheme" phldr="1"/>
      <dgm:spPr/>
    </dgm:pt>
    <dgm:pt modelId="{BDCC82D0-6AB5-4C73-9574-2A3DF7102BB3}" type="pres">
      <dgm:prSet presAssocID="{1096579E-E817-4B17-ABEF-13CDFAF6AE56}" presName="Name0" presStyleCnt="0">
        <dgm:presLayoutVars>
          <dgm:dir/>
          <dgm:resizeHandles val="exact"/>
        </dgm:presLayoutVars>
      </dgm:prSet>
      <dgm:spPr/>
    </dgm:pt>
  </dgm:ptLst>
  <dgm:cxnLst>
    <dgm:cxn modelId="{4BF000B5-4483-4B37-9B83-8607E5D006C9}" type="presOf" srcId="{1096579E-E817-4B17-ABEF-13CDFAF6AE56}" destId="{BDCC82D0-6AB5-4C73-9574-2A3DF7102BB3}"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E8FAE-5649-4AF4-B63D-D09EE380DD54}">
      <dsp:nvSpPr>
        <dsp:cNvPr id="0" name=""/>
        <dsp:cNvSpPr/>
      </dsp:nvSpPr>
      <dsp:spPr>
        <a:xfrm>
          <a:off x="3239505" y="1851667"/>
          <a:ext cx="1658435" cy="1590447"/>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chemeClr val="tx1"/>
              </a:solidFill>
              <a:latin typeface="Arial" panose="020B0604020202020204" pitchFamily="34" charset="0"/>
              <a:cs typeface="Arial" panose="020B0604020202020204" pitchFamily="34" charset="0"/>
            </a:rPr>
            <a:t>Ko‘llar</a:t>
          </a:r>
          <a:endParaRPr lang="ru-RU" sz="2600" b="1" kern="1200" dirty="0">
            <a:solidFill>
              <a:schemeClr val="tx1"/>
            </a:solidFill>
            <a:latin typeface="Arial" panose="020B0604020202020204" pitchFamily="34" charset="0"/>
            <a:cs typeface="Arial" panose="020B0604020202020204" pitchFamily="34" charset="0"/>
          </a:endParaRPr>
        </a:p>
      </dsp:txBody>
      <dsp:txXfrm>
        <a:off x="3482377" y="2084583"/>
        <a:ext cx="1172691" cy="1124615"/>
      </dsp:txXfrm>
    </dsp:sp>
    <dsp:sp modelId="{AA970DB8-BFE8-474A-BF4E-8B8BD52D59EF}">
      <dsp:nvSpPr>
        <dsp:cNvPr id="0" name=""/>
        <dsp:cNvSpPr/>
      </dsp:nvSpPr>
      <dsp:spPr>
        <a:xfrm rot="16200000">
          <a:off x="3976916" y="1449511"/>
          <a:ext cx="183615" cy="46826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b="1" kern="1200">
            <a:solidFill>
              <a:schemeClr val="tx1"/>
            </a:solidFill>
            <a:latin typeface="Arial" panose="020B0604020202020204" pitchFamily="34" charset="0"/>
            <a:cs typeface="Arial" panose="020B0604020202020204" pitchFamily="34" charset="0"/>
          </a:endParaRPr>
        </a:p>
      </dsp:txBody>
      <dsp:txXfrm>
        <a:off x="4004458" y="1570705"/>
        <a:ext cx="128531" cy="280957"/>
      </dsp:txXfrm>
    </dsp:sp>
    <dsp:sp modelId="{D7D11C90-D043-4DE1-A4FD-2006917D4873}">
      <dsp:nvSpPr>
        <dsp:cNvPr id="0" name=""/>
        <dsp:cNvSpPr/>
      </dsp:nvSpPr>
      <dsp:spPr>
        <a:xfrm>
          <a:off x="3260243" y="-66399"/>
          <a:ext cx="1616960" cy="157162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Orol</a:t>
          </a:r>
          <a:endParaRPr lang="ru-RU" sz="2000" b="1" kern="1200" dirty="0">
            <a:solidFill>
              <a:schemeClr val="tx1"/>
            </a:solidFill>
            <a:latin typeface="Arial" panose="020B0604020202020204" pitchFamily="34" charset="0"/>
            <a:cs typeface="Arial" panose="020B0604020202020204" pitchFamily="34" charset="0"/>
          </a:endParaRPr>
        </a:p>
      </dsp:txBody>
      <dsp:txXfrm>
        <a:off x="3497041" y="163760"/>
        <a:ext cx="1143364" cy="1111304"/>
      </dsp:txXfrm>
    </dsp:sp>
    <dsp:sp modelId="{533FFDD1-BD6B-4EC0-B489-95C99C9EB7C4}">
      <dsp:nvSpPr>
        <dsp:cNvPr id="0" name=""/>
        <dsp:cNvSpPr/>
      </dsp:nvSpPr>
      <dsp:spPr>
        <a:xfrm>
          <a:off x="4966073" y="2412760"/>
          <a:ext cx="164135" cy="46826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b="1" kern="1200">
            <a:solidFill>
              <a:schemeClr val="tx1"/>
            </a:solidFill>
            <a:latin typeface="Arial" panose="020B0604020202020204" pitchFamily="34" charset="0"/>
            <a:cs typeface="Arial" panose="020B0604020202020204" pitchFamily="34" charset="0"/>
          </a:endParaRPr>
        </a:p>
      </dsp:txBody>
      <dsp:txXfrm>
        <a:off x="4966073" y="2506412"/>
        <a:ext cx="114895" cy="280957"/>
      </dsp:txXfrm>
    </dsp:sp>
    <dsp:sp modelId="{BE79FA7D-4AAC-44B3-8070-517D94CAA1B1}">
      <dsp:nvSpPr>
        <dsp:cNvPr id="0" name=""/>
        <dsp:cNvSpPr/>
      </dsp:nvSpPr>
      <dsp:spPr>
        <a:xfrm>
          <a:off x="5207630" y="1963939"/>
          <a:ext cx="1577144" cy="1365904"/>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Issiqko‘l</a:t>
          </a:r>
          <a:r>
            <a:rPr lang="en-US" sz="2000" b="1" kern="1200" dirty="0">
              <a:solidFill>
                <a:schemeClr val="tx1"/>
              </a:solidFill>
              <a:latin typeface="Arial" panose="020B0604020202020204" pitchFamily="34" charset="0"/>
              <a:cs typeface="Arial" panose="020B0604020202020204" pitchFamily="34" charset="0"/>
            </a:rPr>
            <a:t> </a:t>
          </a:r>
          <a:endParaRPr lang="ru-RU" sz="2000" b="1" kern="1200" dirty="0">
            <a:solidFill>
              <a:schemeClr val="tx1"/>
            </a:solidFill>
            <a:latin typeface="Arial" panose="020B0604020202020204" pitchFamily="34" charset="0"/>
            <a:cs typeface="Arial" panose="020B0604020202020204" pitchFamily="34" charset="0"/>
          </a:endParaRPr>
        </a:p>
      </dsp:txBody>
      <dsp:txXfrm>
        <a:off x="5438597" y="2163971"/>
        <a:ext cx="1115210" cy="965840"/>
      </dsp:txXfrm>
    </dsp:sp>
    <dsp:sp modelId="{BC5D2D7C-621C-44B8-8C45-411EAD9927BC}">
      <dsp:nvSpPr>
        <dsp:cNvPr id="0" name=""/>
        <dsp:cNvSpPr/>
      </dsp:nvSpPr>
      <dsp:spPr>
        <a:xfrm rot="5400000">
          <a:off x="3962760" y="3401916"/>
          <a:ext cx="211926" cy="468261"/>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b="1" kern="1200">
            <a:solidFill>
              <a:schemeClr val="tx1"/>
            </a:solidFill>
            <a:latin typeface="Arial" panose="020B0604020202020204" pitchFamily="34" charset="0"/>
            <a:cs typeface="Arial" panose="020B0604020202020204" pitchFamily="34" charset="0"/>
          </a:endParaRPr>
        </a:p>
      </dsp:txBody>
      <dsp:txXfrm>
        <a:off x="3994549" y="3463779"/>
        <a:ext cx="148348" cy="280957"/>
      </dsp:txXfrm>
    </dsp:sp>
    <dsp:sp modelId="{42FA65A9-0960-4F91-BB2A-1DB50FD756A8}">
      <dsp:nvSpPr>
        <dsp:cNvPr id="0" name=""/>
        <dsp:cNvSpPr/>
      </dsp:nvSpPr>
      <dsp:spPr>
        <a:xfrm>
          <a:off x="3187463" y="3841975"/>
          <a:ext cx="1762521" cy="146478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Balxash</a:t>
          </a:r>
          <a:endParaRPr lang="ru-RU" sz="2000" b="1" kern="1200" dirty="0">
            <a:solidFill>
              <a:schemeClr val="tx1"/>
            </a:solidFill>
            <a:latin typeface="Arial" panose="020B0604020202020204" pitchFamily="34" charset="0"/>
            <a:cs typeface="Arial" panose="020B0604020202020204" pitchFamily="34" charset="0"/>
          </a:endParaRPr>
        </a:p>
      </dsp:txBody>
      <dsp:txXfrm>
        <a:off x="3445578" y="4056488"/>
        <a:ext cx="1246291" cy="1035763"/>
      </dsp:txXfrm>
    </dsp:sp>
    <dsp:sp modelId="{ABD36AD8-0540-41E3-9E2C-0A9E761167DC}">
      <dsp:nvSpPr>
        <dsp:cNvPr id="0" name=""/>
        <dsp:cNvSpPr/>
      </dsp:nvSpPr>
      <dsp:spPr>
        <a:xfrm rot="10800000">
          <a:off x="3005163" y="2412760"/>
          <a:ext cx="165602" cy="468261"/>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ru-RU" sz="2000" b="1" kern="1200">
            <a:solidFill>
              <a:schemeClr val="tx1"/>
            </a:solidFill>
            <a:latin typeface="Arial" panose="020B0604020202020204" pitchFamily="34" charset="0"/>
            <a:cs typeface="Arial" panose="020B0604020202020204" pitchFamily="34" charset="0"/>
          </a:endParaRPr>
        </a:p>
      </dsp:txBody>
      <dsp:txXfrm rot="10800000">
        <a:off x="3054844" y="2506412"/>
        <a:ext cx="115921" cy="280957"/>
      </dsp:txXfrm>
    </dsp:sp>
    <dsp:sp modelId="{BE1515DB-7752-4CFD-85E0-779AE18CA821}">
      <dsp:nvSpPr>
        <dsp:cNvPr id="0" name=""/>
        <dsp:cNvSpPr/>
      </dsp:nvSpPr>
      <dsp:spPr>
        <a:xfrm>
          <a:off x="1355440" y="1928798"/>
          <a:ext cx="1571608" cy="143618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latin typeface="Arial" panose="020B0604020202020204" pitchFamily="34" charset="0"/>
              <a:cs typeface="Arial" panose="020B0604020202020204" pitchFamily="34" charset="0"/>
            </a:rPr>
            <a:t>Qorako‘l</a:t>
          </a:r>
          <a:endParaRPr lang="ru-RU" sz="2000" b="1" kern="1200" dirty="0">
            <a:solidFill>
              <a:schemeClr val="tx1"/>
            </a:solidFill>
            <a:latin typeface="Arial" panose="020B0604020202020204" pitchFamily="34" charset="0"/>
            <a:cs typeface="Arial" panose="020B0604020202020204" pitchFamily="34" charset="0"/>
          </a:endParaRPr>
        </a:p>
      </dsp:txBody>
      <dsp:txXfrm>
        <a:off x="1585597" y="2139122"/>
        <a:ext cx="1111294" cy="10155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9AD1-1A95-46EE-A61B-027E906223D5}">
      <dsp:nvSpPr>
        <dsp:cNvPr id="0" name=""/>
        <dsp:cNvSpPr/>
      </dsp:nvSpPr>
      <dsp:spPr>
        <a:xfrm>
          <a:off x="0" y="74167"/>
          <a:ext cx="5239502" cy="110603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7200" b="1" kern="1200" dirty="0" err="1">
              <a:solidFill>
                <a:srgbClr val="002060"/>
              </a:solidFill>
              <a:latin typeface="Arial" panose="020B0604020202020204" pitchFamily="34" charset="0"/>
              <a:cs typeface="Arial" panose="020B0604020202020204" pitchFamily="34" charset="0"/>
            </a:rPr>
            <a:t>Sarichelak</a:t>
          </a:r>
          <a:endParaRPr lang="ru-RU" sz="7200" kern="1200" dirty="0">
            <a:solidFill>
              <a:srgbClr val="002060"/>
            </a:solidFill>
            <a:latin typeface="Arial" panose="020B0604020202020204" pitchFamily="34" charset="0"/>
            <a:cs typeface="Arial" panose="020B0604020202020204" pitchFamily="34" charset="0"/>
          </a:endParaRPr>
        </a:p>
      </dsp:txBody>
      <dsp:txXfrm>
        <a:off x="32395" y="106562"/>
        <a:ext cx="5174712" cy="10412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9AD1-1A95-46EE-A61B-027E906223D5}">
      <dsp:nvSpPr>
        <dsp:cNvPr id="0" name=""/>
        <dsp:cNvSpPr/>
      </dsp:nvSpPr>
      <dsp:spPr>
        <a:xfrm>
          <a:off x="283589" y="0"/>
          <a:ext cx="5692522" cy="120166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7200" b="1" kern="1200" dirty="0" err="1">
              <a:solidFill>
                <a:srgbClr val="002060"/>
              </a:solidFill>
              <a:latin typeface="Arial" panose="020B0604020202020204" pitchFamily="34" charset="0"/>
              <a:cs typeface="Arial" panose="020B0604020202020204" pitchFamily="34" charset="0"/>
            </a:rPr>
            <a:t>Aydarko‘l</a:t>
          </a:r>
          <a:endParaRPr lang="ru-RU" sz="7200" kern="1200" dirty="0">
            <a:solidFill>
              <a:srgbClr val="002060"/>
            </a:solidFill>
            <a:latin typeface="Arial" panose="020B0604020202020204" pitchFamily="34" charset="0"/>
            <a:cs typeface="Arial" panose="020B0604020202020204" pitchFamily="34" charset="0"/>
          </a:endParaRPr>
        </a:p>
      </dsp:txBody>
      <dsp:txXfrm>
        <a:off x="318785" y="35196"/>
        <a:ext cx="5622130" cy="11312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9AD1-1A95-46EE-A61B-027E906223D5}">
      <dsp:nvSpPr>
        <dsp:cNvPr id="0" name=""/>
        <dsp:cNvSpPr/>
      </dsp:nvSpPr>
      <dsp:spPr>
        <a:xfrm>
          <a:off x="283589" y="1236"/>
          <a:ext cx="5692522" cy="120166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7200" b="1" kern="1200" dirty="0" err="1">
              <a:solidFill>
                <a:srgbClr val="002060"/>
              </a:solidFill>
              <a:latin typeface="Arial" panose="020B0604020202020204" pitchFamily="34" charset="0"/>
              <a:cs typeface="Arial" panose="020B0604020202020204" pitchFamily="34" charset="0"/>
            </a:rPr>
            <a:t>Arnasoy</a:t>
          </a:r>
          <a:endParaRPr lang="ru-RU" sz="7200" kern="1200" dirty="0">
            <a:solidFill>
              <a:srgbClr val="002060"/>
            </a:solidFill>
            <a:latin typeface="Arial" panose="020B0604020202020204" pitchFamily="34" charset="0"/>
            <a:cs typeface="Arial" panose="020B0604020202020204" pitchFamily="34" charset="0"/>
          </a:endParaRPr>
        </a:p>
      </dsp:txBody>
      <dsp:txXfrm>
        <a:off x="318785" y="36432"/>
        <a:ext cx="5622130" cy="11312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553D6-6F37-402C-A70E-8BA0307472AA}">
      <dsp:nvSpPr>
        <dsp:cNvPr id="0" name=""/>
        <dsp:cNvSpPr/>
      </dsp:nvSpPr>
      <dsp:spPr>
        <a:xfrm>
          <a:off x="3370850" y="678365"/>
          <a:ext cx="741749" cy="91440"/>
        </a:xfrm>
        <a:custGeom>
          <a:avLst/>
          <a:gdLst/>
          <a:ahLst/>
          <a:cxnLst/>
          <a:rect l="0" t="0" r="0" b="0"/>
          <a:pathLst>
            <a:path>
              <a:moveTo>
                <a:pt x="0" y="45720"/>
              </a:moveTo>
              <a:lnTo>
                <a:pt x="74174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3722416" y="720219"/>
        <a:ext cx="38617" cy="7731"/>
      </dsp:txXfrm>
    </dsp:sp>
    <dsp:sp modelId="{7E1CEC46-6217-413B-B8DD-8AEFF77148A4}">
      <dsp:nvSpPr>
        <dsp:cNvPr id="0" name=""/>
        <dsp:cNvSpPr/>
      </dsp:nvSpPr>
      <dsp:spPr>
        <a:xfrm>
          <a:off x="14608" y="130316"/>
          <a:ext cx="3358042" cy="118753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Sirdaryoda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Qayroqqum</a:t>
          </a:r>
          <a:r>
            <a:rPr lang="en-US" sz="2400" b="1" kern="1200" dirty="0">
              <a:solidFill>
                <a:srgbClr val="002060"/>
              </a:solidFill>
              <a:latin typeface="Arial" panose="020B0604020202020204" pitchFamily="34" charset="0"/>
              <a:cs typeface="Arial" panose="020B0604020202020204" pitchFamily="34" charset="0"/>
            </a:rPr>
            <a:t> </a:t>
          </a:r>
          <a:r>
            <a:rPr lang="en-US" sz="2400" b="1" kern="1200" dirty="0" err="1">
              <a:solidFill>
                <a:srgbClr val="002060"/>
              </a:solidFill>
              <a:latin typeface="Arial" panose="020B0604020202020204" pitchFamily="34" charset="0"/>
              <a:cs typeface="Arial" panose="020B0604020202020204" pitchFamily="34" charset="0"/>
            </a:rPr>
            <a:t>Chordara</a:t>
          </a:r>
          <a:endParaRPr lang="ru-RU" sz="2400" b="1" kern="1200" dirty="0">
            <a:solidFill>
              <a:srgbClr val="002060"/>
            </a:solidFill>
            <a:latin typeface="Arial" panose="020B0604020202020204" pitchFamily="34" charset="0"/>
            <a:cs typeface="Arial" panose="020B0604020202020204" pitchFamily="34" charset="0"/>
          </a:endParaRPr>
        </a:p>
      </dsp:txBody>
      <dsp:txXfrm>
        <a:off x="14608" y="130316"/>
        <a:ext cx="3358042" cy="1187537"/>
      </dsp:txXfrm>
    </dsp:sp>
    <dsp:sp modelId="{C292A94F-6855-4458-90D0-361494D56F80}">
      <dsp:nvSpPr>
        <dsp:cNvPr id="0" name=""/>
        <dsp:cNvSpPr/>
      </dsp:nvSpPr>
      <dsp:spPr>
        <a:xfrm>
          <a:off x="7501242" y="678365"/>
          <a:ext cx="741749" cy="91440"/>
        </a:xfrm>
        <a:custGeom>
          <a:avLst/>
          <a:gdLst/>
          <a:ahLst/>
          <a:cxnLst/>
          <a:rect l="0" t="0" r="0" b="0"/>
          <a:pathLst>
            <a:path>
              <a:moveTo>
                <a:pt x="0" y="45720"/>
              </a:moveTo>
              <a:lnTo>
                <a:pt x="74174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cap="none" spc="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7852808" y="720219"/>
        <a:ext cx="38617" cy="7731"/>
      </dsp:txXfrm>
    </dsp:sp>
    <dsp:sp modelId="{B107F666-96A1-488E-8212-2D0837B826CE}">
      <dsp:nvSpPr>
        <dsp:cNvPr id="0" name=""/>
        <dsp:cNvSpPr/>
      </dsp:nvSpPr>
      <dsp:spPr>
        <a:xfrm>
          <a:off x="4144999" y="166049"/>
          <a:ext cx="3358042" cy="1116072"/>
        </a:xfrm>
        <a:prstGeom prst="rect">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Zarafshonda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Kattaqo‘rg‘on</a:t>
          </a:r>
          <a:r>
            <a:rPr lang="en-US" sz="2400" b="1" kern="1200" dirty="0">
              <a:solidFill>
                <a:srgbClr val="002060"/>
              </a:solidFill>
              <a:latin typeface="Arial" panose="020B0604020202020204" pitchFamily="34" charset="0"/>
              <a:cs typeface="Arial" panose="020B0604020202020204" pitchFamily="34" charset="0"/>
            </a:rPr>
            <a:t> </a:t>
          </a:r>
          <a:r>
            <a:rPr lang="en-US" sz="2400" b="1" kern="1200" dirty="0" err="1">
              <a:solidFill>
                <a:srgbClr val="002060"/>
              </a:solidFill>
              <a:latin typeface="Arial" panose="020B0604020202020204" pitchFamily="34" charset="0"/>
              <a:cs typeface="Arial" panose="020B0604020202020204" pitchFamily="34" charset="0"/>
            </a:rPr>
            <a:t>Quyimozor</a:t>
          </a:r>
          <a:endParaRPr lang="ru-RU" sz="2400" b="1" kern="1200" dirty="0">
            <a:solidFill>
              <a:srgbClr val="002060"/>
            </a:solidFill>
            <a:latin typeface="Arial" panose="020B0604020202020204" pitchFamily="34" charset="0"/>
            <a:cs typeface="Arial" panose="020B0604020202020204" pitchFamily="34" charset="0"/>
          </a:endParaRPr>
        </a:p>
      </dsp:txBody>
      <dsp:txXfrm>
        <a:off x="4144999" y="166049"/>
        <a:ext cx="3358042" cy="1116072"/>
      </dsp:txXfrm>
    </dsp:sp>
    <dsp:sp modelId="{CAD959C2-1B54-43E1-9E3A-91031A9B56E7}">
      <dsp:nvSpPr>
        <dsp:cNvPr id="0" name=""/>
        <dsp:cNvSpPr/>
      </dsp:nvSpPr>
      <dsp:spPr>
        <a:xfrm>
          <a:off x="1693629" y="1276342"/>
          <a:ext cx="8260783" cy="781461"/>
        </a:xfrm>
        <a:custGeom>
          <a:avLst/>
          <a:gdLst/>
          <a:ahLst/>
          <a:cxnLst/>
          <a:rect l="0" t="0" r="0" b="0"/>
          <a:pathLst>
            <a:path>
              <a:moveTo>
                <a:pt x="8260783" y="0"/>
              </a:moveTo>
              <a:lnTo>
                <a:pt x="8260783" y="407830"/>
              </a:lnTo>
              <a:lnTo>
                <a:pt x="0" y="407830"/>
              </a:lnTo>
              <a:lnTo>
                <a:pt x="0" y="781461"/>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5616505" y="1663207"/>
        <a:ext cx="415030" cy="7731"/>
      </dsp:txXfrm>
    </dsp:sp>
    <dsp:sp modelId="{728FD07B-3F49-4962-97DB-9DF3273F5E96}">
      <dsp:nvSpPr>
        <dsp:cNvPr id="0" name=""/>
        <dsp:cNvSpPr/>
      </dsp:nvSpPr>
      <dsp:spPr>
        <a:xfrm>
          <a:off x="8275391" y="170028"/>
          <a:ext cx="3358042" cy="1108113"/>
        </a:xfrm>
        <a:prstGeom prst="rect">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Qashqadaryoda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Chimqo‘rg‘on</a:t>
          </a:r>
          <a:endParaRPr lang="ru-RU" sz="2400" b="1" kern="1200" dirty="0">
            <a:solidFill>
              <a:srgbClr val="002060"/>
            </a:solidFill>
            <a:latin typeface="Arial" panose="020B0604020202020204" pitchFamily="34" charset="0"/>
            <a:cs typeface="Arial" panose="020B0604020202020204" pitchFamily="34" charset="0"/>
          </a:endParaRPr>
        </a:p>
      </dsp:txBody>
      <dsp:txXfrm>
        <a:off x="8275391" y="170028"/>
        <a:ext cx="3358042" cy="1108113"/>
      </dsp:txXfrm>
    </dsp:sp>
    <dsp:sp modelId="{59C0A696-DD11-49B4-91D6-879B9266A9E2}">
      <dsp:nvSpPr>
        <dsp:cNvPr id="0" name=""/>
        <dsp:cNvSpPr/>
      </dsp:nvSpPr>
      <dsp:spPr>
        <a:xfrm>
          <a:off x="3370850" y="2559100"/>
          <a:ext cx="741749" cy="91440"/>
        </a:xfrm>
        <a:custGeom>
          <a:avLst/>
          <a:gdLst/>
          <a:ahLst/>
          <a:cxnLst/>
          <a:rect l="0" t="0" r="0" b="0"/>
          <a:pathLst>
            <a:path>
              <a:moveTo>
                <a:pt x="0" y="45720"/>
              </a:moveTo>
              <a:lnTo>
                <a:pt x="74174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3722416" y="2600955"/>
        <a:ext cx="38617" cy="7731"/>
      </dsp:txXfrm>
    </dsp:sp>
    <dsp:sp modelId="{7020070A-124F-492F-BD57-859895D8B48D}">
      <dsp:nvSpPr>
        <dsp:cNvPr id="0" name=""/>
        <dsp:cNvSpPr/>
      </dsp:nvSpPr>
      <dsp:spPr>
        <a:xfrm>
          <a:off x="14608" y="2090204"/>
          <a:ext cx="3358042" cy="1029233"/>
        </a:xfrm>
        <a:prstGeom prst="rect">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Qarshi</a:t>
          </a:r>
          <a:r>
            <a:rPr lang="en-US" sz="2400" b="1" kern="1200" dirty="0">
              <a:solidFill>
                <a:srgbClr val="002060"/>
              </a:solidFill>
              <a:latin typeface="Arial" panose="020B0604020202020204" pitchFamily="34" charset="0"/>
              <a:cs typeface="Arial" panose="020B0604020202020204" pitchFamily="34" charset="0"/>
            </a:rPr>
            <a:t> </a:t>
          </a:r>
          <a:r>
            <a:rPr lang="en-US" sz="2400" b="1" kern="1200" dirty="0" err="1">
              <a:solidFill>
                <a:srgbClr val="002060"/>
              </a:solidFill>
              <a:latin typeface="Arial" panose="020B0604020202020204" pitchFamily="34" charset="0"/>
              <a:cs typeface="Arial" panose="020B0604020202020204" pitchFamily="34" charset="0"/>
            </a:rPr>
            <a:t>kanalida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Tallimarjon</a:t>
          </a:r>
          <a:endParaRPr lang="ru-RU" sz="2400" b="1" kern="1200" dirty="0">
            <a:solidFill>
              <a:srgbClr val="002060"/>
            </a:solidFill>
            <a:latin typeface="Arial" panose="020B0604020202020204" pitchFamily="34" charset="0"/>
            <a:cs typeface="Arial" panose="020B0604020202020204" pitchFamily="34" charset="0"/>
          </a:endParaRPr>
        </a:p>
      </dsp:txBody>
      <dsp:txXfrm>
        <a:off x="14608" y="2090204"/>
        <a:ext cx="3358042" cy="1029233"/>
      </dsp:txXfrm>
    </dsp:sp>
    <dsp:sp modelId="{AA4B3AEB-1273-4541-B31C-3A443A7BBB6E}">
      <dsp:nvSpPr>
        <dsp:cNvPr id="0" name=""/>
        <dsp:cNvSpPr/>
      </dsp:nvSpPr>
      <dsp:spPr>
        <a:xfrm>
          <a:off x="7501242" y="2559100"/>
          <a:ext cx="741749" cy="91440"/>
        </a:xfrm>
        <a:custGeom>
          <a:avLst/>
          <a:gdLst/>
          <a:ahLst/>
          <a:cxnLst/>
          <a:rect l="0" t="0" r="0" b="0"/>
          <a:pathLst>
            <a:path>
              <a:moveTo>
                <a:pt x="0" y="45720"/>
              </a:moveTo>
              <a:lnTo>
                <a:pt x="74174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7852808" y="2600955"/>
        <a:ext cx="38617" cy="7731"/>
      </dsp:txXfrm>
    </dsp:sp>
    <dsp:sp modelId="{87AB6A30-BC10-4F8C-BDA5-64ABA7DA489B}">
      <dsp:nvSpPr>
        <dsp:cNvPr id="0" name=""/>
        <dsp:cNvSpPr/>
      </dsp:nvSpPr>
      <dsp:spPr>
        <a:xfrm>
          <a:off x="4144999" y="2103441"/>
          <a:ext cx="3358042" cy="1002758"/>
        </a:xfrm>
        <a:prstGeom prst="rect">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Surxondaryoda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Janubiy</a:t>
          </a:r>
          <a:r>
            <a:rPr lang="en-US" sz="2400" b="1" kern="1200" dirty="0">
              <a:solidFill>
                <a:srgbClr val="002060"/>
              </a:solidFill>
              <a:latin typeface="Arial" panose="020B0604020202020204" pitchFamily="34" charset="0"/>
              <a:cs typeface="Arial" panose="020B0604020202020204" pitchFamily="34" charset="0"/>
            </a:rPr>
            <a:t> </a:t>
          </a:r>
          <a:r>
            <a:rPr lang="en-US" sz="2400" b="1" kern="1200" dirty="0" err="1">
              <a:solidFill>
                <a:srgbClr val="002060"/>
              </a:solidFill>
              <a:latin typeface="Arial" panose="020B0604020202020204" pitchFamily="34" charset="0"/>
              <a:cs typeface="Arial" panose="020B0604020202020204" pitchFamily="34" charset="0"/>
            </a:rPr>
            <a:t>Surxon</a:t>
          </a:r>
          <a:endParaRPr lang="ru-RU" sz="2400" b="1" kern="1200" dirty="0">
            <a:solidFill>
              <a:srgbClr val="002060"/>
            </a:solidFill>
            <a:latin typeface="Arial" panose="020B0604020202020204" pitchFamily="34" charset="0"/>
            <a:cs typeface="Arial" panose="020B0604020202020204" pitchFamily="34" charset="0"/>
          </a:endParaRPr>
        </a:p>
      </dsp:txBody>
      <dsp:txXfrm>
        <a:off x="4144999" y="2103441"/>
        <a:ext cx="3358042" cy="1002758"/>
      </dsp:txXfrm>
    </dsp:sp>
    <dsp:sp modelId="{06DDA537-D4E3-4C7E-8B27-CE7054B8CB11}">
      <dsp:nvSpPr>
        <dsp:cNvPr id="0" name=""/>
        <dsp:cNvSpPr/>
      </dsp:nvSpPr>
      <dsp:spPr>
        <a:xfrm>
          <a:off x="3509792" y="3101861"/>
          <a:ext cx="6444620" cy="722356"/>
        </a:xfrm>
        <a:custGeom>
          <a:avLst/>
          <a:gdLst/>
          <a:ahLst/>
          <a:cxnLst/>
          <a:rect l="0" t="0" r="0" b="0"/>
          <a:pathLst>
            <a:path>
              <a:moveTo>
                <a:pt x="6444620" y="0"/>
              </a:moveTo>
              <a:lnTo>
                <a:pt x="6444620" y="378278"/>
              </a:lnTo>
              <a:lnTo>
                <a:pt x="0" y="378278"/>
              </a:lnTo>
              <a:lnTo>
                <a:pt x="0" y="722356"/>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6569891" y="3459174"/>
        <a:ext cx="324422" cy="7731"/>
      </dsp:txXfrm>
    </dsp:sp>
    <dsp:sp modelId="{DA1B6412-914B-4568-917F-B825E9C472D9}">
      <dsp:nvSpPr>
        <dsp:cNvPr id="0" name=""/>
        <dsp:cNvSpPr/>
      </dsp:nvSpPr>
      <dsp:spPr>
        <a:xfrm>
          <a:off x="8275391" y="2105980"/>
          <a:ext cx="3358042" cy="997681"/>
        </a:xfrm>
        <a:prstGeom prst="rect">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Amudaryoda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Tuyamo‘yin</a:t>
          </a:r>
          <a:endParaRPr lang="ru-RU" sz="2400" b="1" kern="1200" dirty="0">
            <a:solidFill>
              <a:srgbClr val="002060"/>
            </a:solidFill>
            <a:latin typeface="Arial" panose="020B0604020202020204" pitchFamily="34" charset="0"/>
            <a:cs typeface="Arial" panose="020B0604020202020204" pitchFamily="34" charset="0"/>
          </a:endParaRPr>
        </a:p>
      </dsp:txBody>
      <dsp:txXfrm>
        <a:off x="8275391" y="2105980"/>
        <a:ext cx="3358042" cy="997681"/>
      </dsp:txXfrm>
    </dsp:sp>
    <dsp:sp modelId="{C410C570-0C56-4EF8-AC89-E467FC5FD357}">
      <dsp:nvSpPr>
        <dsp:cNvPr id="0" name=""/>
        <dsp:cNvSpPr/>
      </dsp:nvSpPr>
      <dsp:spPr>
        <a:xfrm>
          <a:off x="5187013" y="4351395"/>
          <a:ext cx="1276282" cy="91440"/>
        </a:xfrm>
        <a:custGeom>
          <a:avLst/>
          <a:gdLst/>
          <a:ahLst/>
          <a:cxnLst/>
          <a:rect l="0" t="0" r="0" b="0"/>
          <a:pathLst>
            <a:path>
              <a:moveTo>
                <a:pt x="0" y="58977"/>
              </a:moveTo>
              <a:lnTo>
                <a:pt x="655241" y="58977"/>
              </a:lnTo>
              <a:lnTo>
                <a:pt x="655241" y="45720"/>
              </a:lnTo>
              <a:lnTo>
                <a:pt x="1276282"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ru-RU" sz="600" b="1" kern="1200">
            <a:solidFill>
              <a:srgbClr val="002060"/>
            </a:solidFill>
            <a:latin typeface="Arial" panose="020B0604020202020204" pitchFamily="34" charset="0"/>
            <a:cs typeface="Arial" panose="020B0604020202020204" pitchFamily="34" charset="0"/>
          </a:endParaRPr>
        </a:p>
      </dsp:txBody>
      <dsp:txXfrm>
        <a:off x="5792481" y="4393249"/>
        <a:ext cx="65347" cy="7731"/>
      </dsp:txXfrm>
    </dsp:sp>
    <dsp:sp modelId="{23BADBD8-08A1-423B-83E0-EB072D5ECDC6}">
      <dsp:nvSpPr>
        <dsp:cNvPr id="0" name=""/>
        <dsp:cNvSpPr/>
      </dsp:nvSpPr>
      <dsp:spPr>
        <a:xfrm>
          <a:off x="1830771" y="3856618"/>
          <a:ext cx="3358042" cy="1107509"/>
        </a:xfrm>
        <a:prstGeom prst="rect">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Vaxshda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Norak</a:t>
          </a:r>
          <a:endParaRPr lang="ru-RU" sz="2400" b="1" kern="1200" dirty="0">
            <a:solidFill>
              <a:srgbClr val="002060"/>
            </a:solidFill>
            <a:latin typeface="Arial" panose="020B0604020202020204" pitchFamily="34" charset="0"/>
            <a:cs typeface="Arial" panose="020B0604020202020204" pitchFamily="34" charset="0"/>
          </a:endParaRPr>
        </a:p>
      </dsp:txBody>
      <dsp:txXfrm>
        <a:off x="1830771" y="3856618"/>
        <a:ext cx="3358042" cy="1107509"/>
      </dsp:txXfrm>
    </dsp:sp>
    <dsp:sp modelId="{E167C743-E308-4425-8E50-D9341874C42E}">
      <dsp:nvSpPr>
        <dsp:cNvPr id="0" name=""/>
        <dsp:cNvSpPr/>
      </dsp:nvSpPr>
      <dsp:spPr>
        <a:xfrm>
          <a:off x="6495696" y="3838776"/>
          <a:ext cx="3358042" cy="111667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Arial" panose="020B0604020202020204" pitchFamily="34" charset="0"/>
              <a:cs typeface="Arial" panose="020B0604020202020204" pitchFamily="34" charset="0"/>
            </a:rPr>
            <a:t>Qoraqum</a:t>
          </a:r>
          <a:r>
            <a:rPr lang="en-US" sz="2400" b="1" kern="1200" dirty="0">
              <a:solidFill>
                <a:srgbClr val="002060"/>
              </a:solidFill>
              <a:latin typeface="Arial" panose="020B0604020202020204" pitchFamily="34" charset="0"/>
              <a:cs typeface="Arial" panose="020B0604020202020204" pitchFamily="34" charset="0"/>
            </a:rPr>
            <a:t> </a:t>
          </a:r>
          <a:r>
            <a:rPr lang="en-US" sz="2400" b="1" kern="1200" dirty="0" err="1">
              <a:solidFill>
                <a:srgbClr val="002060"/>
              </a:solidFill>
              <a:latin typeface="Arial" panose="020B0604020202020204" pitchFamily="34" charset="0"/>
              <a:cs typeface="Arial" panose="020B0604020202020204" pitchFamily="34" charset="0"/>
            </a:rPr>
            <a:t>kanalida</a:t>
          </a:r>
          <a:r>
            <a:rPr lang="en-US" sz="2400" b="1" kern="1200" dirty="0">
              <a:solidFill>
                <a:srgbClr val="002060"/>
              </a:solidFill>
              <a:latin typeface="Arial" panose="020B0604020202020204" pitchFamily="34" charset="0"/>
              <a:cs typeface="Arial" panose="020B0604020202020204" pitchFamily="34" charset="0"/>
            </a:rPr>
            <a:t> - </a:t>
          </a:r>
          <a:r>
            <a:rPr lang="en-US" sz="2400" b="1" kern="1200" dirty="0" err="1">
              <a:solidFill>
                <a:srgbClr val="002060"/>
              </a:solidFill>
              <a:latin typeface="Arial" panose="020B0604020202020204" pitchFamily="34" charset="0"/>
              <a:cs typeface="Arial" panose="020B0604020202020204" pitchFamily="34" charset="0"/>
            </a:rPr>
            <a:t>Hovuzxon</a:t>
          </a:r>
          <a:endParaRPr lang="ru-RU" sz="2400" b="1" kern="1200" dirty="0">
            <a:solidFill>
              <a:srgbClr val="002060"/>
            </a:solidFill>
            <a:latin typeface="Arial" panose="020B0604020202020204" pitchFamily="34" charset="0"/>
            <a:cs typeface="Arial" panose="020B0604020202020204" pitchFamily="34" charset="0"/>
          </a:endParaRPr>
        </a:p>
      </dsp:txBody>
      <dsp:txXfrm>
        <a:off x="6495696" y="3838776"/>
        <a:ext cx="3358042" cy="111667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553D6-6F37-402C-A70E-8BA0307472AA}">
      <dsp:nvSpPr>
        <dsp:cNvPr id="0" name=""/>
        <dsp:cNvSpPr/>
      </dsp:nvSpPr>
      <dsp:spPr>
        <a:xfrm>
          <a:off x="5412776" y="585747"/>
          <a:ext cx="788289" cy="91440"/>
        </a:xfrm>
        <a:custGeom>
          <a:avLst/>
          <a:gdLst/>
          <a:ahLst/>
          <a:cxnLst/>
          <a:rect l="0" t="0" r="0" b="0"/>
          <a:pathLst>
            <a:path>
              <a:moveTo>
                <a:pt x="0" y="45720"/>
              </a:moveTo>
              <a:lnTo>
                <a:pt x="78828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b="1" kern="1200">
            <a:solidFill>
              <a:srgbClr val="002060"/>
            </a:solidFill>
            <a:latin typeface="Arial" panose="020B0604020202020204" pitchFamily="34" charset="0"/>
            <a:cs typeface="Arial" panose="020B0604020202020204" pitchFamily="34" charset="0"/>
          </a:endParaRPr>
        </a:p>
      </dsp:txBody>
      <dsp:txXfrm>
        <a:off x="5786448" y="627372"/>
        <a:ext cx="40944" cy="8188"/>
      </dsp:txXfrm>
    </dsp:sp>
    <dsp:sp modelId="{7E1CEC46-6217-413B-B8DD-8AEFF77148A4}">
      <dsp:nvSpPr>
        <dsp:cNvPr id="0" name=""/>
        <dsp:cNvSpPr/>
      </dsp:nvSpPr>
      <dsp:spPr>
        <a:xfrm>
          <a:off x="1854188" y="1919"/>
          <a:ext cx="3560387" cy="125909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Buxtarma</a:t>
          </a:r>
          <a:r>
            <a:rPr lang="en-US" sz="3200" b="1" kern="1200" dirty="0">
              <a:solidFill>
                <a:srgbClr val="002060"/>
              </a:solidFill>
              <a:latin typeface="Arial" panose="020B0604020202020204" pitchFamily="34" charset="0"/>
              <a:cs typeface="Arial" panose="020B0604020202020204" pitchFamily="34" charset="0"/>
            </a:rPr>
            <a:t> </a:t>
          </a:r>
          <a:endParaRPr lang="ru-RU" sz="3200" b="1" kern="1200" dirty="0">
            <a:solidFill>
              <a:srgbClr val="002060"/>
            </a:solidFill>
            <a:latin typeface="Arial" panose="020B0604020202020204" pitchFamily="34" charset="0"/>
            <a:cs typeface="Arial" panose="020B0604020202020204" pitchFamily="34" charset="0"/>
          </a:endParaRPr>
        </a:p>
      </dsp:txBody>
      <dsp:txXfrm>
        <a:off x="1854188" y="1919"/>
        <a:ext cx="3560387" cy="1259095"/>
      </dsp:txXfrm>
    </dsp:sp>
    <dsp:sp modelId="{C292A94F-6855-4458-90D0-361494D56F80}">
      <dsp:nvSpPr>
        <dsp:cNvPr id="0" name=""/>
        <dsp:cNvSpPr/>
      </dsp:nvSpPr>
      <dsp:spPr>
        <a:xfrm>
          <a:off x="3634382" y="1221329"/>
          <a:ext cx="4379277" cy="826175"/>
        </a:xfrm>
        <a:custGeom>
          <a:avLst/>
          <a:gdLst/>
          <a:ahLst/>
          <a:cxnLst/>
          <a:rect l="0" t="0" r="0" b="0"/>
          <a:pathLst>
            <a:path>
              <a:moveTo>
                <a:pt x="4379277" y="0"/>
              </a:moveTo>
              <a:lnTo>
                <a:pt x="4379277" y="430187"/>
              </a:lnTo>
              <a:lnTo>
                <a:pt x="0" y="430187"/>
              </a:lnTo>
              <a:lnTo>
                <a:pt x="0" y="826175"/>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b="1" kern="1200" cap="none" spc="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dsp:txBody>
      <dsp:txXfrm>
        <a:off x="5712463" y="1630322"/>
        <a:ext cx="223115" cy="8188"/>
      </dsp:txXfrm>
    </dsp:sp>
    <dsp:sp modelId="{B107F666-96A1-488E-8212-2D0837B826CE}">
      <dsp:nvSpPr>
        <dsp:cNvPr id="0" name=""/>
        <dsp:cNvSpPr/>
      </dsp:nvSpPr>
      <dsp:spPr>
        <a:xfrm>
          <a:off x="6233465" y="39805"/>
          <a:ext cx="3560387" cy="1183323"/>
        </a:xfrm>
        <a:prstGeom prst="rect">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Qopchig‘ay</a:t>
          </a:r>
          <a:endParaRPr lang="ru-RU" sz="3200" b="1" kern="1200" dirty="0">
            <a:solidFill>
              <a:srgbClr val="002060"/>
            </a:solidFill>
            <a:latin typeface="Arial" panose="020B0604020202020204" pitchFamily="34" charset="0"/>
            <a:cs typeface="Arial" panose="020B0604020202020204" pitchFamily="34" charset="0"/>
          </a:endParaRPr>
        </a:p>
      </dsp:txBody>
      <dsp:txXfrm>
        <a:off x="6233465" y="39805"/>
        <a:ext cx="3560387" cy="1183323"/>
      </dsp:txXfrm>
    </dsp:sp>
    <dsp:sp modelId="{CAD959C2-1B54-43E1-9E3A-91031A9B56E7}">
      <dsp:nvSpPr>
        <dsp:cNvPr id="0" name=""/>
        <dsp:cNvSpPr/>
      </dsp:nvSpPr>
      <dsp:spPr>
        <a:xfrm>
          <a:off x="5412776" y="2621626"/>
          <a:ext cx="788289" cy="91440"/>
        </a:xfrm>
        <a:custGeom>
          <a:avLst/>
          <a:gdLst/>
          <a:ahLst/>
          <a:cxnLst/>
          <a:rect l="0" t="0" r="0" b="0"/>
          <a:pathLst>
            <a:path>
              <a:moveTo>
                <a:pt x="0" y="45720"/>
              </a:moveTo>
              <a:lnTo>
                <a:pt x="78828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b="1" kern="1200">
            <a:solidFill>
              <a:srgbClr val="002060"/>
            </a:solidFill>
            <a:latin typeface="Arial" panose="020B0604020202020204" pitchFamily="34" charset="0"/>
            <a:cs typeface="Arial" panose="020B0604020202020204" pitchFamily="34" charset="0"/>
          </a:endParaRPr>
        </a:p>
      </dsp:txBody>
      <dsp:txXfrm>
        <a:off x="5786448" y="2663252"/>
        <a:ext cx="40944" cy="8188"/>
      </dsp:txXfrm>
    </dsp:sp>
    <dsp:sp modelId="{728FD07B-3F49-4962-97DB-9DF3273F5E96}">
      <dsp:nvSpPr>
        <dsp:cNvPr id="0" name=""/>
        <dsp:cNvSpPr/>
      </dsp:nvSpPr>
      <dsp:spPr>
        <a:xfrm>
          <a:off x="1854188" y="2079904"/>
          <a:ext cx="3560387" cy="1174885"/>
        </a:xfrm>
        <a:prstGeom prst="rect">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To‘xtag‘ul</a:t>
          </a:r>
          <a:endParaRPr lang="ru-RU" sz="3200" b="1" kern="1200" dirty="0">
            <a:solidFill>
              <a:srgbClr val="002060"/>
            </a:solidFill>
            <a:latin typeface="Arial" panose="020B0604020202020204" pitchFamily="34" charset="0"/>
            <a:cs typeface="Arial" panose="020B0604020202020204" pitchFamily="34" charset="0"/>
          </a:endParaRPr>
        </a:p>
      </dsp:txBody>
      <dsp:txXfrm>
        <a:off x="1854188" y="2079904"/>
        <a:ext cx="3560387" cy="1174885"/>
      </dsp:txXfrm>
    </dsp:sp>
    <dsp:sp modelId="{59C0A696-DD11-49B4-91D6-879B9266A9E2}">
      <dsp:nvSpPr>
        <dsp:cNvPr id="0" name=""/>
        <dsp:cNvSpPr/>
      </dsp:nvSpPr>
      <dsp:spPr>
        <a:xfrm>
          <a:off x="3634382" y="3211172"/>
          <a:ext cx="4379277" cy="830105"/>
        </a:xfrm>
        <a:custGeom>
          <a:avLst/>
          <a:gdLst/>
          <a:ahLst/>
          <a:cxnLst/>
          <a:rect l="0" t="0" r="0" b="0"/>
          <a:pathLst>
            <a:path>
              <a:moveTo>
                <a:pt x="4379277" y="0"/>
              </a:moveTo>
              <a:lnTo>
                <a:pt x="4379277" y="432152"/>
              </a:lnTo>
              <a:lnTo>
                <a:pt x="0" y="432152"/>
              </a:lnTo>
              <a:lnTo>
                <a:pt x="0" y="830105"/>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b="1" kern="1200">
            <a:solidFill>
              <a:srgbClr val="002060"/>
            </a:solidFill>
            <a:latin typeface="Arial" panose="020B0604020202020204" pitchFamily="34" charset="0"/>
            <a:cs typeface="Arial" panose="020B0604020202020204" pitchFamily="34" charset="0"/>
          </a:endParaRPr>
        </a:p>
      </dsp:txBody>
      <dsp:txXfrm>
        <a:off x="5712444" y="3622131"/>
        <a:ext cx="223152" cy="8188"/>
      </dsp:txXfrm>
    </dsp:sp>
    <dsp:sp modelId="{7020070A-124F-492F-BD57-859895D8B48D}">
      <dsp:nvSpPr>
        <dsp:cNvPr id="0" name=""/>
        <dsp:cNvSpPr/>
      </dsp:nvSpPr>
      <dsp:spPr>
        <a:xfrm>
          <a:off x="6233465" y="2121721"/>
          <a:ext cx="3560387" cy="1091251"/>
        </a:xfrm>
        <a:prstGeom prst="rect">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Tuyamo‘yin</a:t>
          </a:r>
          <a:endParaRPr lang="ru-RU" sz="3200" b="1" kern="1200" dirty="0">
            <a:solidFill>
              <a:srgbClr val="002060"/>
            </a:solidFill>
            <a:latin typeface="Arial" panose="020B0604020202020204" pitchFamily="34" charset="0"/>
            <a:cs typeface="Arial" panose="020B0604020202020204" pitchFamily="34" charset="0"/>
          </a:endParaRPr>
        </a:p>
      </dsp:txBody>
      <dsp:txXfrm>
        <a:off x="6233465" y="2121721"/>
        <a:ext cx="3560387" cy="1091251"/>
      </dsp:txXfrm>
    </dsp:sp>
    <dsp:sp modelId="{AA4B3AEB-1273-4541-B31C-3A443A7BBB6E}">
      <dsp:nvSpPr>
        <dsp:cNvPr id="0" name=""/>
        <dsp:cNvSpPr/>
      </dsp:nvSpPr>
      <dsp:spPr>
        <a:xfrm>
          <a:off x="5412776" y="4559549"/>
          <a:ext cx="788289" cy="91440"/>
        </a:xfrm>
        <a:custGeom>
          <a:avLst/>
          <a:gdLst/>
          <a:ahLst/>
          <a:cxnLst/>
          <a:rect l="0" t="0" r="0" b="0"/>
          <a:pathLst>
            <a:path>
              <a:moveTo>
                <a:pt x="0" y="45720"/>
              </a:moveTo>
              <a:lnTo>
                <a:pt x="788289" y="45720"/>
              </a:lnTo>
            </a:path>
          </a:pathLst>
        </a:custGeom>
        <a:noFill/>
        <a:ln w="19050" cap="flat" cmpd="sng" algn="ctr">
          <a:solidFill>
            <a:schemeClr val="dk1"/>
          </a:solidFill>
          <a:prstDash val="solid"/>
          <a:miter lim="800000"/>
          <a:tailEnd type="arrow"/>
        </a:ln>
        <a:effectLst/>
        <a:scene3d>
          <a:camera prst="orthographicFront"/>
          <a:lightRig rig="threePt" dir="t">
            <a:rot lat="0" lon="0" rev="7500000"/>
          </a:lightRig>
        </a:scene3d>
        <a:sp3d z="-40000"/>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ru-RU" sz="800" b="1" kern="1200">
            <a:solidFill>
              <a:srgbClr val="002060"/>
            </a:solidFill>
            <a:latin typeface="Arial" panose="020B0604020202020204" pitchFamily="34" charset="0"/>
            <a:cs typeface="Arial" panose="020B0604020202020204" pitchFamily="34" charset="0"/>
          </a:endParaRPr>
        </a:p>
      </dsp:txBody>
      <dsp:txXfrm>
        <a:off x="5786448" y="4601175"/>
        <a:ext cx="40944" cy="8188"/>
      </dsp:txXfrm>
    </dsp:sp>
    <dsp:sp modelId="{87AB6A30-BC10-4F8C-BDA5-64ABA7DA489B}">
      <dsp:nvSpPr>
        <dsp:cNvPr id="0" name=""/>
        <dsp:cNvSpPr/>
      </dsp:nvSpPr>
      <dsp:spPr>
        <a:xfrm>
          <a:off x="1854188" y="4073678"/>
          <a:ext cx="3560387" cy="1063181"/>
        </a:xfrm>
        <a:prstGeom prst="rect">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Chordara</a:t>
          </a:r>
          <a:r>
            <a:rPr lang="en-US" sz="3200" b="1" kern="1200" dirty="0">
              <a:solidFill>
                <a:srgbClr val="002060"/>
              </a:solidFill>
              <a:latin typeface="Arial" panose="020B0604020202020204" pitchFamily="34" charset="0"/>
              <a:cs typeface="Arial" panose="020B0604020202020204" pitchFamily="34" charset="0"/>
            </a:rPr>
            <a:t> </a:t>
          </a:r>
          <a:endParaRPr lang="ru-RU" sz="3200" b="1" kern="1200" dirty="0">
            <a:solidFill>
              <a:srgbClr val="002060"/>
            </a:solidFill>
            <a:latin typeface="Arial" panose="020B0604020202020204" pitchFamily="34" charset="0"/>
            <a:cs typeface="Arial" panose="020B0604020202020204" pitchFamily="34" charset="0"/>
          </a:endParaRPr>
        </a:p>
      </dsp:txBody>
      <dsp:txXfrm>
        <a:off x="1854188" y="4073678"/>
        <a:ext cx="3560387" cy="1063181"/>
      </dsp:txXfrm>
    </dsp:sp>
    <dsp:sp modelId="{DA1B6412-914B-4568-917F-B825E9C472D9}">
      <dsp:nvSpPr>
        <dsp:cNvPr id="0" name=""/>
        <dsp:cNvSpPr/>
      </dsp:nvSpPr>
      <dsp:spPr>
        <a:xfrm>
          <a:off x="6233465" y="4076370"/>
          <a:ext cx="3560387" cy="1057798"/>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2060"/>
              </a:solidFill>
              <a:latin typeface="Arial" panose="020B0604020202020204" pitchFamily="34" charset="0"/>
              <a:cs typeface="Arial" panose="020B0604020202020204" pitchFamily="34" charset="0"/>
            </a:rPr>
            <a:t>Qayroqqum</a:t>
          </a:r>
          <a:r>
            <a:rPr lang="en-US" sz="3200" b="1" kern="1200" dirty="0">
              <a:solidFill>
                <a:srgbClr val="002060"/>
              </a:solidFill>
              <a:latin typeface="Arial" panose="020B0604020202020204" pitchFamily="34" charset="0"/>
              <a:cs typeface="Arial" panose="020B0604020202020204" pitchFamily="34" charset="0"/>
            </a:rPr>
            <a:t> </a:t>
          </a:r>
          <a:endParaRPr lang="ru-RU" sz="3200" b="1" kern="1200" dirty="0">
            <a:solidFill>
              <a:srgbClr val="002060"/>
            </a:solidFill>
            <a:latin typeface="Arial" panose="020B0604020202020204" pitchFamily="34" charset="0"/>
            <a:cs typeface="Arial" panose="020B0604020202020204" pitchFamily="34" charset="0"/>
          </a:endParaRPr>
        </a:p>
      </dsp:txBody>
      <dsp:txXfrm>
        <a:off x="6233465" y="4076370"/>
        <a:ext cx="3560387" cy="105779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F9AD1-1A95-46EE-A61B-027E906223D5}">
      <dsp:nvSpPr>
        <dsp:cNvPr id="0" name=""/>
        <dsp:cNvSpPr/>
      </dsp:nvSpPr>
      <dsp:spPr>
        <a:xfrm>
          <a:off x="0" y="0"/>
          <a:ext cx="5034273" cy="106304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1460" tIns="251460" rIns="251460" bIns="251460" numCol="1" spcCol="1270" anchor="ctr" anchorCtr="0">
          <a:noAutofit/>
        </a:bodyPr>
        <a:lstStyle/>
        <a:p>
          <a:pPr marL="0" lvl="0" indent="0" algn="ctr" defTabSz="2933700">
            <a:lnSpc>
              <a:spcPct val="90000"/>
            </a:lnSpc>
            <a:spcBef>
              <a:spcPct val="0"/>
            </a:spcBef>
            <a:spcAft>
              <a:spcPct val="35000"/>
            </a:spcAft>
            <a:buNone/>
          </a:pPr>
          <a:r>
            <a:rPr lang="en-US" sz="6600" b="1" kern="1200" dirty="0" err="1">
              <a:solidFill>
                <a:srgbClr val="002060"/>
              </a:solidFill>
              <a:latin typeface="Arial" panose="020B0604020202020204" pitchFamily="34" charset="0"/>
              <a:cs typeface="Arial" panose="020B0604020202020204" pitchFamily="34" charset="0"/>
            </a:rPr>
            <a:t>Issiqko‘l</a:t>
          </a:r>
          <a:endParaRPr lang="ru-RU" sz="6600" kern="1200" dirty="0">
            <a:solidFill>
              <a:srgbClr val="002060"/>
            </a:solidFill>
            <a:latin typeface="Arial" panose="020B0604020202020204" pitchFamily="34" charset="0"/>
            <a:cs typeface="Arial" panose="020B0604020202020204" pitchFamily="34" charset="0"/>
          </a:endParaRPr>
        </a:p>
      </dsp:txBody>
      <dsp:txXfrm>
        <a:off x="31135" y="31135"/>
        <a:ext cx="4972003" cy="10007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805536-9559-49E8-99DD-DB26747B612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1CEA9FB-1D99-450C-A688-D9BA61EA9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860218D-22CD-41F6-89A4-4EBFD39F38BB}"/>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D0ADC3FC-DFDD-4C7F-8F54-BAA9FC775E0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A23833-0CAB-43D8-8B80-E9F739B0A4B6}"/>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391470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7FAB6B-6ADC-4572-B62C-A71FEE34B16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BA3ADFC-C1F9-43E6-A6F5-EB732D92110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4B3334E-508C-4136-9609-7305F1D7B31E}"/>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364803C6-4859-4A76-A74A-1DC0FF009F9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DE0A0C5-C70D-4A67-A3AA-1430F32D132B}"/>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386624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BD1FB83-26E4-4535-913A-6799D44055E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6FB61D1-69F4-4B88-BD09-690D9F27A71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D4B5C90-D704-4F8F-BE15-B4DB7BAD44BA}"/>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BE1AD441-B4BF-4885-94F8-DCB8B0B14A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218FDF-9A82-4F80-955E-4948FBC82184}"/>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3360846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lIns="0" tIns="0" rIns="0" bIns="0" rtlCol="0" anchor="ctr">
            <a:normAutofit/>
          </a:bodyPr>
          <a:lstStyle>
            <a:lvl1pPr marL="0" indent="0" algn="ctr">
              <a:buNone/>
              <a:defRPr lang="en-US" sz="1399"/>
            </a:lvl1pPr>
          </a:lstStyle>
          <a:p>
            <a:pPr lvl="0"/>
            <a:endParaRPr lang="en-US" noProof="0"/>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lIns="0" tIns="0" rIns="0" bIns="0" rtlCol="0" anchor="ctr">
            <a:normAutofit/>
          </a:bodyPr>
          <a:lstStyle>
            <a:lvl1pPr marL="0" indent="0" algn="ctr">
              <a:buNone/>
              <a:defRPr lang="en-US" sz="1399"/>
            </a:lvl1pPr>
          </a:lstStyle>
          <a:p>
            <a:pPr lvl="0"/>
            <a:endParaRPr lang="en-US" noProof="0"/>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lIns="0" tIns="0" rIns="0" bIns="0" rtlCol="0" anchor="ctr">
            <a:normAutofit/>
          </a:bodyPr>
          <a:lstStyle>
            <a:lvl1pPr marL="0" indent="0" algn="ctr">
              <a:buNone/>
              <a:defRPr lang="en-US" sz="1399"/>
            </a:lvl1pPr>
          </a:lstStyle>
          <a:p>
            <a:pPr lvl="0"/>
            <a:endParaRPr lang="en-US" noProof="0"/>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ru-RU"/>
              <a:t>Образец текста</a:t>
            </a:r>
          </a:p>
        </p:txBody>
      </p:sp>
    </p:spTree>
    <p:extLst>
      <p:ext uri="{BB962C8B-B14F-4D97-AF65-F5344CB8AC3E}">
        <p14:creationId xmlns:p14="http://schemas.microsoft.com/office/powerpoint/2010/main" val="38378377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1BBECE-AA95-476C-951F-AC66A1B0B4D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FEB1452-35D0-46F7-86F2-9670A6F1386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0EF60D4-27F3-495E-8802-91D4E17EC495}"/>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FD71040E-954C-450A-94E8-798FBD02DE1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E5BAD2-016D-4C56-82DB-5A6E21796AA3}"/>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213482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7173D4-1705-43B7-BA23-ACE32B4916E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590999A-0838-4FDD-92E8-BA67D385AE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40ACCB9-DE90-4F85-A901-B4EA4E99E821}"/>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37FAD7C0-882C-4906-A01D-70ED3C316B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2D005FF-2244-4C6D-B660-75D6804A3FA9}"/>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1739159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0BAC41-52EF-4A98-B290-95B22855CC3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28EEEC5-5FD9-4D5C-B5D8-791E57768B6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EABEE40-4518-4061-8302-2721FCD72B6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57FE774-51EE-464D-9B42-245FA74CE932}"/>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6" name="Нижний колонтитул 5">
            <a:extLst>
              <a:ext uri="{FF2B5EF4-FFF2-40B4-BE49-F238E27FC236}">
                <a16:creationId xmlns:a16="http://schemas.microsoft.com/office/drawing/2014/main" id="{2F51CB61-0EED-4533-866A-1FE862B2786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C31A764-B31C-4D75-A6F6-EEA596EEFF68}"/>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195860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620CD-EBED-4EDE-9F34-27CD0628012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2FE9700-4A8C-4AB6-A4E2-ECFE3E3D9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4008D52-4AF6-4710-A979-03107676116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338396F-3E19-41D4-94E5-41E71C37A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B028040-DAA5-4DAF-901C-AFD1B6FCF61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D92A0B2-A7B2-4C69-9624-9BC4656A6A37}"/>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8" name="Нижний колонтитул 7">
            <a:extLst>
              <a:ext uri="{FF2B5EF4-FFF2-40B4-BE49-F238E27FC236}">
                <a16:creationId xmlns:a16="http://schemas.microsoft.com/office/drawing/2014/main" id="{3325073F-5F3C-4B72-8AC2-4E7A727A4E5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430CDB16-813A-4C5C-8C2C-DDD8B02C3AA6}"/>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301211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2D5C2-9225-4B8E-A9AC-1599FBB2694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8D3C0F3-A96C-4477-9B78-2DEB2DE3396E}"/>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4" name="Нижний колонтитул 3">
            <a:extLst>
              <a:ext uri="{FF2B5EF4-FFF2-40B4-BE49-F238E27FC236}">
                <a16:creationId xmlns:a16="http://schemas.microsoft.com/office/drawing/2014/main" id="{C72D91DE-3730-4BA9-8C3B-EA31932AB3B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3F613107-7323-4B8B-A156-4975809A30B4}"/>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8783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3E4DA30-A187-45D0-8DCF-E95F2587C08B}"/>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3" name="Нижний колонтитул 2">
            <a:extLst>
              <a:ext uri="{FF2B5EF4-FFF2-40B4-BE49-F238E27FC236}">
                <a16:creationId xmlns:a16="http://schemas.microsoft.com/office/drawing/2014/main" id="{FF848A8A-74C6-408F-B46F-717B9AE857C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BA707B4-8D72-4E59-9F74-ED1666CCB52B}"/>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208290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304802-AEEF-4F50-AC24-7C829738809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6AA88FA-3C34-410C-910E-598BB3AE5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E042F64-9269-463C-9202-AAB52C40B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61E3393-0121-403B-BCB4-094346CEB7E7}"/>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6" name="Нижний колонтитул 5">
            <a:extLst>
              <a:ext uri="{FF2B5EF4-FFF2-40B4-BE49-F238E27FC236}">
                <a16:creationId xmlns:a16="http://schemas.microsoft.com/office/drawing/2014/main" id="{5ACF037E-E800-4E6B-A6EA-28EA22838E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54CF51C-689C-4991-883B-45D9CF5A1153}"/>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117748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63F6F1-8FA9-4038-8BF2-FC03A046A7D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F348308-C6B3-43A5-A070-E628FE9EA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FF3C10D5-6D8B-4DD3-9639-F0E8464FC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C4A13E6-7720-454C-B7CD-F77F8DC292FF}"/>
              </a:ext>
            </a:extLst>
          </p:cNvPr>
          <p:cNvSpPr>
            <a:spLocks noGrp="1"/>
          </p:cNvSpPr>
          <p:nvPr>
            <p:ph type="dt" sz="half" idx="10"/>
          </p:nvPr>
        </p:nvSpPr>
        <p:spPr/>
        <p:txBody>
          <a:bodyPr/>
          <a:lstStyle/>
          <a:p>
            <a:fld id="{A514498F-C29F-4B37-8107-B280E6AC469F}" type="datetimeFigureOut">
              <a:rPr lang="ru-RU" smtClean="0"/>
              <a:t>17.02.2021</a:t>
            </a:fld>
            <a:endParaRPr lang="ru-RU"/>
          </a:p>
        </p:txBody>
      </p:sp>
      <p:sp>
        <p:nvSpPr>
          <p:cNvPr id="6" name="Нижний колонтитул 5">
            <a:extLst>
              <a:ext uri="{FF2B5EF4-FFF2-40B4-BE49-F238E27FC236}">
                <a16:creationId xmlns:a16="http://schemas.microsoft.com/office/drawing/2014/main" id="{711863E0-2A90-4C99-8C7F-C332DE25983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0B2541F-4552-472B-A519-A2D34BA601D4}"/>
              </a:ext>
            </a:extLst>
          </p:cNvPr>
          <p:cNvSpPr>
            <a:spLocks noGrp="1"/>
          </p:cNvSpPr>
          <p:nvPr>
            <p:ph type="sldNum" sz="quarter" idx="12"/>
          </p:nvPr>
        </p:nvSpPr>
        <p:spPr/>
        <p:txBody>
          <a:bodyPr/>
          <a:lstStyle/>
          <a:p>
            <a:fld id="{7025CEC1-179C-43DE-A63A-28BE880DF546}" type="slidenum">
              <a:rPr lang="ru-RU" smtClean="0"/>
              <a:t>‹#›</a:t>
            </a:fld>
            <a:endParaRPr lang="ru-RU"/>
          </a:p>
        </p:txBody>
      </p:sp>
    </p:spTree>
    <p:extLst>
      <p:ext uri="{BB962C8B-B14F-4D97-AF65-F5344CB8AC3E}">
        <p14:creationId xmlns:p14="http://schemas.microsoft.com/office/powerpoint/2010/main" val="326955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C6B946-187F-4652-886A-D494282BF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E435EA9-792C-466A-B3E3-E089E16E9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DDABC8F-CB3B-4D48-9292-0AA8517C2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4498F-C29F-4B37-8107-B280E6AC469F}" type="datetimeFigureOut">
              <a:rPr lang="ru-RU" smtClean="0"/>
              <a:t>17.02.2021</a:t>
            </a:fld>
            <a:endParaRPr lang="ru-RU"/>
          </a:p>
        </p:txBody>
      </p:sp>
      <p:sp>
        <p:nvSpPr>
          <p:cNvPr id="5" name="Нижний колонтитул 4">
            <a:extLst>
              <a:ext uri="{FF2B5EF4-FFF2-40B4-BE49-F238E27FC236}">
                <a16:creationId xmlns:a16="http://schemas.microsoft.com/office/drawing/2014/main" id="{569E4382-94AB-426F-8F3A-ABF475453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B27EE61-13C2-4774-B3B6-0B5E86EF54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5CEC1-179C-43DE-A63A-28BE880DF546}" type="slidenum">
              <a:rPr lang="ru-RU" smtClean="0"/>
              <a:t>‹#›</a:t>
            </a:fld>
            <a:endParaRPr lang="ru-RU"/>
          </a:p>
        </p:txBody>
      </p:sp>
    </p:spTree>
    <p:extLst>
      <p:ext uri="{BB962C8B-B14F-4D97-AF65-F5344CB8AC3E}">
        <p14:creationId xmlns:p14="http://schemas.microsoft.com/office/powerpoint/2010/main" val="1859949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12" Type="http://schemas.openxmlformats.org/officeDocument/2006/relationships/image" Target="../media/image22.jpeg"/><Relationship Id="rId2" Type="http://schemas.openxmlformats.org/officeDocument/2006/relationships/diagramData" Target="../diagrams/data23.xml"/><Relationship Id="rId1" Type="http://schemas.openxmlformats.org/officeDocument/2006/relationships/slideLayout" Target="../slideLayouts/slideLayout9.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diagramLayout" Target="../diagrams/layout27.xml"/><Relationship Id="rId18" Type="http://schemas.openxmlformats.org/officeDocument/2006/relationships/image" Target="../media/image24.png"/><Relationship Id="rId3" Type="http://schemas.openxmlformats.org/officeDocument/2006/relationships/diagramLayout" Target="../diagrams/layout25.xml"/><Relationship Id="rId7" Type="http://schemas.openxmlformats.org/officeDocument/2006/relationships/diagramData" Target="../diagrams/data26.xml"/><Relationship Id="rId12" Type="http://schemas.openxmlformats.org/officeDocument/2006/relationships/diagramData" Target="../diagrams/data27.xml"/><Relationship Id="rId17" Type="http://schemas.openxmlformats.org/officeDocument/2006/relationships/image" Target="../media/image23.jpeg"/><Relationship Id="rId2" Type="http://schemas.openxmlformats.org/officeDocument/2006/relationships/diagramData" Target="../diagrams/data25.xml"/><Relationship Id="rId16" Type="http://schemas.microsoft.com/office/2007/relationships/diagramDrawing" Target="../diagrams/drawing27.xml"/><Relationship Id="rId1" Type="http://schemas.openxmlformats.org/officeDocument/2006/relationships/slideLayout" Target="../slideLayouts/slideLayout6.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5" Type="http://schemas.openxmlformats.org/officeDocument/2006/relationships/diagramColors" Target="../diagrams/colors27.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 Id="rId14" Type="http://schemas.openxmlformats.org/officeDocument/2006/relationships/diagramQuickStyle" Target="../diagrams/quickStyle27.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12" Type="http://schemas.openxmlformats.org/officeDocument/2006/relationships/image" Target="../media/image25.jpeg"/><Relationship Id="rId2" Type="http://schemas.openxmlformats.org/officeDocument/2006/relationships/diagramData" Target="../diagrams/data28.xml"/><Relationship Id="rId1" Type="http://schemas.openxmlformats.org/officeDocument/2006/relationships/slideLayout" Target="../slideLayouts/slideLayout9.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26.jpeg"/><Relationship Id="rId2" Type="http://schemas.openxmlformats.org/officeDocument/2006/relationships/diagramData" Target="../diagrams/data30.xml"/><Relationship Id="rId1" Type="http://schemas.openxmlformats.org/officeDocument/2006/relationships/slideLayout" Target="../slideLayouts/slideLayout8.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31.xml"/><Relationship Id="rId7" Type="http://schemas.openxmlformats.org/officeDocument/2006/relationships/image" Target="../media/image27.jpeg"/><Relationship Id="rId2" Type="http://schemas.openxmlformats.org/officeDocument/2006/relationships/diagramData" Target="../diagrams/data31.xml"/><Relationship Id="rId1" Type="http://schemas.openxmlformats.org/officeDocument/2006/relationships/slideLayout" Target="../slideLayouts/slideLayout8.xml"/><Relationship Id="rId6" Type="http://schemas.microsoft.com/office/2007/relationships/diagramDrawing" Target="../diagrams/drawing31.xml"/><Relationship Id="rId5" Type="http://schemas.openxmlformats.org/officeDocument/2006/relationships/diagramColors" Target="../diagrams/colors31.xml"/><Relationship Id="rId10" Type="http://schemas.openxmlformats.org/officeDocument/2006/relationships/image" Target="../media/image30.jpeg"/><Relationship Id="rId4" Type="http://schemas.openxmlformats.org/officeDocument/2006/relationships/diagramQuickStyle" Target="../diagrams/quickStyle31.xml"/><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Layout" Target="../diagrams/layout32.xml"/><Relationship Id="rId7" Type="http://schemas.openxmlformats.org/officeDocument/2006/relationships/image" Target="../media/image31.jpeg"/><Relationship Id="rId2" Type="http://schemas.openxmlformats.org/officeDocument/2006/relationships/diagramData" Target="../diagrams/data32.xml"/><Relationship Id="rId1" Type="http://schemas.openxmlformats.org/officeDocument/2006/relationships/slideLayout" Target="../slideLayouts/slideLayout8.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33.xml"/><Relationship Id="rId7" Type="http://schemas.openxmlformats.org/officeDocument/2006/relationships/image" Target="../media/image33.jpeg"/><Relationship Id="rId2" Type="http://schemas.openxmlformats.org/officeDocument/2006/relationships/diagramData" Target="../diagrams/data33.xml"/><Relationship Id="rId1" Type="http://schemas.openxmlformats.org/officeDocument/2006/relationships/slideLayout" Target="../slideLayouts/slideLayout8.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Layout" Target="../diagrams/layout34.xml"/><Relationship Id="rId7" Type="http://schemas.openxmlformats.org/officeDocument/2006/relationships/image" Target="../media/image35.jpeg"/><Relationship Id="rId2" Type="http://schemas.openxmlformats.org/officeDocument/2006/relationships/diagramData" Target="../diagrams/data34.xml"/><Relationship Id="rId1" Type="http://schemas.openxmlformats.org/officeDocument/2006/relationships/slideLayout" Target="../slideLayouts/slideLayout8.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35.xml"/><Relationship Id="rId7" Type="http://schemas.openxmlformats.org/officeDocument/2006/relationships/image" Target="../media/image37.jpeg"/><Relationship Id="rId2" Type="http://schemas.openxmlformats.org/officeDocument/2006/relationships/diagramData" Target="../diagrams/data35.xml"/><Relationship Id="rId1" Type="http://schemas.openxmlformats.org/officeDocument/2006/relationships/slideLayout" Target="../slideLayouts/slideLayout8.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36.xml"/><Relationship Id="rId7" Type="http://schemas.openxmlformats.org/officeDocument/2006/relationships/image" Target="../media/image39.jpeg"/><Relationship Id="rId2" Type="http://schemas.openxmlformats.org/officeDocument/2006/relationships/diagramData" Target="../diagrams/data36.xml"/><Relationship Id="rId1" Type="http://schemas.openxmlformats.org/officeDocument/2006/relationships/slideLayout" Target="../slideLayouts/slideLayout8.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jpeg"/><Relationship Id="rId18" Type="http://schemas.microsoft.com/office/2007/relationships/diagramDrawing" Target="../diagrams/drawing3.xml"/><Relationship Id="rId3" Type="http://schemas.openxmlformats.org/officeDocument/2006/relationships/diagramLayout" Target="../diagrams/layout1.xml"/><Relationship Id="rId7" Type="http://schemas.openxmlformats.org/officeDocument/2006/relationships/image" Target="../media/image2.jpeg"/><Relationship Id="rId12" Type="http://schemas.microsoft.com/office/2007/relationships/diagramDrawing" Target="../diagrams/drawing2.xml"/><Relationship Id="rId17" Type="http://schemas.openxmlformats.org/officeDocument/2006/relationships/diagramColors" Target="../diagrams/colors3.xml"/><Relationship Id="rId2" Type="http://schemas.openxmlformats.org/officeDocument/2006/relationships/diagramData" Target="../diagrams/data1.xml"/><Relationship Id="rId16" Type="http://schemas.openxmlformats.org/officeDocument/2006/relationships/diagramQuickStyle" Target="../diagrams/quickStyle3.xml"/><Relationship Id="rId20" Type="http://schemas.openxmlformats.org/officeDocument/2006/relationships/image" Target="../media/image5.jpe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diagramLayout" Target="../diagrams/layout3.xml"/><Relationship Id="rId10" Type="http://schemas.openxmlformats.org/officeDocument/2006/relationships/diagramQuickStyle" Target="../diagrams/quickStyle2.xml"/><Relationship Id="rId19" Type="http://schemas.openxmlformats.org/officeDocument/2006/relationships/image" Target="../media/image4.jpeg"/><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diagramData" Target="../diagrams/data3.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38.xml"/><Relationship Id="rId3" Type="http://schemas.openxmlformats.org/officeDocument/2006/relationships/diagramLayout" Target="../diagrams/layout37.xml"/><Relationship Id="rId7" Type="http://schemas.openxmlformats.org/officeDocument/2006/relationships/diagramData" Target="../diagrams/data38.xml"/><Relationship Id="rId2" Type="http://schemas.openxmlformats.org/officeDocument/2006/relationships/diagramData" Target="../diagrams/data37.xml"/><Relationship Id="rId1" Type="http://schemas.openxmlformats.org/officeDocument/2006/relationships/slideLayout" Target="../slideLayouts/slideLayout8.xml"/><Relationship Id="rId6" Type="http://schemas.microsoft.com/office/2007/relationships/diagramDrawing" Target="../diagrams/drawing37.xml"/><Relationship Id="rId11" Type="http://schemas.microsoft.com/office/2007/relationships/diagramDrawing" Target="../diagrams/drawing38.xml"/><Relationship Id="rId5" Type="http://schemas.openxmlformats.org/officeDocument/2006/relationships/diagramColors" Target="../diagrams/colors37.xml"/><Relationship Id="rId10" Type="http://schemas.openxmlformats.org/officeDocument/2006/relationships/diagramColors" Target="../diagrams/colors38.xml"/><Relationship Id="rId4" Type="http://schemas.openxmlformats.org/officeDocument/2006/relationships/diagramQuickStyle" Target="../diagrams/quickStyle37.xml"/><Relationship Id="rId9" Type="http://schemas.openxmlformats.org/officeDocument/2006/relationships/diagramQuickStyle" Target="../diagrams/quickStyle38.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40.xml"/><Relationship Id="rId3" Type="http://schemas.openxmlformats.org/officeDocument/2006/relationships/diagramLayout" Target="../diagrams/layout39.xml"/><Relationship Id="rId7" Type="http://schemas.openxmlformats.org/officeDocument/2006/relationships/diagramData" Target="../diagrams/data40.xml"/><Relationship Id="rId2" Type="http://schemas.openxmlformats.org/officeDocument/2006/relationships/diagramData" Target="../diagrams/data39.xml"/><Relationship Id="rId1" Type="http://schemas.openxmlformats.org/officeDocument/2006/relationships/slideLayout" Target="../slideLayouts/slideLayout8.xml"/><Relationship Id="rId6" Type="http://schemas.microsoft.com/office/2007/relationships/diagramDrawing" Target="../diagrams/drawing39.xml"/><Relationship Id="rId11" Type="http://schemas.microsoft.com/office/2007/relationships/diagramDrawing" Target="../diagrams/drawing40.xml"/><Relationship Id="rId5" Type="http://schemas.openxmlformats.org/officeDocument/2006/relationships/diagramColors" Target="../diagrams/colors39.xml"/><Relationship Id="rId10" Type="http://schemas.openxmlformats.org/officeDocument/2006/relationships/diagramColors" Target="../diagrams/colors40.xml"/><Relationship Id="rId4" Type="http://schemas.openxmlformats.org/officeDocument/2006/relationships/diagramQuickStyle" Target="../diagrams/quickStyle39.xml"/><Relationship Id="rId9" Type="http://schemas.openxmlformats.org/officeDocument/2006/relationships/diagramQuickStyle" Target="../diagrams/quickStyle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41.xml"/><Relationship Id="rId7" Type="http://schemas.openxmlformats.org/officeDocument/2006/relationships/image" Target="../media/image41.jpeg"/><Relationship Id="rId2" Type="http://schemas.openxmlformats.org/officeDocument/2006/relationships/diagramData" Target="../diagrams/data41.xml"/><Relationship Id="rId1" Type="http://schemas.openxmlformats.org/officeDocument/2006/relationships/slideLayout" Target="../slideLayouts/slideLayout8.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image" Target="../media/image7.jpe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image" Target="../media/image6.jpeg"/><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6.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image" Target="../media/image8.jpeg"/><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18" Type="http://schemas.openxmlformats.org/officeDocument/2006/relationships/image" Target="../media/image10.jpeg"/><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diagramData" Target="../diagrams/data11.xml"/><Relationship Id="rId17" Type="http://schemas.openxmlformats.org/officeDocument/2006/relationships/image" Target="../media/image9.jpeg"/><Relationship Id="rId2" Type="http://schemas.openxmlformats.org/officeDocument/2006/relationships/diagramData" Target="../diagrams/data9.xml"/><Relationship Id="rId16" Type="http://schemas.microsoft.com/office/2007/relationships/diagramDrawing" Target="../diagrams/drawing11.xml"/><Relationship Id="rId1" Type="http://schemas.openxmlformats.org/officeDocument/2006/relationships/slideLayout" Target="../slideLayouts/slideLayout6.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19" Type="http://schemas.openxmlformats.org/officeDocument/2006/relationships/image" Target="../media/image11.jpeg"/><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18" Type="http://schemas.openxmlformats.org/officeDocument/2006/relationships/image" Target="../media/image13.jpeg"/><Relationship Id="rId3" Type="http://schemas.openxmlformats.org/officeDocument/2006/relationships/diagramLayout" Target="../diagrams/layout12.xml"/><Relationship Id="rId7" Type="http://schemas.openxmlformats.org/officeDocument/2006/relationships/diagramData" Target="../diagrams/data13.xml"/><Relationship Id="rId12" Type="http://schemas.openxmlformats.org/officeDocument/2006/relationships/diagramData" Target="../diagrams/data14.xml"/><Relationship Id="rId17" Type="http://schemas.openxmlformats.org/officeDocument/2006/relationships/image" Target="../media/image12.jpeg"/><Relationship Id="rId2" Type="http://schemas.openxmlformats.org/officeDocument/2006/relationships/diagramData" Target="../diagrams/data12.xml"/><Relationship Id="rId16" Type="http://schemas.microsoft.com/office/2007/relationships/diagramDrawing" Target="../diagrams/drawing14.xml"/><Relationship Id="rId1" Type="http://schemas.openxmlformats.org/officeDocument/2006/relationships/slideLayout" Target="../slideLayouts/slideLayout6.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Colors" Target="../diagrams/colors14.xml"/><Relationship Id="rId10" Type="http://schemas.openxmlformats.org/officeDocument/2006/relationships/diagramColors" Target="../diagrams/colors13.xml"/><Relationship Id="rId19" Type="http://schemas.openxmlformats.org/officeDocument/2006/relationships/image" Target="../media/image14.jpeg"/><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18" Type="http://schemas.openxmlformats.org/officeDocument/2006/relationships/image" Target="../media/image16.png"/><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17" Type="http://schemas.openxmlformats.org/officeDocument/2006/relationships/image" Target="../media/image15.jpeg"/><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6.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19" Type="http://schemas.openxmlformats.org/officeDocument/2006/relationships/image" Target="../media/image17.jpeg"/><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9.xml"/><Relationship Id="rId13" Type="http://schemas.openxmlformats.org/officeDocument/2006/relationships/diagramLayout" Target="../diagrams/layout20.xml"/><Relationship Id="rId18" Type="http://schemas.openxmlformats.org/officeDocument/2006/relationships/image" Target="../media/image19.gif"/><Relationship Id="rId3" Type="http://schemas.openxmlformats.org/officeDocument/2006/relationships/diagramLayout" Target="../diagrams/layout18.xml"/><Relationship Id="rId7" Type="http://schemas.openxmlformats.org/officeDocument/2006/relationships/diagramData" Target="../diagrams/data19.xml"/><Relationship Id="rId12" Type="http://schemas.openxmlformats.org/officeDocument/2006/relationships/diagramData" Target="../diagrams/data20.xml"/><Relationship Id="rId17" Type="http://schemas.openxmlformats.org/officeDocument/2006/relationships/image" Target="../media/image18.png"/><Relationship Id="rId2" Type="http://schemas.openxmlformats.org/officeDocument/2006/relationships/diagramData" Target="../diagrams/data18.xml"/><Relationship Id="rId16" Type="http://schemas.microsoft.com/office/2007/relationships/diagramDrawing" Target="../diagrams/drawing20.xml"/><Relationship Id="rId1" Type="http://schemas.openxmlformats.org/officeDocument/2006/relationships/slideLayout" Target="../slideLayouts/slideLayout6.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5" Type="http://schemas.openxmlformats.org/officeDocument/2006/relationships/diagramColors" Target="../diagrams/colors20.xml"/><Relationship Id="rId10" Type="http://schemas.openxmlformats.org/officeDocument/2006/relationships/diagramColors" Target="../diagrams/colors19.xml"/><Relationship Id="rId19" Type="http://schemas.openxmlformats.org/officeDocument/2006/relationships/image" Target="../media/image20.jpeg"/><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image" Target="../media/image21.png"/><Relationship Id="rId2" Type="http://schemas.openxmlformats.org/officeDocument/2006/relationships/diagramData" Target="../diagrams/data21.xml"/><Relationship Id="rId1" Type="http://schemas.openxmlformats.org/officeDocument/2006/relationships/slideLayout" Target="../slideLayouts/slideLayout8.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bject 2"/>
          <p:cNvSpPr>
            <a:spLocks noChangeArrowheads="1"/>
          </p:cNvSpPr>
          <p:nvPr/>
        </p:nvSpPr>
        <p:spPr bwMode="auto">
          <a:xfrm>
            <a:off x="0" y="0"/>
            <a:ext cx="12192000" cy="1880075"/>
          </a:xfrm>
          <a:custGeom>
            <a:avLst/>
            <a:gdLst>
              <a:gd name="T0" fmla="*/ 0 w 5760085"/>
              <a:gd name="T1" fmla="*/ 0 h 1021080"/>
              <a:gd name="T2" fmla="*/ 5760085 w 5760085"/>
              <a:gd name="T3" fmla="*/ 1021080 h 1021080"/>
            </a:gdLst>
            <a:ahLst/>
            <a:cxnLst>
              <a:cxn ang="0">
                <a:pos x="5759640" y="0"/>
              </a:cxn>
              <a:cxn ang="0">
                <a:pos x="0" y="0"/>
              </a:cxn>
              <a:cxn ang="0">
                <a:pos x="0" y="1020953"/>
              </a:cxn>
              <a:cxn ang="0">
                <a:pos x="5759640" y="1020953"/>
              </a:cxn>
              <a:cxn ang="0">
                <a:pos x="5759640" y="0"/>
              </a:cxn>
            </a:cxnLst>
            <a:rect l="T0" t="T1" r="T2" b="T3"/>
            <a:pathLst>
              <a:path w="5760085" h="1021080">
                <a:moveTo>
                  <a:pt x="5759640" y="0"/>
                </a:moveTo>
                <a:lnTo>
                  <a:pt x="0" y="0"/>
                </a:lnTo>
                <a:lnTo>
                  <a:pt x="0" y="1020953"/>
                </a:lnTo>
                <a:lnTo>
                  <a:pt x="5759640" y="1020953"/>
                </a:lnTo>
                <a:lnTo>
                  <a:pt x="5759640" y="0"/>
                </a:lnTo>
                <a:close/>
              </a:path>
            </a:pathLst>
          </a:custGeom>
          <a:solidFill>
            <a:srgbClr val="0066CC"/>
          </a:solidFill>
          <a:ln w="9525">
            <a:noFill/>
            <a:round/>
            <a:headEnd/>
            <a:tailEnd/>
          </a:ln>
        </p:spPr>
        <p:txBody>
          <a:bodyPr lIns="0" tIns="0" rIns="0" bIns="0"/>
          <a:lstStyle/>
          <a:p>
            <a:endParaRPr lang="ru-RU"/>
          </a:p>
        </p:txBody>
      </p:sp>
      <p:sp>
        <p:nvSpPr>
          <p:cNvPr id="5123" name="object 4"/>
          <p:cNvSpPr txBox="1">
            <a:spLocks noChangeArrowheads="1"/>
          </p:cNvSpPr>
          <p:nvPr/>
        </p:nvSpPr>
        <p:spPr bwMode="auto">
          <a:xfrm>
            <a:off x="1034041" y="2524098"/>
            <a:ext cx="6521601" cy="2984468"/>
          </a:xfrm>
          <a:prstGeom prst="rect">
            <a:avLst/>
          </a:prstGeom>
          <a:noFill/>
          <a:ln w="9525">
            <a:noFill/>
            <a:miter lim="800000"/>
            <a:headEnd/>
            <a:tailEnd/>
          </a:ln>
        </p:spPr>
        <p:txBody>
          <a:bodyPr wrap="square" lIns="0" tIns="29525" rIns="0" bIns="0">
            <a:spAutoFit/>
          </a:bodyPr>
          <a:lstStyle/>
          <a:p>
            <a:pPr marL="38100" algn="ctr" defTabSz="685800"/>
            <a:r>
              <a:rPr lang="en-US" altLang="ru-RU" sz="4800" b="1" dirty="0" err="1">
                <a:latin typeface="Arial" pitchFamily="34" charset="0"/>
                <a:cs typeface="Arial" pitchFamily="34" charset="0"/>
              </a:rPr>
              <a:t>Mavzu</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O‘rta</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Osiyo</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ko‘llari</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va</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suv</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omborlari</a:t>
            </a:r>
            <a:r>
              <a:rPr lang="en-US" altLang="ru-RU" sz="4800" b="1" dirty="0">
                <a:latin typeface="Arial" pitchFamily="34" charset="0"/>
                <a:cs typeface="Arial" pitchFamily="34" charset="0"/>
              </a:rPr>
              <a:t>.</a:t>
            </a:r>
          </a:p>
          <a:p>
            <a:pPr marL="38100" algn="ctr" defTabSz="685800"/>
            <a:r>
              <a:rPr lang="en-US" altLang="ru-RU" sz="4800" b="1" dirty="0" err="1">
                <a:latin typeface="Arial" pitchFamily="34" charset="0"/>
                <a:cs typeface="Arial" pitchFamily="34" charset="0"/>
              </a:rPr>
              <a:t>Yerosti</a:t>
            </a:r>
            <a:r>
              <a:rPr lang="en-US" altLang="ru-RU" sz="4800" b="1" dirty="0">
                <a:latin typeface="Arial" pitchFamily="34" charset="0"/>
                <a:cs typeface="Arial" pitchFamily="34" charset="0"/>
              </a:rPr>
              <a:t> </a:t>
            </a:r>
            <a:r>
              <a:rPr lang="en-US" altLang="ru-RU" sz="4800" b="1" dirty="0" err="1">
                <a:latin typeface="Arial" pitchFamily="34" charset="0"/>
                <a:cs typeface="Arial" pitchFamily="34" charset="0"/>
              </a:rPr>
              <a:t>suvlari</a:t>
            </a:r>
            <a:r>
              <a:rPr lang="en-US" altLang="ru-RU" sz="4800" b="1" dirty="0">
                <a:latin typeface="Arial" pitchFamily="34" charset="0"/>
                <a:cs typeface="Arial" pitchFamily="34" charset="0"/>
              </a:rPr>
              <a:t>.</a:t>
            </a:r>
            <a:endParaRPr lang="uz-Cyrl-UZ" altLang="ru-RU" sz="4800" b="1" dirty="0">
              <a:latin typeface="Arial" pitchFamily="34" charset="0"/>
              <a:cs typeface="Arial" pitchFamily="34" charset="0"/>
            </a:endParaRPr>
          </a:p>
        </p:txBody>
      </p:sp>
      <p:sp>
        <p:nvSpPr>
          <p:cNvPr id="5124" name="object 5"/>
          <p:cNvSpPr>
            <a:spLocks noChangeArrowheads="1"/>
          </p:cNvSpPr>
          <p:nvPr/>
        </p:nvSpPr>
        <p:spPr bwMode="auto">
          <a:xfrm>
            <a:off x="525119" y="2556050"/>
            <a:ext cx="645655" cy="2009775"/>
          </a:xfrm>
          <a:custGeom>
            <a:avLst/>
            <a:gdLst>
              <a:gd name="T0" fmla="*/ 0 w 344170"/>
              <a:gd name="T1" fmla="*/ 0 h 680719"/>
              <a:gd name="T2" fmla="*/ 344170 w 344170"/>
              <a:gd name="T3" fmla="*/ 680719 h 680719"/>
            </a:gdLst>
            <a:ahLst/>
            <a:cxnLst>
              <a:cxn ang="0">
                <a:pos x="343828" y="0"/>
              </a:cxn>
              <a:cxn ang="0">
                <a:pos x="0" y="0"/>
              </a:cxn>
              <a:cxn ang="0">
                <a:pos x="0" y="680466"/>
              </a:cxn>
              <a:cxn ang="0">
                <a:pos x="343828" y="680466"/>
              </a:cxn>
              <a:cxn ang="0">
                <a:pos x="343828" y="0"/>
              </a:cxn>
            </a:cxnLst>
            <a:rect l="T0" t="T1" r="T2" b="T3"/>
            <a:pathLst>
              <a:path w="344170" h="680719">
                <a:moveTo>
                  <a:pt x="343828" y="0"/>
                </a:moveTo>
                <a:lnTo>
                  <a:pt x="0" y="0"/>
                </a:lnTo>
                <a:lnTo>
                  <a:pt x="0" y="680466"/>
                </a:lnTo>
                <a:lnTo>
                  <a:pt x="343828" y="680466"/>
                </a:lnTo>
                <a:lnTo>
                  <a:pt x="343828" y="0"/>
                </a:lnTo>
                <a:close/>
              </a:path>
            </a:pathLst>
          </a:custGeom>
          <a:solidFill>
            <a:srgbClr val="2365C7"/>
          </a:solidFill>
          <a:ln w="9525">
            <a:noFill/>
            <a:miter lim="800000"/>
            <a:headEnd/>
            <a:tailEnd/>
          </a:ln>
        </p:spPr>
        <p:txBody>
          <a:bodyPr lIns="0" tIns="0" rIns="0" bIns="0"/>
          <a:lstStyle/>
          <a:p>
            <a:endParaRPr lang="ru-RU"/>
          </a:p>
        </p:txBody>
      </p:sp>
      <p:sp>
        <p:nvSpPr>
          <p:cNvPr id="5125" name="object 9"/>
          <p:cNvSpPr>
            <a:spLocks noChangeArrowheads="1"/>
          </p:cNvSpPr>
          <p:nvPr/>
        </p:nvSpPr>
        <p:spPr bwMode="auto">
          <a:xfrm>
            <a:off x="9928225" y="422275"/>
            <a:ext cx="1933338" cy="1276350"/>
          </a:xfrm>
          <a:custGeom>
            <a:avLst/>
            <a:gdLst>
              <a:gd name="T0" fmla="*/ 0 w 603885"/>
              <a:gd name="T1" fmla="*/ 0 h 603885"/>
              <a:gd name="T2" fmla="*/ 603885 w 603885"/>
              <a:gd name="T3" fmla="*/ 603885 h 603885"/>
            </a:gdLst>
            <a:ahLst/>
            <a:cxnLst>
              <a:cxn ang="0">
                <a:pos x="603605" y="0"/>
              </a:cxn>
              <a:cxn ang="0">
                <a:pos x="0" y="0"/>
              </a:cxn>
              <a:cxn ang="0">
                <a:pos x="0" y="603618"/>
              </a:cxn>
              <a:cxn ang="0">
                <a:pos x="603605" y="603618"/>
              </a:cxn>
              <a:cxn ang="0">
                <a:pos x="603605" y="0"/>
              </a:cxn>
            </a:cxnLst>
            <a:rect l="T0" t="T1" r="T2" b="T3"/>
            <a:pathLst>
              <a:path w="603885" h="603885">
                <a:moveTo>
                  <a:pt x="603605" y="0"/>
                </a:moveTo>
                <a:lnTo>
                  <a:pt x="0" y="0"/>
                </a:lnTo>
                <a:lnTo>
                  <a:pt x="0" y="603618"/>
                </a:lnTo>
                <a:lnTo>
                  <a:pt x="603605" y="603618"/>
                </a:lnTo>
                <a:lnTo>
                  <a:pt x="603605" y="0"/>
                </a:lnTo>
                <a:close/>
              </a:path>
            </a:pathLst>
          </a:custGeom>
          <a:solidFill>
            <a:srgbClr val="00A859"/>
          </a:solidFill>
          <a:ln w="9525">
            <a:noFill/>
            <a:miter lim="800000"/>
            <a:headEnd/>
            <a:tailEnd/>
          </a:ln>
        </p:spPr>
        <p:txBody>
          <a:bodyPr lIns="0" tIns="0" rIns="0" bIns="0"/>
          <a:lstStyle/>
          <a:p>
            <a:endParaRPr lang="ru-RU"/>
          </a:p>
        </p:txBody>
      </p:sp>
      <p:sp>
        <p:nvSpPr>
          <p:cNvPr id="5126" name="object 10"/>
          <p:cNvSpPr>
            <a:spLocks noChangeArrowheads="1"/>
          </p:cNvSpPr>
          <p:nvPr/>
        </p:nvSpPr>
        <p:spPr bwMode="auto">
          <a:xfrm>
            <a:off x="9928225" y="409575"/>
            <a:ext cx="1933338" cy="1276350"/>
          </a:xfrm>
          <a:custGeom>
            <a:avLst/>
            <a:gdLst>
              <a:gd name="T0" fmla="*/ 0 w 603885"/>
              <a:gd name="T1" fmla="*/ 0 h 603885"/>
              <a:gd name="T2" fmla="*/ 603885 w 603885"/>
              <a:gd name="T3" fmla="*/ 603885 h 603885"/>
            </a:gdLst>
            <a:ahLst/>
            <a:cxnLst>
              <a:cxn ang="0">
                <a:pos x="0" y="0"/>
              </a:cxn>
              <a:cxn ang="0">
                <a:pos x="603605" y="0"/>
              </a:cxn>
              <a:cxn ang="0">
                <a:pos x="603605" y="603618"/>
              </a:cxn>
              <a:cxn ang="0">
                <a:pos x="0" y="603618"/>
              </a:cxn>
              <a:cxn ang="0">
                <a:pos x="0" y="0"/>
              </a:cxn>
            </a:cxnLst>
            <a:rect l="T0" t="T1" r="T2" b="T3"/>
            <a:pathLst>
              <a:path w="603885" h="603885">
                <a:moveTo>
                  <a:pt x="0" y="0"/>
                </a:moveTo>
                <a:lnTo>
                  <a:pt x="603605" y="0"/>
                </a:lnTo>
                <a:lnTo>
                  <a:pt x="603605" y="603618"/>
                </a:lnTo>
                <a:lnTo>
                  <a:pt x="0" y="603618"/>
                </a:lnTo>
                <a:lnTo>
                  <a:pt x="0" y="0"/>
                </a:lnTo>
                <a:close/>
              </a:path>
            </a:pathLst>
          </a:custGeom>
          <a:noFill/>
          <a:ln w="30481">
            <a:solidFill>
              <a:srgbClr val="FEFEFE"/>
            </a:solidFill>
            <a:miter lim="800000"/>
            <a:headEnd/>
            <a:tailEnd/>
          </a:ln>
        </p:spPr>
        <p:txBody>
          <a:bodyPr lIns="0" tIns="0" rIns="0" bIns="0"/>
          <a:lstStyle/>
          <a:p>
            <a:endParaRPr lang="ru-RU"/>
          </a:p>
        </p:txBody>
      </p:sp>
      <p:sp>
        <p:nvSpPr>
          <p:cNvPr id="22" name="object 12">
            <a:extLst/>
          </p:cNvPr>
          <p:cNvSpPr txBox="1"/>
          <p:nvPr/>
        </p:nvSpPr>
        <p:spPr>
          <a:xfrm>
            <a:off x="10107613" y="635000"/>
            <a:ext cx="587375" cy="710987"/>
          </a:xfrm>
          <a:prstGeom prst="rect">
            <a:avLst/>
          </a:prstGeom>
        </p:spPr>
        <p:txBody>
          <a:bodyPr lIns="0" tIns="33551" rIns="0" bIns="0">
            <a:spAutoFit/>
          </a:bodyPr>
          <a:lstStyle/>
          <a:p>
            <a:pPr defTabSz="1218848">
              <a:spcBef>
                <a:spcPts val="265"/>
              </a:spcBef>
              <a:defRPr/>
            </a:pPr>
            <a:r>
              <a:rPr lang="ru-RU" sz="4400" b="1" spc="21" dirty="0">
                <a:solidFill>
                  <a:srgbClr val="FEFEFE"/>
                </a:solidFill>
                <a:latin typeface="Arial"/>
                <a:cs typeface="Arial"/>
              </a:rPr>
              <a:t>7</a:t>
            </a:r>
            <a:r>
              <a:rPr lang="en-US" sz="4400" b="1" spc="21" dirty="0">
                <a:solidFill>
                  <a:srgbClr val="FEFEFE"/>
                </a:solidFill>
                <a:latin typeface="Arial"/>
                <a:cs typeface="Arial"/>
              </a:rPr>
              <a:t>-</a:t>
            </a:r>
            <a:endParaRPr sz="4400" dirty="0">
              <a:solidFill>
                <a:srgbClr val="57565A"/>
              </a:solidFill>
              <a:latin typeface="Arial"/>
              <a:cs typeface="Arial"/>
            </a:endParaRPr>
          </a:p>
        </p:txBody>
      </p:sp>
      <p:sp>
        <p:nvSpPr>
          <p:cNvPr id="23" name="object 13">
            <a:extLst/>
          </p:cNvPr>
          <p:cNvSpPr txBox="1"/>
          <p:nvPr/>
        </p:nvSpPr>
        <p:spPr>
          <a:xfrm>
            <a:off x="10694988" y="687574"/>
            <a:ext cx="1105268" cy="702855"/>
          </a:xfrm>
          <a:prstGeom prst="rect">
            <a:avLst/>
          </a:prstGeom>
        </p:spPr>
        <p:txBody>
          <a:bodyPr wrap="square" lIns="0" tIns="25498" rIns="0" bIns="0">
            <a:spAutoFit/>
          </a:bodyPr>
          <a:lstStyle/>
          <a:p>
            <a:pPr defTabSz="1218848">
              <a:spcBef>
                <a:spcPts val="201"/>
              </a:spcBef>
              <a:defRPr/>
            </a:pPr>
            <a:r>
              <a:rPr lang="en-US" sz="4400" b="1" spc="-11" dirty="0" err="1">
                <a:solidFill>
                  <a:srgbClr val="FEFEFE"/>
                </a:solidFill>
                <a:latin typeface="Arial"/>
                <a:cs typeface="Arial"/>
              </a:rPr>
              <a:t>sinf</a:t>
            </a:r>
            <a:endParaRPr sz="4400" b="1" dirty="0">
              <a:solidFill>
                <a:srgbClr val="57565A"/>
              </a:solidFill>
              <a:latin typeface="Arial"/>
              <a:cs typeface="Arial"/>
            </a:endParaRPr>
          </a:p>
        </p:txBody>
      </p:sp>
      <p:sp>
        <p:nvSpPr>
          <p:cNvPr id="5129" name="object 2"/>
          <p:cNvSpPr txBox="1">
            <a:spLocks/>
          </p:cNvSpPr>
          <p:nvPr/>
        </p:nvSpPr>
        <p:spPr bwMode="auto">
          <a:xfrm>
            <a:off x="2201069" y="409575"/>
            <a:ext cx="7131050" cy="1139825"/>
          </a:xfrm>
          <a:prstGeom prst="rect">
            <a:avLst/>
          </a:prstGeom>
          <a:noFill/>
          <a:ln w="9525">
            <a:noFill/>
            <a:miter lim="800000"/>
            <a:headEnd/>
            <a:tailEnd/>
          </a:ln>
        </p:spPr>
        <p:txBody>
          <a:bodyPr lIns="0" tIns="30910" rIns="0" bIns="0">
            <a:spAutoFit/>
          </a:bodyPr>
          <a:lstStyle/>
          <a:p>
            <a:pPr algn="ctr" defTabSz="911225"/>
            <a:r>
              <a:rPr lang="en-US" altLang="ru-RU" sz="7200" b="1" dirty="0">
                <a:solidFill>
                  <a:srgbClr val="FFFFFF"/>
                </a:solidFill>
                <a:latin typeface="Arial" pitchFamily="34" charset="0"/>
                <a:cs typeface="Arial" pitchFamily="34" charset="0"/>
              </a:rPr>
              <a:t>GEOGRAFIYA</a:t>
            </a:r>
            <a:endParaRPr lang="ru-RU" altLang="ru-RU" sz="2400" dirty="0">
              <a:solidFill>
                <a:srgbClr val="FFFFFF"/>
              </a:solidFill>
              <a:latin typeface="Arial" pitchFamily="34" charset="0"/>
              <a:cs typeface="Arial" pitchFamily="34" charset="0"/>
            </a:endParaRPr>
          </a:p>
        </p:txBody>
      </p:sp>
      <p:sp>
        <p:nvSpPr>
          <p:cNvPr id="5130" name="object 11"/>
          <p:cNvSpPr>
            <a:spLocks noChangeArrowheads="1"/>
          </p:cNvSpPr>
          <p:nvPr/>
        </p:nvSpPr>
        <p:spPr bwMode="auto">
          <a:xfrm>
            <a:off x="611982" y="261964"/>
            <a:ext cx="1054100" cy="1433513"/>
          </a:xfrm>
          <a:custGeom>
            <a:avLst/>
            <a:gdLst>
              <a:gd name="T0" fmla="*/ 0 w 335280"/>
              <a:gd name="T1" fmla="*/ 0 h 464184"/>
              <a:gd name="T2" fmla="*/ 335280 w 335280"/>
              <a:gd name="T3" fmla="*/ 464184 h 464184"/>
            </a:gdLst>
            <a:ahLst/>
            <a:cxnLst>
              <a:cxn ang="0">
                <a:pos x="67618" y="420771"/>
              </a:cxn>
              <a:cxn ang="0">
                <a:pos x="311425" y="463657"/>
              </a:cxn>
              <a:cxn ang="0">
                <a:pos x="83073" y="448203"/>
              </a:cxn>
              <a:cxn ang="0">
                <a:pos x="314902" y="420771"/>
              </a:cxn>
              <a:cxn ang="0">
                <a:pos x="299448" y="432748"/>
              </a:cxn>
              <a:cxn ang="0">
                <a:pos x="314902" y="432748"/>
              </a:cxn>
              <a:cxn ang="0">
                <a:pos x="183531" y="3477"/>
              </a:cxn>
              <a:cxn ang="0">
                <a:pos x="91752" y="35545"/>
              </a:cxn>
              <a:cxn ang="0">
                <a:pos x="6658" y="145194"/>
              </a:cxn>
              <a:cxn ang="0">
                <a:pos x="25451" y="284570"/>
              </a:cxn>
              <a:cxn ang="0">
                <a:pos x="135417" y="370384"/>
              </a:cxn>
              <a:cxn ang="0">
                <a:pos x="198986" y="417294"/>
              </a:cxn>
              <a:cxn ang="0">
                <a:pos x="138337" y="357127"/>
              </a:cxn>
              <a:cxn ang="0">
                <a:pos x="36736" y="278997"/>
              </a:cxn>
              <a:cxn ang="0">
                <a:pos x="19598" y="147996"/>
              </a:cxn>
              <a:cxn ang="0">
                <a:pos x="97726" y="46394"/>
              </a:cxn>
              <a:cxn ang="0">
                <a:pos x="198986" y="23183"/>
              </a:cxn>
              <a:cxn ang="0">
                <a:pos x="198986" y="23183"/>
              </a:cxn>
              <a:cxn ang="0">
                <a:pos x="141817" y="54226"/>
              </a:cxn>
              <a:cxn ang="0">
                <a:pos x="53770" y="146893"/>
              </a:cxn>
              <a:cxn ang="0">
                <a:pos x="71837" y="278493"/>
              </a:cxn>
              <a:cxn ang="0">
                <a:pos x="183531" y="340017"/>
              </a:cxn>
              <a:cxn ang="0">
                <a:pos x="199104" y="339989"/>
              </a:cxn>
              <a:cxn ang="0">
                <a:pos x="191260" y="324561"/>
              </a:cxn>
              <a:cxn ang="0">
                <a:pos x="98632" y="286118"/>
              </a:cxn>
              <a:cxn ang="0">
                <a:pos x="118873" y="248926"/>
              </a:cxn>
              <a:cxn ang="0">
                <a:pos x="65867" y="232409"/>
              </a:cxn>
              <a:cxn ang="0">
                <a:pos x="59889" y="193191"/>
              </a:cxn>
              <a:cxn ang="0">
                <a:pos x="62014" y="170009"/>
              </a:cxn>
              <a:cxn ang="0">
                <a:pos x="131371" y="154551"/>
              </a:cxn>
              <a:cxn ang="0">
                <a:pos x="108573" y="91125"/>
              </a:cxn>
              <a:cxn ang="0">
                <a:pos x="253050" y="62402"/>
              </a:cxn>
              <a:cxn ang="0">
                <a:pos x="198986" y="23183"/>
              </a:cxn>
              <a:cxn ang="0">
                <a:pos x="319500" y="166940"/>
              </a:cxn>
              <a:cxn ang="0">
                <a:pos x="264963" y="301475"/>
              </a:cxn>
              <a:cxn ang="0">
                <a:pos x="252263" y="324561"/>
              </a:cxn>
              <a:cxn ang="0">
                <a:pos x="330700" y="229768"/>
              </a:cxn>
              <a:cxn ang="0">
                <a:pos x="312558" y="118907"/>
              </a:cxn>
              <a:cxn ang="0">
                <a:pos x="142383" y="294328"/>
              </a:cxn>
              <a:cxn ang="0">
                <a:pos x="166629" y="275008"/>
              </a:cxn>
              <a:cxn ang="0">
                <a:pos x="148081" y="170009"/>
              </a:cxn>
              <a:cxn ang="0">
                <a:pos x="144893" y="275008"/>
              </a:cxn>
              <a:cxn ang="0">
                <a:pos x="207490" y="229320"/>
              </a:cxn>
              <a:cxn ang="0">
                <a:pos x="98046" y="231152"/>
              </a:cxn>
              <a:cxn ang="0">
                <a:pos x="114829" y="244872"/>
              </a:cxn>
              <a:cxn ang="0">
                <a:pos x="98046" y="231152"/>
              </a:cxn>
              <a:cxn ang="0">
                <a:pos x="128570" y="113403"/>
              </a:cxn>
              <a:cxn ang="0">
                <a:pos x="188650" y="178412"/>
              </a:cxn>
              <a:cxn ang="0">
                <a:pos x="212867" y="159091"/>
              </a:cxn>
              <a:cxn ang="0">
                <a:pos x="201693" y="62402"/>
              </a:cxn>
              <a:cxn ang="0">
                <a:pos x="191260" y="159091"/>
              </a:cxn>
              <a:cxn ang="0">
                <a:pos x="267097" y="126734"/>
              </a:cxn>
              <a:cxn ang="0">
                <a:pos x="267097" y="126734"/>
              </a:cxn>
              <a:cxn ang="0">
                <a:pos x="270760" y="147600"/>
              </a:cxn>
              <a:cxn ang="0">
                <a:pos x="268538" y="128182"/>
              </a:cxn>
              <a:cxn ang="0">
                <a:pos x="201693" y="62402"/>
              </a:cxn>
              <a:cxn ang="0">
                <a:pos x="271485" y="89391"/>
              </a:cxn>
              <a:cxn ang="0">
                <a:pos x="289953" y="128182"/>
              </a:cxn>
              <a:cxn ang="0">
                <a:pos x="292178" y="89761"/>
              </a:cxn>
            </a:cxnLst>
            <a:rect l="T0" t="T1" r="T2" b="T3"/>
            <a:pathLst>
              <a:path w="335280" h="464184">
                <a:moveTo>
                  <a:pt x="311425" y="417294"/>
                </a:moveTo>
                <a:lnTo>
                  <a:pt x="71097" y="417294"/>
                </a:lnTo>
                <a:lnTo>
                  <a:pt x="67618" y="420771"/>
                </a:lnTo>
                <a:lnTo>
                  <a:pt x="67618" y="460180"/>
                </a:lnTo>
                <a:lnTo>
                  <a:pt x="71097" y="463657"/>
                </a:lnTo>
                <a:lnTo>
                  <a:pt x="311425" y="463657"/>
                </a:lnTo>
                <a:lnTo>
                  <a:pt x="314902" y="460180"/>
                </a:lnTo>
                <a:lnTo>
                  <a:pt x="314902" y="448203"/>
                </a:lnTo>
                <a:lnTo>
                  <a:pt x="83073" y="448203"/>
                </a:lnTo>
                <a:lnTo>
                  <a:pt x="83073" y="432748"/>
                </a:lnTo>
                <a:lnTo>
                  <a:pt x="314902" y="432748"/>
                </a:lnTo>
                <a:lnTo>
                  <a:pt x="314902" y="420771"/>
                </a:lnTo>
                <a:lnTo>
                  <a:pt x="311425" y="417294"/>
                </a:lnTo>
                <a:close/>
              </a:path>
              <a:path w="335280" h="464184">
                <a:moveTo>
                  <a:pt x="314902" y="432748"/>
                </a:moveTo>
                <a:lnTo>
                  <a:pt x="299448" y="432748"/>
                </a:lnTo>
                <a:lnTo>
                  <a:pt x="299448" y="448203"/>
                </a:lnTo>
                <a:lnTo>
                  <a:pt x="314902" y="448203"/>
                </a:lnTo>
                <a:lnTo>
                  <a:pt x="314902" y="432748"/>
                </a:lnTo>
                <a:close/>
              </a:path>
              <a:path w="335280" h="464184">
                <a:moveTo>
                  <a:pt x="195508" y="0"/>
                </a:moveTo>
                <a:lnTo>
                  <a:pt x="187008" y="0"/>
                </a:lnTo>
                <a:lnTo>
                  <a:pt x="183531" y="3477"/>
                </a:lnTo>
                <a:lnTo>
                  <a:pt x="183531" y="7725"/>
                </a:lnTo>
                <a:lnTo>
                  <a:pt x="135417" y="15996"/>
                </a:lnTo>
                <a:lnTo>
                  <a:pt x="91752" y="35545"/>
                </a:lnTo>
                <a:lnTo>
                  <a:pt x="54456" y="64705"/>
                </a:lnTo>
                <a:lnTo>
                  <a:pt x="25451" y="101810"/>
                </a:lnTo>
                <a:lnTo>
                  <a:pt x="6658" y="145194"/>
                </a:lnTo>
                <a:lnTo>
                  <a:pt x="0" y="193191"/>
                </a:lnTo>
                <a:lnTo>
                  <a:pt x="6658" y="241186"/>
                </a:lnTo>
                <a:lnTo>
                  <a:pt x="25451" y="284570"/>
                </a:lnTo>
                <a:lnTo>
                  <a:pt x="54456" y="321675"/>
                </a:lnTo>
                <a:lnTo>
                  <a:pt x="91752" y="350835"/>
                </a:lnTo>
                <a:lnTo>
                  <a:pt x="135417" y="370384"/>
                </a:lnTo>
                <a:lnTo>
                  <a:pt x="183531" y="378655"/>
                </a:lnTo>
                <a:lnTo>
                  <a:pt x="183531" y="417294"/>
                </a:lnTo>
                <a:lnTo>
                  <a:pt x="198986" y="417294"/>
                </a:lnTo>
                <a:lnTo>
                  <a:pt x="198986" y="363200"/>
                </a:lnTo>
                <a:lnTo>
                  <a:pt x="183531" y="363200"/>
                </a:lnTo>
                <a:lnTo>
                  <a:pt x="138337" y="357127"/>
                </a:lnTo>
                <a:lnTo>
                  <a:pt x="97726" y="339989"/>
                </a:lnTo>
                <a:lnTo>
                  <a:pt x="63319" y="313405"/>
                </a:lnTo>
                <a:lnTo>
                  <a:pt x="36736" y="278997"/>
                </a:lnTo>
                <a:lnTo>
                  <a:pt x="19598" y="238385"/>
                </a:lnTo>
                <a:lnTo>
                  <a:pt x="13525" y="193191"/>
                </a:lnTo>
                <a:lnTo>
                  <a:pt x="19598" y="147996"/>
                </a:lnTo>
                <a:lnTo>
                  <a:pt x="36724" y="107412"/>
                </a:lnTo>
                <a:lnTo>
                  <a:pt x="63319" y="72977"/>
                </a:lnTo>
                <a:lnTo>
                  <a:pt x="97726" y="46394"/>
                </a:lnTo>
                <a:lnTo>
                  <a:pt x="138337" y="29256"/>
                </a:lnTo>
                <a:lnTo>
                  <a:pt x="183531" y="23183"/>
                </a:lnTo>
                <a:lnTo>
                  <a:pt x="198986" y="23183"/>
                </a:lnTo>
                <a:lnTo>
                  <a:pt x="198986" y="3477"/>
                </a:lnTo>
                <a:lnTo>
                  <a:pt x="195508" y="0"/>
                </a:lnTo>
                <a:close/>
              </a:path>
              <a:path w="335280" h="464184">
                <a:moveTo>
                  <a:pt x="198986" y="23183"/>
                </a:moveTo>
                <a:lnTo>
                  <a:pt x="183531" y="23183"/>
                </a:lnTo>
                <a:lnTo>
                  <a:pt x="183531" y="46365"/>
                </a:lnTo>
                <a:lnTo>
                  <a:pt x="141817" y="54226"/>
                </a:lnTo>
                <a:lnTo>
                  <a:pt x="104370" y="75125"/>
                </a:lnTo>
                <a:lnTo>
                  <a:pt x="74062" y="106776"/>
                </a:lnTo>
                <a:lnTo>
                  <a:pt x="53770" y="146893"/>
                </a:lnTo>
                <a:lnTo>
                  <a:pt x="46367" y="193191"/>
                </a:lnTo>
                <a:lnTo>
                  <a:pt x="53028" y="239117"/>
                </a:lnTo>
                <a:lnTo>
                  <a:pt x="71837" y="278493"/>
                </a:lnTo>
                <a:lnTo>
                  <a:pt x="101032" y="309588"/>
                </a:lnTo>
                <a:lnTo>
                  <a:pt x="138850" y="330673"/>
                </a:lnTo>
                <a:lnTo>
                  <a:pt x="183531" y="340017"/>
                </a:lnTo>
                <a:lnTo>
                  <a:pt x="183531" y="363200"/>
                </a:lnTo>
                <a:lnTo>
                  <a:pt x="198986" y="363200"/>
                </a:lnTo>
                <a:lnTo>
                  <a:pt x="199104" y="339989"/>
                </a:lnTo>
                <a:lnTo>
                  <a:pt x="244724" y="329180"/>
                </a:lnTo>
                <a:lnTo>
                  <a:pt x="252263" y="324561"/>
                </a:lnTo>
                <a:lnTo>
                  <a:pt x="191260" y="324561"/>
                </a:lnTo>
                <a:lnTo>
                  <a:pt x="156991" y="319945"/>
                </a:lnTo>
                <a:lnTo>
                  <a:pt x="125611" y="306835"/>
                </a:lnTo>
                <a:lnTo>
                  <a:pt x="98632" y="286118"/>
                </a:lnTo>
                <a:lnTo>
                  <a:pt x="77565" y="258681"/>
                </a:lnTo>
                <a:lnTo>
                  <a:pt x="96984" y="248926"/>
                </a:lnTo>
                <a:lnTo>
                  <a:pt x="118873" y="248926"/>
                </a:lnTo>
                <a:lnTo>
                  <a:pt x="114829" y="244872"/>
                </a:lnTo>
                <a:lnTo>
                  <a:pt x="70516" y="244872"/>
                </a:lnTo>
                <a:lnTo>
                  <a:pt x="65867" y="232409"/>
                </a:lnTo>
                <a:lnTo>
                  <a:pt x="62522" y="219574"/>
                </a:lnTo>
                <a:lnTo>
                  <a:pt x="60517" y="206468"/>
                </a:lnTo>
                <a:lnTo>
                  <a:pt x="59889" y="193191"/>
                </a:lnTo>
                <a:lnTo>
                  <a:pt x="59987" y="185464"/>
                </a:lnTo>
                <a:lnTo>
                  <a:pt x="60664" y="177638"/>
                </a:lnTo>
                <a:lnTo>
                  <a:pt x="62014" y="170009"/>
                </a:lnTo>
                <a:lnTo>
                  <a:pt x="148081" y="170009"/>
                </a:lnTo>
                <a:lnTo>
                  <a:pt x="133398" y="155326"/>
                </a:lnTo>
                <a:lnTo>
                  <a:pt x="131371" y="154551"/>
                </a:lnTo>
                <a:lnTo>
                  <a:pt x="65589" y="154551"/>
                </a:lnTo>
                <a:lnTo>
                  <a:pt x="82571" y="119302"/>
                </a:lnTo>
                <a:lnTo>
                  <a:pt x="108573" y="91125"/>
                </a:lnTo>
                <a:lnTo>
                  <a:pt x="141603" y="71624"/>
                </a:lnTo>
                <a:lnTo>
                  <a:pt x="179669" y="62402"/>
                </a:lnTo>
                <a:lnTo>
                  <a:pt x="253050" y="62402"/>
                </a:lnTo>
                <a:lnTo>
                  <a:pt x="250146" y="60372"/>
                </a:lnTo>
                <a:lnTo>
                  <a:pt x="198986" y="47138"/>
                </a:lnTo>
                <a:lnTo>
                  <a:pt x="198986" y="23183"/>
                </a:lnTo>
                <a:close/>
              </a:path>
              <a:path w="335280" h="464184">
                <a:moveTo>
                  <a:pt x="312558" y="118907"/>
                </a:moveTo>
                <a:lnTo>
                  <a:pt x="299156" y="118907"/>
                </a:lnTo>
                <a:lnTo>
                  <a:pt x="319500" y="166940"/>
                </a:lnTo>
                <a:lnTo>
                  <a:pt x="319841" y="217291"/>
                </a:lnTo>
                <a:lnTo>
                  <a:pt x="301291" y="264092"/>
                </a:lnTo>
                <a:lnTo>
                  <a:pt x="264963" y="301475"/>
                </a:lnTo>
                <a:lnTo>
                  <a:pt x="229922" y="318669"/>
                </a:lnTo>
                <a:lnTo>
                  <a:pt x="191260" y="324561"/>
                </a:lnTo>
                <a:lnTo>
                  <a:pt x="252263" y="324561"/>
                </a:lnTo>
                <a:lnTo>
                  <a:pt x="283418" y="305469"/>
                </a:lnTo>
                <a:lnTo>
                  <a:pt x="312825" y="271469"/>
                </a:lnTo>
                <a:lnTo>
                  <a:pt x="330700" y="229768"/>
                </a:lnTo>
                <a:lnTo>
                  <a:pt x="334799" y="182952"/>
                </a:lnTo>
                <a:lnTo>
                  <a:pt x="321567" y="131792"/>
                </a:lnTo>
                <a:lnTo>
                  <a:pt x="312558" y="118907"/>
                </a:lnTo>
                <a:close/>
              </a:path>
              <a:path w="335280" h="464184">
                <a:moveTo>
                  <a:pt x="118873" y="248926"/>
                </a:moveTo>
                <a:lnTo>
                  <a:pt x="96984" y="248926"/>
                </a:lnTo>
                <a:lnTo>
                  <a:pt x="142383" y="294328"/>
                </a:lnTo>
                <a:lnTo>
                  <a:pt x="147308" y="294422"/>
                </a:lnTo>
                <a:lnTo>
                  <a:pt x="150303" y="291334"/>
                </a:lnTo>
                <a:lnTo>
                  <a:pt x="166629" y="275008"/>
                </a:lnTo>
                <a:lnTo>
                  <a:pt x="144893" y="275008"/>
                </a:lnTo>
                <a:lnTo>
                  <a:pt x="118873" y="248926"/>
                </a:lnTo>
                <a:close/>
              </a:path>
              <a:path w="335280" h="464184">
                <a:moveTo>
                  <a:pt x="148081" y="170009"/>
                </a:moveTo>
                <a:lnTo>
                  <a:pt x="126251" y="170009"/>
                </a:lnTo>
                <a:lnTo>
                  <a:pt x="188071" y="231829"/>
                </a:lnTo>
                <a:lnTo>
                  <a:pt x="144893" y="275008"/>
                </a:lnTo>
                <a:lnTo>
                  <a:pt x="166629" y="275008"/>
                </a:lnTo>
                <a:lnTo>
                  <a:pt x="207392" y="234245"/>
                </a:lnTo>
                <a:lnTo>
                  <a:pt x="207490" y="229320"/>
                </a:lnTo>
                <a:lnTo>
                  <a:pt x="204397" y="226325"/>
                </a:lnTo>
                <a:lnTo>
                  <a:pt x="148081" y="170009"/>
                </a:lnTo>
                <a:close/>
              </a:path>
              <a:path w="335280" h="464184">
                <a:moveTo>
                  <a:pt x="98046" y="231152"/>
                </a:moveTo>
                <a:lnTo>
                  <a:pt x="95050" y="232700"/>
                </a:lnTo>
                <a:lnTo>
                  <a:pt x="70516" y="244872"/>
                </a:lnTo>
                <a:lnTo>
                  <a:pt x="114829" y="244872"/>
                </a:lnTo>
                <a:lnTo>
                  <a:pt x="104033" y="234050"/>
                </a:lnTo>
                <a:lnTo>
                  <a:pt x="101621" y="231731"/>
                </a:lnTo>
                <a:lnTo>
                  <a:pt x="98046" y="231152"/>
                </a:lnTo>
                <a:close/>
              </a:path>
              <a:path w="335280" h="464184">
                <a:moveTo>
                  <a:pt x="201693" y="62402"/>
                </a:moveTo>
                <a:lnTo>
                  <a:pt x="179669" y="62402"/>
                </a:lnTo>
                <a:lnTo>
                  <a:pt x="128570" y="113403"/>
                </a:lnTo>
                <a:lnTo>
                  <a:pt x="128473" y="118328"/>
                </a:lnTo>
                <a:lnTo>
                  <a:pt x="131565" y="121324"/>
                </a:lnTo>
                <a:lnTo>
                  <a:pt x="188650" y="178412"/>
                </a:lnTo>
                <a:lnTo>
                  <a:pt x="193579" y="178509"/>
                </a:lnTo>
                <a:lnTo>
                  <a:pt x="196574" y="175417"/>
                </a:lnTo>
                <a:lnTo>
                  <a:pt x="212867" y="159091"/>
                </a:lnTo>
                <a:lnTo>
                  <a:pt x="191260" y="159091"/>
                </a:lnTo>
                <a:lnTo>
                  <a:pt x="148082" y="115912"/>
                </a:lnTo>
                <a:lnTo>
                  <a:pt x="201693" y="62402"/>
                </a:lnTo>
                <a:close/>
              </a:path>
              <a:path w="335280" h="464184">
                <a:moveTo>
                  <a:pt x="242939" y="107316"/>
                </a:moveTo>
                <a:lnTo>
                  <a:pt x="239943" y="110408"/>
                </a:lnTo>
                <a:lnTo>
                  <a:pt x="191260" y="159091"/>
                </a:lnTo>
                <a:lnTo>
                  <a:pt x="212867" y="159091"/>
                </a:lnTo>
                <a:lnTo>
                  <a:pt x="245160" y="126734"/>
                </a:lnTo>
                <a:lnTo>
                  <a:pt x="267097" y="126734"/>
                </a:lnTo>
                <a:lnTo>
                  <a:pt x="247863" y="107412"/>
                </a:lnTo>
                <a:lnTo>
                  <a:pt x="242939" y="107316"/>
                </a:lnTo>
                <a:close/>
              </a:path>
              <a:path w="335280" h="464184">
                <a:moveTo>
                  <a:pt x="267097" y="126734"/>
                </a:moveTo>
                <a:lnTo>
                  <a:pt x="245160" y="126734"/>
                </a:lnTo>
                <a:lnTo>
                  <a:pt x="265831" y="147502"/>
                </a:lnTo>
                <a:lnTo>
                  <a:pt x="270760" y="147600"/>
                </a:lnTo>
                <a:lnTo>
                  <a:pt x="273754" y="144508"/>
                </a:lnTo>
                <a:lnTo>
                  <a:pt x="289953" y="128182"/>
                </a:lnTo>
                <a:lnTo>
                  <a:pt x="268538" y="128182"/>
                </a:lnTo>
                <a:lnTo>
                  <a:pt x="267097" y="126734"/>
                </a:lnTo>
                <a:close/>
              </a:path>
              <a:path w="335280" h="464184">
                <a:moveTo>
                  <a:pt x="253050" y="62402"/>
                </a:moveTo>
                <a:lnTo>
                  <a:pt x="201693" y="62402"/>
                </a:lnTo>
                <a:lnTo>
                  <a:pt x="226707" y="66859"/>
                </a:lnTo>
                <a:lnTo>
                  <a:pt x="250182" y="75960"/>
                </a:lnTo>
                <a:lnTo>
                  <a:pt x="271485" y="89391"/>
                </a:lnTo>
                <a:lnTo>
                  <a:pt x="289980" y="106833"/>
                </a:lnTo>
                <a:lnTo>
                  <a:pt x="268538" y="128182"/>
                </a:lnTo>
                <a:lnTo>
                  <a:pt x="289953" y="128182"/>
                </a:lnTo>
                <a:lnTo>
                  <a:pt x="299156" y="118907"/>
                </a:lnTo>
                <a:lnTo>
                  <a:pt x="312558" y="118907"/>
                </a:lnTo>
                <a:lnTo>
                  <a:pt x="292178" y="89761"/>
                </a:lnTo>
                <a:lnTo>
                  <a:pt x="253050" y="62402"/>
                </a:lnTo>
                <a:close/>
              </a:path>
            </a:pathLst>
          </a:custGeom>
          <a:solidFill>
            <a:srgbClr val="00AEEF"/>
          </a:solidFill>
          <a:ln w="9525">
            <a:noFill/>
            <a:miter lim="800000"/>
            <a:headEnd/>
            <a:tailEnd/>
          </a:ln>
        </p:spPr>
        <p:txBody>
          <a:bodyPr lIns="0" tIns="0" rIns="0" bIns="0"/>
          <a:lstStyle/>
          <a:p>
            <a:endParaRPr lang="ru-RU"/>
          </a:p>
        </p:txBody>
      </p:sp>
      <p:sp>
        <p:nvSpPr>
          <p:cNvPr id="5131" name="object 12"/>
          <p:cNvSpPr>
            <a:spLocks noChangeArrowheads="1"/>
          </p:cNvSpPr>
          <p:nvPr/>
        </p:nvSpPr>
        <p:spPr bwMode="auto">
          <a:xfrm>
            <a:off x="1233829" y="804862"/>
            <a:ext cx="257175" cy="349250"/>
          </a:xfrm>
          <a:custGeom>
            <a:avLst/>
            <a:gdLst>
              <a:gd name="T0" fmla="*/ 0 w 62229"/>
              <a:gd name="T1" fmla="*/ 0 h 108584"/>
              <a:gd name="T2" fmla="*/ 62229 w 62229"/>
              <a:gd name="T3" fmla="*/ 108584 h 108584"/>
            </a:gdLst>
            <a:ahLst/>
            <a:cxnLst>
              <a:cxn ang="0">
                <a:pos x="46944" y="0"/>
              </a:cxn>
              <a:cxn ang="0">
                <a:pos x="44046" y="388"/>
              </a:cxn>
              <a:cxn ang="0">
                <a:pos x="41704" y="2223"/>
              </a:cxn>
              <a:cxn ang="0">
                <a:pos x="3186" y="33036"/>
              </a:cxn>
              <a:cxn ang="0">
                <a:pos x="1061" y="34678"/>
              </a:cxn>
              <a:cxn ang="0">
                <a:pos x="0" y="37288"/>
              </a:cxn>
              <a:cxn ang="0">
                <a:pos x="288" y="39992"/>
              </a:cxn>
              <a:cxn ang="0">
                <a:pos x="8500" y="105677"/>
              </a:cxn>
              <a:cxn ang="0">
                <a:pos x="11686" y="108574"/>
              </a:cxn>
              <a:cxn ang="0">
                <a:pos x="16517" y="108574"/>
              </a:cxn>
              <a:cxn ang="0">
                <a:pos x="17481" y="108380"/>
              </a:cxn>
              <a:cxn ang="0">
                <a:pos x="60177" y="91285"/>
              </a:cxn>
              <a:cxn ang="0">
                <a:pos x="61001" y="90027"/>
              </a:cxn>
              <a:cxn ang="0">
                <a:pos x="22021" y="90027"/>
              </a:cxn>
              <a:cxn ang="0">
                <a:pos x="16035" y="42407"/>
              </a:cxn>
              <a:cxn ang="0">
                <a:pos x="40184" y="23086"/>
              </a:cxn>
              <a:cxn ang="0">
                <a:pos x="55742" y="23086"/>
              </a:cxn>
              <a:cxn ang="0">
                <a:pos x="54187" y="7533"/>
              </a:cxn>
              <a:cxn ang="0">
                <a:pos x="54090" y="4733"/>
              </a:cxn>
              <a:cxn ang="0">
                <a:pos x="52257" y="2223"/>
              </a:cxn>
              <a:cxn ang="0">
                <a:pos x="49550" y="1065"/>
              </a:cxn>
              <a:cxn ang="0">
                <a:pos x="46944" y="0"/>
              </a:cxn>
              <a:cxn ang="0">
                <a:pos x="55742" y="23086"/>
              </a:cxn>
              <a:cxn ang="0">
                <a:pos x="40184" y="23086"/>
              </a:cxn>
              <a:cxn ang="0">
                <a:pos x="45882" y="80467"/>
              </a:cxn>
              <a:cxn ang="0">
                <a:pos x="22021" y="90027"/>
              </a:cxn>
              <a:cxn ang="0">
                <a:pos x="61001" y="90027"/>
              </a:cxn>
              <a:cxn ang="0">
                <a:pos x="62204" y="88192"/>
              </a:cxn>
              <a:cxn ang="0">
                <a:pos x="61916" y="84811"/>
              </a:cxn>
              <a:cxn ang="0">
                <a:pos x="55742" y="23086"/>
              </a:cxn>
            </a:cxnLst>
            <a:rect l="T0" t="T1" r="T2" b="T3"/>
            <a:pathLst>
              <a:path w="62229" h="108584">
                <a:moveTo>
                  <a:pt x="46944" y="0"/>
                </a:moveTo>
                <a:lnTo>
                  <a:pt x="44046" y="388"/>
                </a:lnTo>
                <a:lnTo>
                  <a:pt x="41704" y="2223"/>
                </a:lnTo>
                <a:lnTo>
                  <a:pt x="3186" y="33036"/>
                </a:lnTo>
                <a:lnTo>
                  <a:pt x="1061" y="34678"/>
                </a:lnTo>
                <a:lnTo>
                  <a:pt x="0" y="37288"/>
                </a:lnTo>
                <a:lnTo>
                  <a:pt x="288" y="39992"/>
                </a:lnTo>
                <a:lnTo>
                  <a:pt x="8500" y="105677"/>
                </a:lnTo>
                <a:lnTo>
                  <a:pt x="11686" y="108574"/>
                </a:lnTo>
                <a:lnTo>
                  <a:pt x="16517" y="108574"/>
                </a:lnTo>
                <a:lnTo>
                  <a:pt x="17481" y="108380"/>
                </a:lnTo>
                <a:lnTo>
                  <a:pt x="60177" y="91285"/>
                </a:lnTo>
                <a:lnTo>
                  <a:pt x="61001" y="90027"/>
                </a:lnTo>
                <a:lnTo>
                  <a:pt x="22021" y="90027"/>
                </a:lnTo>
                <a:lnTo>
                  <a:pt x="16035" y="42407"/>
                </a:lnTo>
                <a:lnTo>
                  <a:pt x="40184" y="23086"/>
                </a:lnTo>
                <a:lnTo>
                  <a:pt x="55742" y="23086"/>
                </a:lnTo>
                <a:lnTo>
                  <a:pt x="54187" y="7533"/>
                </a:lnTo>
                <a:lnTo>
                  <a:pt x="54090" y="4733"/>
                </a:lnTo>
                <a:lnTo>
                  <a:pt x="52257" y="2223"/>
                </a:lnTo>
                <a:lnTo>
                  <a:pt x="49550" y="1065"/>
                </a:lnTo>
                <a:lnTo>
                  <a:pt x="46944" y="0"/>
                </a:lnTo>
                <a:close/>
              </a:path>
              <a:path w="62229" h="108584">
                <a:moveTo>
                  <a:pt x="55742" y="23086"/>
                </a:moveTo>
                <a:lnTo>
                  <a:pt x="40184" y="23086"/>
                </a:lnTo>
                <a:lnTo>
                  <a:pt x="45882" y="80467"/>
                </a:lnTo>
                <a:lnTo>
                  <a:pt x="22021" y="90027"/>
                </a:lnTo>
                <a:lnTo>
                  <a:pt x="61001" y="90027"/>
                </a:lnTo>
                <a:lnTo>
                  <a:pt x="62204" y="88192"/>
                </a:lnTo>
                <a:lnTo>
                  <a:pt x="61916" y="84811"/>
                </a:lnTo>
                <a:lnTo>
                  <a:pt x="55742" y="23086"/>
                </a:lnTo>
                <a:close/>
              </a:path>
            </a:pathLst>
          </a:custGeom>
          <a:solidFill>
            <a:srgbClr val="00AEEF"/>
          </a:solidFill>
          <a:ln w="9525">
            <a:noFill/>
            <a:miter lim="800000"/>
            <a:headEnd/>
            <a:tailEnd/>
          </a:ln>
        </p:spPr>
        <p:txBody>
          <a:bodyPr lIns="0" tIns="0" rIns="0" bIns="0"/>
          <a:lstStyle/>
          <a:p>
            <a:endParaRPr lang="ru-RU"/>
          </a:p>
        </p:txBody>
      </p:sp>
      <p:sp>
        <p:nvSpPr>
          <p:cNvPr id="14" name="object 5">
            <a:extLst/>
          </p:cNvPr>
          <p:cNvSpPr/>
          <p:nvPr/>
        </p:nvSpPr>
        <p:spPr>
          <a:xfrm>
            <a:off x="526707" y="4747140"/>
            <a:ext cx="644068" cy="126631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chemeClr val="bg1">
              <a:lumMod val="65000"/>
            </a:schemeClr>
          </a:solidFill>
        </p:spPr>
        <p:txBody>
          <a:bodyPr lIns="0" tIns="0" rIns="0" bIns="0"/>
          <a:lstStyle/>
          <a:p>
            <a:pPr defTabSz="1218848">
              <a:defRPr/>
            </a:pPr>
            <a:endParaRPr sz="2400" dirty="0">
              <a:solidFill>
                <a:srgbClr val="57565A"/>
              </a:solidFill>
              <a:latin typeface="Open Sans Light"/>
            </a:endParaRPr>
          </a:p>
        </p:txBody>
      </p:sp>
      <p:pic>
        <p:nvPicPr>
          <p:cNvPr id="2052" name="Picture 4" descr="Урунгач станет гидрологическим памятником природы • Mezon.io">
            <a:extLst>
              <a:ext uri="{FF2B5EF4-FFF2-40B4-BE49-F238E27FC236}">
                <a16:creationId xmlns:a16="http://schemas.microsoft.com/office/drawing/2014/main" id="{476FC8AB-EE9B-4546-9E3F-D4806B4F3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6949" y="2524098"/>
            <a:ext cx="4244614" cy="3032900"/>
          </a:xfrm>
          <a:prstGeom prst="rect">
            <a:avLst/>
          </a:prstGeom>
          <a:ln>
            <a:noFill/>
          </a:ln>
          <a:effectLst>
            <a:outerShdw blurRad="190500" algn="tl" rotWithShape="0">
              <a:srgbClr val="000000">
                <a:alpha val="70000"/>
              </a:srgbClr>
            </a:outerShdw>
          </a:effectLst>
          <a:extLst/>
        </p:spPr>
      </p:pic>
      <p:sp>
        <p:nvSpPr>
          <p:cNvPr id="2" name="Прямоугольник 1">
            <a:extLst>
              <a:ext uri="{FF2B5EF4-FFF2-40B4-BE49-F238E27FC236}">
                <a16:creationId xmlns:a16="http://schemas.microsoft.com/office/drawing/2014/main" id="{6267EA4F-A9B7-4DA2-914B-4935F4B98F8C}"/>
              </a:ext>
            </a:extLst>
          </p:cNvPr>
          <p:cNvSpPr/>
          <p:nvPr/>
        </p:nvSpPr>
        <p:spPr>
          <a:xfrm>
            <a:off x="1362415" y="6013197"/>
            <a:ext cx="8565809" cy="677108"/>
          </a:xfrm>
          <a:prstGeom prst="rect">
            <a:avLst/>
          </a:prstGeom>
        </p:spPr>
        <p:txBody>
          <a:bodyPr wrap="square">
            <a:spAutoFit/>
          </a:bodyPr>
          <a:lstStyle/>
          <a:p>
            <a:pPr marL="38100" defTabSz="685800"/>
            <a:r>
              <a:rPr lang="en-US" altLang="ru-RU" b="1" dirty="0" err="1">
                <a:solidFill>
                  <a:srgbClr val="000000"/>
                </a:solidFill>
                <a:latin typeface="Arial" pitchFamily="34" charset="0"/>
                <a:cs typeface="Arial" pitchFamily="34" charset="0"/>
              </a:rPr>
              <a:t>O‘qituvchi</a:t>
            </a:r>
            <a:r>
              <a:rPr lang="en-US" altLang="ru-RU" b="1" dirty="0">
                <a:solidFill>
                  <a:srgbClr val="000000"/>
                </a:solidFill>
                <a:latin typeface="Arial" pitchFamily="34" charset="0"/>
                <a:cs typeface="Arial" pitchFamily="34" charset="0"/>
              </a:rPr>
              <a:t>: </a:t>
            </a:r>
            <a:r>
              <a:rPr lang="en-US" altLang="ru-RU" b="1" dirty="0" err="1">
                <a:solidFill>
                  <a:srgbClr val="000000"/>
                </a:solidFill>
                <a:latin typeface="Arial" pitchFamily="34" charset="0"/>
                <a:cs typeface="Arial" pitchFamily="34" charset="0"/>
              </a:rPr>
              <a:t>Yunusobod</a:t>
            </a:r>
            <a:r>
              <a:rPr lang="en-US" altLang="ru-RU" b="1" dirty="0">
                <a:solidFill>
                  <a:srgbClr val="000000"/>
                </a:solidFill>
                <a:latin typeface="Arial" pitchFamily="34" charset="0"/>
                <a:cs typeface="Arial" pitchFamily="34" charset="0"/>
              </a:rPr>
              <a:t> </a:t>
            </a:r>
            <a:r>
              <a:rPr lang="en-US" altLang="ru-RU" b="1" dirty="0" err="1">
                <a:solidFill>
                  <a:srgbClr val="000000"/>
                </a:solidFill>
                <a:latin typeface="Arial" pitchFamily="34" charset="0"/>
                <a:cs typeface="Arial" pitchFamily="34" charset="0"/>
              </a:rPr>
              <a:t>tumani</a:t>
            </a:r>
            <a:r>
              <a:rPr lang="en-US" altLang="ru-RU" b="1" dirty="0">
                <a:solidFill>
                  <a:srgbClr val="000000"/>
                </a:solidFill>
                <a:latin typeface="Arial" pitchFamily="34" charset="0"/>
                <a:cs typeface="Arial" pitchFamily="34" charset="0"/>
              </a:rPr>
              <a:t> 302-maktab </a:t>
            </a:r>
            <a:r>
              <a:rPr lang="en-US" altLang="ru-RU" b="1" dirty="0" err="1">
                <a:solidFill>
                  <a:srgbClr val="000000"/>
                </a:solidFill>
                <a:latin typeface="Arial" pitchFamily="34" charset="0"/>
                <a:cs typeface="Arial" pitchFamily="34" charset="0"/>
              </a:rPr>
              <a:t>geografiya</a:t>
            </a:r>
            <a:r>
              <a:rPr lang="en-US" altLang="ru-RU" b="1" dirty="0">
                <a:solidFill>
                  <a:srgbClr val="000000"/>
                </a:solidFill>
                <a:latin typeface="Arial" pitchFamily="34" charset="0"/>
                <a:cs typeface="Arial" pitchFamily="34" charset="0"/>
              </a:rPr>
              <a:t> </a:t>
            </a:r>
            <a:r>
              <a:rPr lang="en-US" altLang="ru-RU" b="1" dirty="0" err="1">
                <a:solidFill>
                  <a:srgbClr val="000000"/>
                </a:solidFill>
                <a:latin typeface="Arial" pitchFamily="34" charset="0"/>
                <a:cs typeface="Arial" pitchFamily="34" charset="0"/>
              </a:rPr>
              <a:t>fani</a:t>
            </a:r>
            <a:r>
              <a:rPr lang="en-US" altLang="ru-RU" b="1" dirty="0">
                <a:solidFill>
                  <a:srgbClr val="000000"/>
                </a:solidFill>
                <a:latin typeface="Arial" pitchFamily="34" charset="0"/>
                <a:cs typeface="Arial" pitchFamily="34" charset="0"/>
              </a:rPr>
              <a:t> </a:t>
            </a:r>
            <a:r>
              <a:rPr lang="en-US" altLang="ru-RU" b="1" dirty="0" err="1">
                <a:solidFill>
                  <a:srgbClr val="000000"/>
                </a:solidFill>
                <a:latin typeface="Arial" pitchFamily="34" charset="0"/>
                <a:cs typeface="Arial" pitchFamily="34" charset="0"/>
              </a:rPr>
              <a:t>o‘qituvchisi</a:t>
            </a:r>
            <a:endParaRPr lang="en-US" altLang="ru-RU" b="1" dirty="0">
              <a:solidFill>
                <a:srgbClr val="000000"/>
              </a:solidFill>
              <a:latin typeface="Arial" pitchFamily="34" charset="0"/>
              <a:cs typeface="Arial" pitchFamily="34" charset="0"/>
            </a:endParaRPr>
          </a:p>
          <a:p>
            <a:pPr marL="38100" algn="ctr" defTabSz="685800"/>
            <a:r>
              <a:rPr lang="en-US" altLang="ru-RU" b="1" dirty="0">
                <a:solidFill>
                  <a:srgbClr val="000000"/>
                </a:solidFill>
                <a:latin typeface="Arial" pitchFamily="34" charset="0"/>
                <a:cs typeface="Arial" pitchFamily="34" charset="0"/>
              </a:rPr>
              <a:t> </a:t>
            </a:r>
            <a:r>
              <a:rPr lang="en-US" altLang="ru-RU" sz="2000" b="1" dirty="0" err="1">
                <a:solidFill>
                  <a:srgbClr val="000000"/>
                </a:solidFill>
                <a:latin typeface="Arial" pitchFamily="34" charset="0"/>
                <a:cs typeface="Arial" pitchFamily="34" charset="0"/>
              </a:rPr>
              <a:t>Tursunpo‘latov</a:t>
            </a:r>
            <a:r>
              <a:rPr lang="en-US" altLang="ru-RU" sz="2000" b="1" dirty="0">
                <a:solidFill>
                  <a:srgbClr val="000000"/>
                </a:solidFill>
                <a:latin typeface="Arial" pitchFamily="34" charset="0"/>
                <a:cs typeface="Arial" pitchFamily="34" charset="0"/>
              </a:rPr>
              <a:t> </a:t>
            </a:r>
            <a:r>
              <a:rPr lang="en-US" altLang="ru-RU" sz="2000" b="1" dirty="0" err="1">
                <a:solidFill>
                  <a:srgbClr val="000000"/>
                </a:solidFill>
                <a:latin typeface="Arial" pitchFamily="34" charset="0"/>
                <a:cs typeface="Arial" pitchFamily="34" charset="0"/>
              </a:rPr>
              <a:t>Farhodjon</a:t>
            </a:r>
            <a:endParaRPr lang="uz-Cyrl-UZ" altLang="ru-RU" b="1" dirty="0">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34723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318052"/>
            <a:ext cx="11975755" cy="923330"/>
          </a:xfrm>
          <a:prstGeom prst="rect">
            <a:avLst/>
          </a:prstGeom>
          <a:noFill/>
          <a:ln w="9525">
            <a:noFill/>
            <a:miter lim="800000"/>
            <a:headEnd/>
            <a:tailEnd/>
          </a:ln>
        </p:spPr>
        <p:txBody>
          <a:bodyPr wrap="square">
            <a:spAutoFit/>
          </a:bodyPr>
          <a:lstStyle/>
          <a:p>
            <a:pPr algn="ctr"/>
            <a:r>
              <a:rPr lang="en-US" altLang="ru-RU" sz="5400" b="1" dirty="0">
                <a:solidFill>
                  <a:schemeClr val="bg1"/>
                </a:solidFill>
                <a:latin typeface="Arial" panose="020B0604020202020204" pitchFamily="34" charset="0"/>
                <a:cs typeface="Arial" panose="020B0604020202020204" pitchFamily="34" charset="0"/>
              </a:rPr>
              <a:t>OROL  DENGIZI</a:t>
            </a:r>
            <a:endParaRPr lang="ru-RU" altLang="ru-RU" sz="54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84774" y="1484243"/>
            <a:ext cx="6694590" cy="5128592"/>
          </a:xfrm>
        </p:spPr>
        <p:txBody>
          <a:bodyPr>
            <a:noAutofit/>
          </a:bodyPr>
          <a:lstStyle/>
          <a:p>
            <a:pPr algn="just">
              <a:lnSpc>
                <a:spcPct val="100000"/>
              </a:lnSpc>
            </a:pPr>
            <a:r>
              <a:rPr lang="en-US" sz="27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Dengizning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chuqur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yeri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g‘arbiy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qismida</a:t>
            </a:r>
            <a:r>
              <a:rPr lang="en-US" sz="3200" dirty="0">
                <a:latin typeface="Arial" panose="020B0604020202020204" pitchFamily="34" charset="0"/>
                <a:cs typeface="Arial" panose="020B0604020202020204" pitchFamily="34" charset="0"/>
              </a:rPr>
              <a:t> 69 m </a:t>
            </a:r>
            <a:r>
              <a:rPr lang="en-US" sz="3200" dirty="0" err="1">
                <a:latin typeface="Arial" panose="020B0604020202020204" pitchFamily="34" charset="0"/>
                <a:cs typeface="Arial" panose="020B0604020202020204" pitchFamily="34" charset="0"/>
              </a:rPr>
              <a:t>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yetgan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So‘nggi</a:t>
            </a:r>
            <a:r>
              <a:rPr lang="en-US" sz="3200" dirty="0">
                <a:latin typeface="Arial" panose="020B0604020202020204" pitchFamily="34" charset="0"/>
                <a:cs typeface="Arial" panose="020B0604020202020204" pitchFamily="34" charset="0"/>
              </a:rPr>
              <a:t> 35 </a:t>
            </a:r>
            <a:r>
              <a:rPr lang="en-US" sz="3200" dirty="0" err="1">
                <a:latin typeface="Arial" panose="020B0604020202020204" pitchFamily="34" charset="0"/>
                <a:cs typeface="Arial" panose="020B0604020202020204" pitchFamily="34" charset="0"/>
              </a:rPr>
              <a:t>yil</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ichida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dengiz</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suvining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hajmi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kichrayib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uning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sathi</a:t>
            </a:r>
            <a:r>
              <a:rPr lang="en-US" sz="3200" dirty="0">
                <a:latin typeface="Arial" panose="020B0604020202020204" pitchFamily="34" charset="0"/>
                <a:cs typeface="Arial" panose="020B0604020202020204" pitchFamily="34" charset="0"/>
              </a:rPr>
              <a:t> 16,5 m </a:t>
            </a:r>
            <a:r>
              <a:rPr lang="en-US" sz="3200" dirty="0" err="1">
                <a:latin typeface="Arial" panose="020B0604020202020204" pitchFamily="34" charset="0"/>
                <a:cs typeface="Arial" panose="020B0604020202020204" pitchFamily="34" charset="0"/>
              </a:rPr>
              <a:t>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pasaydi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dengiz</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qirg‘oqdan</a:t>
            </a:r>
            <a:r>
              <a:rPr lang="en-US" sz="3200" dirty="0">
                <a:latin typeface="Arial" panose="020B0604020202020204" pitchFamily="34" charset="0"/>
                <a:cs typeface="Arial" panose="020B0604020202020204" pitchFamily="34" charset="0"/>
              </a:rPr>
              <a:t>  </a:t>
            </a:r>
          </a:p>
          <a:p>
            <a:pPr algn="just">
              <a:lnSpc>
                <a:spcPct val="100000"/>
              </a:lnSpc>
            </a:pPr>
            <a:r>
              <a:rPr lang="en-US" sz="3200" dirty="0">
                <a:latin typeface="Arial" panose="020B0604020202020204" pitchFamily="34" charset="0"/>
                <a:cs typeface="Arial" panose="020B0604020202020204" pitchFamily="34" charset="0"/>
              </a:rPr>
              <a:t>80 - 100 km </a:t>
            </a:r>
            <a:r>
              <a:rPr lang="en-US" sz="3200" dirty="0" err="1">
                <a:latin typeface="Arial" panose="020B0604020202020204" pitchFamily="34" charset="0"/>
                <a:cs typeface="Arial" panose="020B0604020202020204" pitchFamily="34" charset="0"/>
              </a:rPr>
              <a:t>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ayrim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yerlarda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esa</a:t>
            </a:r>
            <a:r>
              <a:rPr lang="en-US" sz="3200" dirty="0">
                <a:latin typeface="Arial" panose="020B0604020202020204" pitchFamily="34" charset="0"/>
                <a:cs typeface="Arial" panose="020B0604020202020204" pitchFamily="34" charset="0"/>
              </a:rPr>
              <a:t> </a:t>
            </a:r>
            <a:r>
              <a:rPr lang="uz-Cyrl-UZ"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130 - 150 km </a:t>
            </a:r>
            <a:r>
              <a:rPr lang="en-US" sz="3200" dirty="0" err="1">
                <a:latin typeface="Arial" panose="020B0604020202020204" pitchFamily="34" charset="0"/>
                <a:cs typeface="Arial" panose="020B0604020202020204" pitchFamily="34" charset="0"/>
              </a:rPr>
              <a:t>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chekindi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Orollar</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tutashib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ketib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dengiz</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uchta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alohida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suv</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havzasiga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bo‘linib</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qoldi</a:t>
            </a:r>
            <a:r>
              <a:rPr lang="en-US" sz="3200" dirty="0">
                <a:latin typeface="Arial" panose="020B0604020202020204" pitchFamily="34" charset="0"/>
                <a:cs typeface="Arial" panose="020B0604020202020204" pitchFamily="34" charset="0"/>
              </a:rPr>
              <a:t>.</a:t>
            </a:r>
            <a:endParaRPr lang="ru-RU" sz="3200" dirty="0">
              <a:latin typeface="Arial" panose="020B0604020202020204" pitchFamily="34" charset="0"/>
              <a:cs typeface="Arial" panose="020B0604020202020204" pitchFamily="34" charset="0"/>
            </a:endParaRPr>
          </a:p>
        </p:txBody>
      </p:sp>
      <p:pic>
        <p:nvPicPr>
          <p:cNvPr id="8194" name="Picture 2" descr="Солидарность с Аральским морем. Каковы последствия крупнейшей экологической  катастрофы прошлого века? | Общество и Экология">
            <a:extLst>
              <a:ext uri="{FF2B5EF4-FFF2-40B4-BE49-F238E27FC236}">
                <a16:creationId xmlns:a16="http://schemas.microsoft.com/office/drawing/2014/main" id="{9209A3D4-B223-44A1-9DB8-7DA7AF8D7C98}"/>
              </a:ext>
            </a:extLst>
          </p:cNvPr>
          <p:cNvPicPr>
            <a:picLocks noGrp="1" noChangeAspect="1" noChangeArrowheads="1"/>
          </p:cNvPicPr>
          <p:nvPr>
            <p:ph type="pic" idx="1"/>
          </p:nvPr>
        </p:nvPicPr>
        <p:blipFill rotWithShape="1">
          <a:blip r:embed="rId12">
            <a:extLst>
              <a:ext uri="{28A0092B-C50C-407E-A947-70E740481C1C}">
                <a14:useLocalDpi xmlns:a14="http://schemas.microsoft.com/office/drawing/2010/main" val="0"/>
              </a:ext>
            </a:extLst>
          </a:blip>
          <a:srcRect l="67837" t="46479" r="2026"/>
          <a:stretch/>
        </p:blipFill>
        <p:spPr bwMode="auto">
          <a:xfrm>
            <a:off x="7528887" y="1484243"/>
            <a:ext cx="4494249" cy="4661062"/>
          </a:xfrm>
          <a:prstGeom prst="rect">
            <a:avLst/>
          </a:prstGeom>
          <a:noFill/>
          <a:extLst>
            <a:ext uri="{909E8E84-426E-40DD-AFC4-6F175D3DCCD1}">
              <a14:hiddenFill xmlns:a14="http://schemas.microsoft.com/office/drawing/2010/main">
                <a:solidFill>
                  <a:srgbClr val="FFFFFF"/>
                </a:solidFill>
              </a14:hiddenFill>
            </a:ext>
          </a:extLst>
        </p:spPr>
      </p:pic>
      <p:sp>
        <p:nvSpPr>
          <p:cNvPr id="2" name="Овал 1"/>
          <p:cNvSpPr/>
          <p:nvPr/>
        </p:nvSpPr>
        <p:spPr>
          <a:xfrm>
            <a:off x="9211235" y="3160058"/>
            <a:ext cx="927847" cy="10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9302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202904"/>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a:p>
        </p:txBody>
      </p:sp>
      <p:sp>
        <p:nvSpPr>
          <p:cNvPr id="6152" name="Прямоугольник 22"/>
          <p:cNvSpPr>
            <a:spLocks noChangeArrowheads="1"/>
          </p:cNvSpPr>
          <p:nvPr/>
        </p:nvSpPr>
        <p:spPr bwMode="auto">
          <a:xfrm>
            <a:off x="39757" y="221112"/>
            <a:ext cx="11975755" cy="923330"/>
          </a:xfrm>
          <a:prstGeom prst="rect">
            <a:avLst/>
          </a:prstGeom>
          <a:noFill/>
          <a:ln w="9525">
            <a:noFill/>
            <a:miter lim="800000"/>
            <a:headEnd/>
            <a:tailEnd/>
          </a:ln>
        </p:spPr>
        <p:txBody>
          <a:bodyPr wrap="square">
            <a:spAutoFit/>
          </a:bodyPr>
          <a:lstStyle/>
          <a:p>
            <a:pPr algn="ctr"/>
            <a:r>
              <a:rPr lang="en-US" altLang="ru-RU" sz="5400" b="1" dirty="0">
                <a:solidFill>
                  <a:schemeClr val="bg1"/>
                </a:solidFill>
                <a:latin typeface="Arial" panose="020B0604020202020204" pitchFamily="34" charset="0"/>
                <a:cs typeface="Arial" panose="020B0604020202020204" pitchFamily="34" charset="0"/>
              </a:rPr>
              <a:t>OROL DENGIZI</a:t>
            </a:r>
            <a:endParaRPr lang="ru-RU" altLang="ru-RU" sz="54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extLst>
              <p:ext uri="{D42A27DB-BD31-4B8C-83A1-F6EECF244321}">
                <p14:modId xmlns:p14="http://schemas.microsoft.com/office/powerpoint/2010/main" val="3292480915"/>
              </p:ext>
            </p:extLst>
          </p:nvPr>
        </p:nvGraphicFramePr>
        <p:xfrm>
          <a:off x="5933071" y="5267284"/>
          <a:ext cx="5976112" cy="12029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220" name="Picture 4" descr="Aral Sea - Wikipedia">
            <a:extLst>
              <a:ext uri="{FF2B5EF4-FFF2-40B4-BE49-F238E27FC236}">
                <a16:creationId xmlns:a16="http://schemas.microsoft.com/office/drawing/2014/main" id="{5A5CBADA-E5D4-4697-8B66-A630C2E9D0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42663" y="1843255"/>
            <a:ext cx="5649948" cy="42371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zoocenosis of the Aral Sea: six decades of fast-paced change |  SpringerLink">
            <a:extLst>
              <a:ext uri="{FF2B5EF4-FFF2-40B4-BE49-F238E27FC236}">
                <a16:creationId xmlns:a16="http://schemas.microsoft.com/office/drawing/2014/main" id="{481619A6-A7C9-4A2B-8151-43AA955F20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355" y="1424015"/>
            <a:ext cx="5919512" cy="507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34723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91730" y="213832"/>
            <a:ext cx="11975755" cy="1477328"/>
          </a:xfrm>
          <a:prstGeom prst="rect">
            <a:avLst/>
          </a:prstGeom>
          <a:noFill/>
          <a:ln w="9525">
            <a:noFill/>
            <a:miter lim="800000"/>
            <a:headEnd/>
            <a:tailEnd/>
          </a:ln>
        </p:spPr>
        <p:txBody>
          <a:bodyPr wrap="square">
            <a:spAutoFit/>
          </a:bodyPr>
          <a:lstStyle/>
          <a:p>
            <a:pPr algn="ctr"/>
            <a:r>
              <a:rPr lang="en-US" altLang="ru-RU" sz="5400" b="1" dirty="0">
                <a:solidFill>
                  <a:schemeClr val="bg1"/>
                </a:solidFill>
                <a:latin typeface="Arial" panose="020B0604020202020204" pitchFamily="34" charset="0"/>
                <a:cs typeface="Arial" panose="020B0604020202020204" pitchFamily="34" charset="0"/>
              </a:rPr>
              <a:t>OROL DENGIZI</a:t>
            </a:r>
            <a:endParaRPr lang="ru-RU" altLang="ru-RU" sz="5400" b="1" dirty="0">
              <a:solidFill>
                <a:schemeClr val="bg1"/>
              </a:solidFill>
              <a:latin typeface="Arial" panose="020B0604020202020204" pitchFamily="34" charset="0"/>
              <a:cs typeface="Arial" panose="020B0604020202020204" pitchFamily="34" charset="0"/>
            </a:endParaRPr>
          </a:p>
          <a:p>
            <a:pPr algn="ctr"/>
            <a:endParaRPr lang="ru-RU" altLang="ru-RU" sz="36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5315483" y="1561068"/>
            <a:ext cx="6452075" cy="3677504"/>
          </a:xfrm>
        </p:spPr>
        <p:txBody>
          <a:bodyPr>
            <a:noAutofit/>
          </a:bodyPr>
          <a:lstStyle/>
          <a:p>
            <a:pPr algn="just">
              <a:lnSpc>
                <a:spcPct val="100000"/>
              </a:lnSpc>
            </a:pPr>
            <a:r>
              <a:rPr lang="en-US" sz="31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Dengizning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kichrayishi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uning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tagidagi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tuzlarning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shamol</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bilan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atrofga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to‘zib</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ketishi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ichimlik</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suvi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tanqisligi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bugungi</a:t>
            </a:r>
            <a:r>
              <a:rPr lang="en-US" sz="2800" dirty="0">
                <a:latin typeface="Arial" panose="020B0604020202020204" pitchFamily="34" charset="0"/>
                <a:cs typeface="Arial" panose="020B0604020202020204" pitchFamily="34" charset="0"/>
              </a:rPr>
              <a:t> kun </a:t>
            </a:r>
            <a:r>
              <a:rPr lang="en-US" sz="2800" dirty="0" err="1">
                <a:latin typeface="Arial" panose="020B0604020202020204" pitchFamily="34" charset="0"/>
                <a:cs typeface="Arial" panose="020B0604020202020204" pitchFamily="34" charset="0"/>
              </a:rPr>
              <a:t>Orolbo‘yi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hududi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ekologik</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tangligining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ko‘rinishlaridandir</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Orol</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Orolbo‘yini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tanglikdan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qutqarib</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qolish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uchun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iloji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boricha</a:t>
            </a:r>
            <a:r>
              <a:rPr lang="en-US" sz="2800" dirty="0">
                <a:latin typeface="Arial" panose="020B0604020202020204" pitchFamily="34" charset="0"/>
                <a:cs typeface="Arial" panose="020B0604020202020204" pitchFamily="34" charset="0"/>
              </a:rPr>
              <a:t> harakat </a:t>
            </a:r>
            <a:r>
              <a:rPr lang="en-US" sz="2800" dirty="0" err="1">
                <a:latin typeface="Arial" panose="020B0604020202020204" pitchFamily="34" charset="0"/>
                <a:cs typeface="Arial" panose="020B0604020202020204" pitchFamily="34" charset="0"/>
              </a:rPr>
              <a:t>qilinyapti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Orolni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qutqarish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xalqaro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tashkiloti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fondi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tuzilgan</a:t>
            </a:r>
            <a:r>
              <a:rPr lang="en-US" sz="2800" dirty="0">
                <a:latin typeface="Arial" panose="020B0604020202020204" pitchFamily="34" charset="0"/>
                <a:cs typeface="Arial" panose="020B0604020202020204" pitchFamily="34" charset="0"/>
              </a:rPr>
              <a:t>.</a:t>
            </a:r>
            <a:endParaRPr lang="ru-RU" sz="2800" dirty="0">
              <a:latin typeface="Arial" panose="020B0604020202020204" pitchFamily="34" charset="0"/>
              <a:cs typeface="Arial" panose="020B0604020202020204" pitchFamily="34" charset="0"/>
            </a:endParaRPr>
          </a:p>
        </p:txBody>
      </p:sp>
      <p:pic>
        <p:nvPicPr>
          <p:cNvPr id="13314" name="Picture 2" descr="Саксовул дарахти фойдаси - Орол денгизини қутқариш">
            <a:extLst>
              <a:ext uri="{FF2B5EF4-FFF2-40B4-BE49-F238E27FC236}">
                <a16:creationId xmlns:a16="http://schemas.microsoft.com/office/drawing/2014/main" id="{D99C03FD-193F-45D7-8EDA-76719A2386E9}"/>
              </a:ext>
            </a:extLst>
          </p:cNvPr>
          <p:cNvPicPr>
            <a:picLocks noGrp="1" noChangeAspect="1" noChangeArrowheads="1"/>
          </p:cNvPicPr>
          <p:nvPr>
            <p:ph type="pic" idx="1"/>
          </p:nvPr>
        </p:nvPicPr>
        <p:blipFill>
          <a:blip r:embed="rId12">
            <a:extLst>
              <a:ext uri="{28A0092B-C50C-407E-A947-70E740481C1C}">
                <a14:useLocalDpi xmlns:a14="http://schemas.microsoft.com/office/drawing/2010/main" val="0"/>
              </a:ext>
            </a:extLst>
          </a:blip>
          <a:srcRect l="13670" r="13670"/>
          <a:stretch>
            <a:fillRect/>
          </a:stretch>
        </p:blipFill>
        <p:spPr bwMode="auto">
          <a:xfrm>
            <a:off x="331923" y="1569890"/>
            <a:ext cx="4694294" cy="4184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7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a:solidFill>
                  <a:schemeClr val="bg1"/>
                </a:solidFill>
                <a:latin typeface="Arial" panose="020B0604020202020204" pitchFamily="34" charset="0"/>
                <a:cs typeface="Arial" panose="020B0604020202020204" pitchFamily="34" charset="0"/>
              </a:rPr>
              <a:t>SUV OMBORLARI</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Объект 12">
            <a:extLst>
              <a:ext uri="{FF2B5EF4-FFF2-40B4-BE49-F238E27FC236}">
                <a16:creationId xmlns:a16="http://schemas.microsoft.com/office/drawing/2014/main" id="{0C26B008-75C3-4B95-A8E0-DCE9000627E6}"/>
              </a:ext>
            </a:extLst>
          </p:cNvPr>
          <p:cNvSpPr>
            <a:spLocks noGrp="1"/>
          </p:cNvSpPr>
          <p:nvPr>
            <p:ph idx="1"/>
          </p:nvPr>
        </p:nvSpPr>
        <p:spPr>
          <a:xfrm>
            <a:off x="108122" y="1381290"/>
            <a:ext cx="6241811" cy="5301366"/>
          </a:xfrm>
        </p:spPr>
        <p:txBody>
          <a:bodyPr>
            <a:normAutofit/>
          </a:bodyPr>
          <a:lstStyle/>
          <a:p>
            <a:pPr marL="0" indent="0" algn="just">
              <a:lnSpc>
                <a:spcPct val="110000"/>
              </a:lnSpc>
              <a:buNone/>
            </a:pP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Yozgi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davrida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ekinzor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bog‘lar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tez-tez</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sug‘orishni</a:t>
            </a:r>
            <a:r>
              <a:rPr lang="en-US" dirty="0">
                <a:latin typeface="Arial" panose="020B0604020202020204" pitchFamily="34" charset="0"/>
                <a:cs typeface="Arial" panose="020B0604020202020204" pitchFamily="34" charset="0"/>
              </a:rPr>
              <a:t> talab </a:t>
            </a:r>
            <a:r>
              <a:rPr lang="en-US" dirty="0" err="1">
                <a:latin typeface="Arial" panose="020B0604020202020204" pitchFamily="34" charset="0"/>
                <a:cs typeface="Arial" panose="020B0604020202020204" pitchFamily="34" charset="0"/>
              </a:rPr>
              <a:t>qiladi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O‘simliklarni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namga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chanqoq</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davrlarida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bilan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muntazam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ta’minlash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maqsadida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O‘rta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Osiyoning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katta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kichik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daryolarida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sun’iy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ko‘llar</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suv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omborlari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bunyod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etilgan</a:t>
            </a:r>
            <a:r>
              <a:rPr lang="en-US"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538385" y="2126179"/>
            <a:ext cx="5811548"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pic>
        <p:nvPicPr>
          <p:cNvPr id="12290" name="Picture 2" descr="Водохранилища Узбекистана">
            <a:extLst>
              <a:ext uri="{FF2B5EF4-FFF2-40B4-BE49-F238E27FC236}">
                <a16:creationId xmlns:a16="http://schemas.microsoft.com/office/drawing/2014/main" id="{AE7EE162-30DA-428E-A6FF-61B97AB714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7671"/>
          <a:stretch/>
        </p:blipFill>
        <p:spPr bwMode="auto">
          <a:xfrm>
            <a:off x="6711442" y="1381290"/>
            <a:ext cx="5256212" cy="5123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06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a:solidFill>
                  <a:schemeClr val="bg1"/>
                </a:solidFill>
                <a:latin typeface="Arial" panose="020B0604020202020204" pitchFamily="34" charset="0"/>
                <a:cs typeface="Arial" panose="020B0604020202020204" pitchFamily="34" charset="0"/>
              </a:rPr>
              <a:t>Ili </a:t>
            </a:r>
            <a:r>
              <a:rPr lang="en-US" altLang="ru-RU" sz="4800" b="1" dirty="0" err="1">
                <a:solidFill>
                  <a:schemeClr val="bg1"/>
                </a:solidFill>
                <a:latin typeface="Arial" panose="020B0604020202020204" pitchFamily="34" charset="0"/>
                <a:cs typeface="Arial" panose="020B0604020202020204" pitchFamily="34" charset="0"/>
              </a:rPr>
              <a:t>daryosida</a:t>
            </a:r>
            <a:r>
              <a:rPr lang="en-US" altLang="ru-RU" sz="4800" b="1" dirty="0">
                <a:solidFill>
                  <a:schemeClr val="bg1"/>
                </a:solidFill>
                <a:latin typeface="Arial" panose="020B0604020202020204" pitchFamily="34" charset="0"/>
                <a:cs typeface="Arial" panose="020B0604020202020204" pitchFamily="34" charset="0"/>
              </a:rPr>
              <a:t> - </a:t>
            </a:r>
            <a:r>
              <a:rPr lang="en-US" altLang="ru-RU" sz="4800" b="1" dirty="0" err="1">
                <a:solidFill>
                  <a:schemeClr val="bg1"/>
                </a:solidFill>
                <a:latin typeface="Arial" panose="020B0604020202020204" pitchFamily="34" charset="0"/>
                <a:cs typeface="Arial" panose="020B0604020202020204" pitchFamily="34" charset="0"/>
              </a:rPr>
              <a:t>Qopchig‘ay</a:t>
            </a:r>
            <a:r>
              <a:rPr lang="en-US" altLang="ru-RU" sz="4800" b="1" dirty="0">
                <a:solidFill>
                  <a:schemeClr val="bg1"/>
                </a:solidFill>
                <a:latin typeface="Arial" panose="020B0604020202020204" pitchFamily="34" charset="0"/>
                <a:cs typeface="Arial" panose="020B0604020202020204" pitchFamily="34" charset="0"/>
              </a:rPr>
              <a:t> </a:t>
            </a:r>
            <a:r>
              <a:rPr lang="en-US" altLang="ru-RU" sz="4800" b="1" dirty="0" err="1">
                <a:solidFill>
                  <a:schemeClr val="bg1"/>
                </a:solidFill>
                <a:latin typeface="Arial" panose="020B0604020202020204" pitchFamily="34" charset="0"/>
                <a:cs typeface="Arial" panose="020B0604020202020204" pitchFamily="34" charset="0"/>
              </a:rPr>
              <a:t>suv</a:t>
            </a:r>
            <a:r>
              <a:rPr lang="en-US" altLang="ru-RU" sz="4800" b="1" dirty="0">
                <a:solidFill>
                  <a:schemeClr val="bg1"/>
                </a:solidFill>
                <a:latin typeface="Arial" panose="020B0604020202020204" pitchFamily="34" charset="0"/>
                <a:cs typeface="Arial" panose="020B0604020202020204" pitchFamily="34" charset="0"/>
              </a:rPr>
              <a:t> </a:t>
            </a:r>
            <a:r>
              <a:rPr lang="en-US" altLang="ru-RU" sz="4800" b="1" dirty="0" err="1">
                <a:solidFill>
                  <a:schemeClr val="bg1"/>
                </a:solidFill>
                <a:latin typeface="Arial" panose="020B0604020202020204" pitchFamily="34" charset="0"/>
                <a:cs typeface="Arial" panose="020B0604020202020204" pitchFamily="34" charset="0"/>
              </a:rPr>
              <a:t>ombori</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Объект 12">
            <a:extLst>
              <a:ext uri="{FF2B5EF4-FFF2-40B4-BE49-F238E27FC236}">
                <a16:creationId xmlns:a16="http://schemas.microsoft.com/office/drawing/2014/main" id="{0C26B008-75C3-4B95-A8E0-DCE9000627E6}"/>
              </a:ext>
            </a:extLst>
          </p:cNvPr>
          <p:cNvSpPr>
            <a:spLocks noGrp="1"/>
          </p:cNvSpPr>
          <p:nvPr>
            <p:ph idx="1"/>
          </p:nvPr>
        </p:nvSpPr>
        <p:spPr>
          <a:xfrm>
            <a:off x="349696" y="1381290"/>
            <a:ext cx="5857461" cy="5301366"/>
          </a:xfrm>
        </p:spPr>
        <p:txBody>
          <a:bodyPr>
            <a:normAutofit/>
          </a:bodyPr>
          <a:lstStyle/>
          <a:p>
            <a:pPr marL="0" indent="0" algn="just">
              <a:lnSpc>
                <a:spcPct val="150000"/>
              </a:lnSpc>
              <a:buNone/>
            </a:pPr>
            <a:r>
              <a:rPr lang="en-US"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pic>
        <p:nvPicPr>
          <p:cNvPr id="16388" name="Picture 4" descr="Капчагайское водохранилище - Wikiwand">
            <a:extLst>
              <a:ext uri="{FF2B5EF4-FFF2-40B4-BE49-F238E27FC236}">
                <a16:creationId xmlns:a16="http://schemas.microsoft.com/office/drawing/2014/main" id="{69A61C5E-6E00-48BF-A6CD-2BA3876B6B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891" y="1235175"/>
            <a:ext cx="5560114" cy="2732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0" name="Picture 6" descr="Капчагайское водохранилище. Отдых и развлечения - базы отдыха, отели,  казино, рестораны Капчагая">
            <a:extLst>
              <a:ext uri="{FF2B5EF4-FFF2-40B4-BE49-F238E27FC236}">
                <a16:creationId xmlns:a16="http://schemas.microsoft.com/office/drawing/2014/main" id="{AB8E8885-32D0-4573-B017-4D0ABA3AFC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930" y="1242759"/>
            <a:ext cx="5560115" cy="2686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2" name="Picture 8" descr="Kapchagay (Kapshagay) - Rent a car in Vladex Almaty and Astana">
            <a:extLst>
              <a:ext uri="{FF2B5EF4-FFF2-40B4-BE49-F238E27FC236}">
                <a16:creationId xmlns:a16="http://schemas.microsoft.com/office/drawing/2014/main" id="{007C142A-4EC3-46FC-B832-97976F591C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891" y="4096390"/>
            <a:ext cx="5560114" cy="2732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94" name="Picture 10" descr="Капчагайское водохранилище на реке Или . — Стоковое фото ©  voloha2003.mail.ru #116481438">
            <a:extLst>
              <a:ext uri="{FF2B5EF4-FFF2-40B4-BE49-F238E27FC236}">
                <a16:creationId xmlns:a16="http://schemas.microsoft.com/office/drawing/2014/main" id="{D29CE346-D6C1-4D28-846F-E549B0671E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9962" y="4055227"/>
            <a:ext cx="5560115" cy="2667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96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769441"/>
          </a:xfrm>
          <a:prstGeom prst="rect">
            <a:avLst/>
          </a:prstGeom>
          <a:noFill/>
          <a:ln w="9525">
            <a:noFill/>
            <a:miter lim="800000"/>
            <a:headEnd/>
            <a:tailEnd/>
          </a:ln>
        </p:spPr>
        <p:txBody>
          <a:bodyPr wrap="square">
            <a:spAutoFit/>
          </a:bodyPr>
          <a:lstStyle/>
          <a:p>
            <a:pPr algn="ctr"/>
            <a:r>
              <a:rPr lang="en-US" altLang="ru-RU" sz="4400" b="1" dirty="0" err="1">
                <a:solidFill>
                  <a:schemeClr val="bg1"/>
                </a:solidFill>
                <a:latin typeface="Arial" panose="020B0604020202020204" pitchFamily="34" charset="0"/>
                <a:cs typeface="Arial" panose="020B0604020202020204" pitchFamily="34" charset="0"/>
              </a:rPr>
              <a:t>Irtish</a:t>
            </a:r>
            <a:r>
              <a:rPr lang="en-US" altLang="ru-RU" sz="4400" b="1" dirty="0">
                <a:solidFill>
                  <a:schemeClr val="bg1"/>
                </a:solidFill>
                <a:latin typeface="Arial" panose="020B0604020202020204" pitchFamily="34" charset="0"/>
                <a:cs typeface="Arial" panose="020B0604020202020204" pitchFamily="34" charset="0"/>
              </a:rPr>
              <a:t> </a:t>
            </a:r>
            <a:r>
              <a:rPr lang="en-US" altLang="ru-RU" sz="4400" b="1" dirty="0" err="1">
                <a:solidFill>
                  <a:schemeClr val="bg1"/>
                </a:solidFill>
                <a:latin typeface="Arial" panose="020B0604020202020204" pitchFamily="34" charset="0"/>
                <a:cs typeface="Arial" panose="020B0604020202020204" pitchFamily="34" charset="0"/>
              </a:rPr>
              <a:t>daryosida</a:t>
            </a:r>
            <a:r>
              <a:rPr lang="en-US" altLang="ru-RU" sz="4400" b="1" dirty="0">
                <a:solidFill>
                  <a:schemeClr val="bg1"/>
                </a:solidFill>
                <a:latin typeface="Arial" panose="020B0604020202020204" pitchFamily="34" charset="0"/>
                <a:cs typeface="Arial" panose="020B0604020202020204" pitchFamily="34" charset="0"/>
              </a:rPr>
              <a:t> - </a:t>
            </a:r>
            <a:r>
              <a:rPr lang="en-US" altLang="ru-RU" sz="4400" b="1" dirty="0" err="1">
                <a:solidFill>
                  <a:schemeClr val="bg1"/>
                </a:solidFill>
                <a:latin typeface="Arial" panose="020B0604020202020204" pitchFamily="34" charset="0"/>
                <a:cs typeface="Arial" panose="020B0604020202020204" pitchFamily="34" charset="0"/>
              </a:rPr>
              <a:t>Buxtarma</a:t>
            </a:r>
            <a:r>
              <a:rPr lang="en-US" altLang="ru-RU" sz="4400" b="1" dirty="0">
                <a:solidFill>
                  <a:schemeClr val="bg1"/>
                </a:solidFill>
                <a:latin typeface="Arial" panose="020B0604020202020204" pitchFamily="34" charset="0"/>
                <a:cs typeface="Arial" panose="020B0604020202020204" pitchFamily="34" charset="0"/>
              </a:rPr>
              <a:t> </a:t>
            </a:r>
            <a:r>
              <a:rPr lang="en-US" altLang="ru-RU" sz="4400" b="1" dirty="0" err="1">
                <a:solidFill>
                  <a:schemeClr val="bg1"/>
                </a:solidFill>
                <a:latin typeface="Arial" panose="020B0604020202020204" pitchFamily="34" charset="0"/>
                <a:cs typeface="Arial" panose="020B0604020202020204" pitchFamily="34" charset="0"/>
              </a:rPr>
              <a:t>suv</a:t>
            </a:r>
            <a:r>
              <a:rPr lang="en-US" altLang="ru-RU" sz="4400" b="1" dirty="0">
                <a:solidFill>
                  <a:schemeClr val="bg1"/>
                </a:solidFill>
                <a:latin typeface="Arial" panose="020B0604020202020204" pitchFamily="34" charset="0"/>
                <a:cs typeface="Arial" panose="020B0604020202020204" pitchFamily="34" charset="0"/>
              </a:rPr>
              <a:t> </a:t>
            </a:r>
            <a:r>
              <a:rPr lang="en-US" altLang="ru-RU" sz="4400" b="1" dirty="0" err="1">
                <a:solidFill>
                  <a:schemeClr val="bg1"/>
                </a:solidFill>
                <a:latin typeface="Arial" panose="020B0604020202020204" pitchFamily="34" charset="0"/>
                <a:cs typeface="Arial" panose="020B0604020202020204" pitchFamily="34" charset="0"/>
              </a:rPr>
              <a:t>ombori</a:t>
            </a:r>
            <a:endParaRPr lang="ru-RU" altLang="ru-RU" sz="44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4" name="Picture 4" descr="Бухтарминское водохранилище в Казахстане - отдых и рыбалка: описание с  фото, видео и картой. - webmandry.com">
            <a:extLst>
              <a:ext uri="{FF2B5EF4-FFF2-40B4-BE49-F238E27FC236}">
                <a16:creationId xmlns:a16="http://schemas.microsoft.com/office/drawing/2014/main" id="{471C68F7-5C8F-41DD-B094-7DE6E4FA7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22" y="1524000"/>
            <a:ext cx="5736087" cy="48900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Бухтарминское водохранилище в Казахстане - отдых и рыбалка: описание с  фото, видео и картой. - webmandry.com">
            <a:extLst>
              <a:ext uri="{FF2B5EF4-FFF2-40B4-BE49-F238E27FC236}">
                <a16:creationId xmlns:a16="http://schemas.microsoft.com/office/drawing/2014/main" id="{ADF15737-E5DC-42D9-BEFE-0DDD8AB472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2516" y="1523999"/>
            <a:ext cx="6151361" cy="489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14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err="1">
                <a:solidFill>
                  <a:schemeClr val="bg1"/>
                </a:solidFill>
                <a:latin typeface="Arial" panose="020B0604020202020204" pitchFamily="34" charset="0"/>
                <a:cs typeface="Arial" panose="020B0604020202020204" pitchFamily="34" charset="0"/>
              </a:rPr>
              <a:t>Norin</a:t>
            </a:r>
            <a:r>
              <a:rPr lang="en-US" altLang="ru-RU" sz="4800" b="1" dirty="0">
                <a:solidFill>
                  <a:schemeClr val="bg1"/>
                </a:solidFill>
                <a:latin typeface="Arial" panose="020B0604020202020204" pitchFamily="34" charset="0"/>
                <a:cs typeface="Arial" panose="020B0604020202020204" pitchFamily="34" charset="0"/>
              </a:rPr>
              <a:t> </a:t>
            </a:r>
            <a:r>
              <a:rPr lang="en-US" altLang="ru-RU" sz="4800" b="1" dirty="0" err="1">
                <a:solidFill>
                  <a:schemeClr val="bg1"/>
                </a:solidFill>
                <a:latin typeface="Arial" panose="020B0604020202020204" pitchFamily="34" charset="0"/>
                <a:cs typeface="Arial" panose="020B0604020202020204" pitchFamily="34" charset="0"/>
              </a:rPr>
              <a:t>daryosida</a:t>
            </a:r>
            <a:r>
              <a:rPr lang="en-US" altLang="ru-RU" sz="4800" b="1" dirty="0">
                <a:solidFill>
                  <a:schemeClr val="bg1"/>
                </a:solidFill>
                <a:latin typeface="Arial" panose="020B0604020202020204" pitchFamily="34" charset="0"/>
                <a:cs typeface="Arial" panose="020B0604020202020204" pitchFamily="34" charset="0"/>
              </a:rPr>
              <a:t> – </a:t>
            </a:r>
            <a:r>
              <a:rPr lang="en-US" altLang="ru-RU" sz="4800" b="1" dirty="0" err="1">
                <a:solidFill>
                  <a:schemeClr val="bg1"/>
                </a:solidFill>
                <a:latin typeface="Arial" panose="020B0604020202020204" pitchFamily="34" charset="0"/>
                <a:cs typeface="Arial" panose="020B0604020202020204" pitchFamily="34" charset="0"/>
              </a:rPr>
              <a:t>To‘xtag‘ul</a:t>
            </a:r>
            <a:r>
              <a:rPr lang="en-US" altLang="ru-RU" sz="4800" b="1" dirty="0">
                <a:solidFill>
                  <a:schemeClr val="bg1"/>
                </a:solidFill>
                <a:latin typeface="Arial" panose="020B0604020202020204" pitchFamily="34" charset="0"/>
                <a:cs typeface="Arial" panose="020B0604020202020204" pitchFamily="34" charset="0"/>
              </a:rPr>
              <a:t> </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pic>
        <p:nvPicPr>
          <p:cNvPr id="2050" name="Picture 2" descr="Токтогульское водохранилище | Trip to Kyrgyzstan">
            <a:extLst>
              <a:ext uri="{FF2B5EF4-FFF2-40B4-BE49-F238E27FC236}">
                <a16:creationId xmlns:a16="http://schemas.microsoft.com/office/drawing/2014/main" id="{E2B67B43-3834-4C6E-92D3-0AD54D2EF007}"/>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53147" y="1563818"/>
            <a:ext cx="5488921" cy="4982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Цикл публикаций «По дороге Бишкек-Ош» Токтогульское водохранилище и река  Нарын - Photo de Kirghizstan, Asie - Tripadvisor">
            <a:extLst>
              <a:ext uri="{FF2B5EF4-FFF2-40B4-BE49-F238E27FC236}">
                <a16:creationId xmlns:a16="http://schemas.microsoft.com/office/drawing/2014/main" id="{24E894D1-48DB-46A2-8155-DF7FBEF7F2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1" y="1593633"/>
            <a:ext cx="5725392" cy="4953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74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err="1">
                <a:solidFill>
                  <a:schemeClr val="bg1"/>
                </a:solidFill>
                <a:latin typeface="Arial" panose="020B0604020202020204" pitchFamily="34" charset="0"/>
                <a:cs typeface="Arial" panose="020B0604020202020204" pitchFamily="34" charset="0"/>
              </a:rPr>
              <a:t>Chirchiq</a:t>
            </a:r>
            <a:r>
              <a:rPr lang="en-US" altLang="ru-RU" sz="4800" b="1" dirty="0">
                <a:solidFill>
                  <a:schemeClr val="bg1"/>
                </a:solidFill>
                <a:latin typeface="Arial" panose="020B0604020202020204" pitchFamily="34" charset="0"/>
                <a:cs typeface="Arial" panose="020B0604020202020204" pitchFamily="34" charset="0"/>
              </a:rPr>
              <a:t> </a:t>
            </a:r>
            <a:r>
              <a:rPr lang="en-US" altLang="ru-RU" sz="4800" b="1" dirty="0" err="1">
                <a:solidFill>
                  <a:schemeClr val="bg1"/>
                </a:solidFill>
                <a:latin typeface="Arial" panose="020B0604020202020204" pitchFamily="34" charset="0"/>
                <a:cs typeface="Arial" panose="020B0604020202020204" pitchFamily="34" charset="0"/>
              </a:rPr>
              <a:t>daryosida</a:t>
            </a:r>
            <a:r>
              <a:rPr lang="en-US" altLang="ru-RU" sz="4800" b="1" dirty="0">
                <a:solidFill>
                  <a:schemeClr val="bg1"/>
                </a:solidFill>
                <a:latin typeface="Arial" panose="020B0604020202020204" pitchFamily="34" charset="0"/>
                <a:cs typeface="Arial" panose="020B0604020202020204" pitchFamily="34" charset="0"/>
              </a:rPr>
              <a:t> - </a:t>
            </a:r>
            <a:r>
              <a:rPr lang="en-US" altLang="ru-RU" sz="4800" b="1" dirty="0" err="1">
                <a:solidFill>
                  <a:schemeClr val="bg1"/>
                </a:solidFill>
                <a:latin typeface="Arial" panose="020B0604020202020204" pitchFamily="34" charset="0"/>
                <a:cs typeface="Arial" panose="020B0604020202020204" pitchFamily="34" charset="0"/>
              </a:rPr>
              <a:t>Chorvoq</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pic>
        <p:nvPicPr>
          <p:cNvPr id="5122" name="Picture 2" descr="Достопримечательности Ташкента. Чарвакское водохранилище | Novotours Silk  Road - Туристическое агентство (туроператор) в Ташкенте, Узбекистан">
            <a:extLst>
              <a:ext uri="{FF2B5EF4-FFF2-40B4-BE49-F238E27FC236}">
                <a16:creationId xmlns:a16="http://schemas.microsoft.com/office/drawing/2014/main" id="{94B7780E-2DD1-4EDB-9370-19813A9BF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157" y="1558662"/>
            <a:ext cx="5711069" cy="4946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Горная жемчужина Узбекистана: Чарвакское водохранилище">
            <a:extLst>
              <a:ext uri="{FF2B5EF4-FFF2-40B4-BE49-F238E27FC236}">
                <a16:creationId xmlns:a16="http://schemas.microsoft.com/office/drawing/2014/main" id="{A42D07BB-DF26-4555-95B3-18FAD86484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1773" y="1558661"/>
            <a:ext cx="5711069" cy="4946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283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256312" y="175343"/>
            <a:ext cx="11827565" cy="707886"/>
          </a:xfrm>
          <a:prstGeom prst="rect">
            <a:avLst/>
          </a:prstGeom>
          <a:noFill/>
          <a:ln w="9525">
            <a:noFill/>
            <a:miter lim="800000"/>
            <a:headEnd/>
            <a:tailEnd/>
          </a:ln>
        </p:spPr>
        <p:txBody>
          <a:bodyPr wrap="square">
            <a:spAutoFit/>
          </a:bodyPr>
          <a:lstStyle/>
          <a:p>
            <a:pPr algn="ctr"/>
            <a:r>
              <a:rPr lang="en-US" altLang="ru-RU" sz="4000" b="1" dirty="0" err="1">
                <a:solidFill>
                  <a:schemeClr val="bg1"/>
                </a:solidFill>
                <a:latin typeface="Arial" panose="020B0604020202020204" pitchFamily="34" charset="0"/>
                <a:cs typeface="Arial" panose="020B0604020202020204" pitchFamily="34" charset="0"/>
              </a:rPr>
              <a:t>Ohangaron</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daryosida</a:t>
            </a:r>
            <a:r>
              <a:rPr lang="en-US" altLang="ru-RU" sz="4000" b="1" dirty="0">
                <a:solidFill>
                  <a:schemeClr val="bg1"/>
                </a:solidFill>
                <a:latin typeface="Arial" panose="020B0604020202020204" pitchFamily="34" charset="0"/>
                <a:cs typeface="Arial" panose="020B0604020202020204" pitchFamily="34" charset="0"/>
              </a:rPr>
              <a:t> – </a:t>
            </a:r>
            <a:r>
              <a:rPr lang="en-US" altLang="ru-RU" sz="4000" b="1" dirty="0" err="1">
                <a:solidFill>
                  <a:schemeClr val="bg1"/>
                </a:solidFill>
                <a:latin typeface="Arial" panose="020B0604020202020204" pitchFamily="34" charset="0"/>
                <a:cs typeface="Arial" panose="020B0604020202020204" pitchFamily="34" charset="0"/>
              </a:rPr>
              <a:t>Tuyabo‘g‘iz</a:t>
            </a:r>
            <a:r>
              <a:rPr lang="en-US" altLang="ru-RU" sz="4000" b="1" dirty="0">
                <a:solidFill>
                  <a:schemeClr val="bg1"/>
                </a:solidFill>
                <a:latin typeface="Arial" panose="020B0604020202020204" pitchFamily="34" charset="0"/>
                <a:cs typeface="Arial" panose="020B0604020202020204" pitchFamily="34" charset="0"/>
              </a:rPr>
              <a:t> (Toshkent)</a:t>
            </a:r>
            <a:endParaRPr lang="ru-RU" altLang="ru-RU" sz="40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descr="Туябугузское водохранилище — Википедия">
            <a:extLst>
              <a:ext uri="{FF2B5EF4-FFF2-40B4-BE49-F238E27FC236}">
                <a16:creationId xmlns:a16="http://schemas.microsoft.com/office/drawing/2014/main" id="{9279124B-0962-4A98-B767-44EC799BF9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312" y="1381291"/>
            <a:ext cx="5707166" cy="4837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Возможные площадки АЭС — у озера Тузкан и водохранилища Тудакуль – Газета.uz">
            <a:extLst>
              <a:ext uri="{FF2B5EF4-FFF2-40B4-BE49-F238E27FC236}">
                <a16:creationId xmlns:a16="http://schemas.microsoft.com/office/drawing/2014/main" id="{7AE6DC6F-9339-46D6-9D85-19B26120EE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916" y="1381291"/>
            <a:ext cx="5707166" cy="4837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56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err="1">
                <a:solidFill>
                  <a:schemeClr val="bg1"/>
                </a:solidFill>
                <a:latin typeface="Arial" panose="020B0604020202020204" pitchFamily="34" charset="0"/>
                <a:cs typeface="Arial" panose="020B0604020202020204" pitchFamily="34" charset="0"/>
              </a:rPr>
              <a:t>Qoradaryoda</a:t>
            </a:r>
            <a:r>
              <a:rPr lang="en-US" altLang="ru-RU" sz="4800" b="1" dirty="0">
                <a:solidFill>
                  <a:schemeClr val="bg1"/>
                </a:solidFill>
                <a:latin typeface="Arial" panose="020B0604020202020204" pitchFamily="34" charset="0"/>
                <a:cs typeface="Arial" panose="020B0604020202020204" pitchFamily="34" charset="0"/>
              </a:rPr>
              <a:t> - </a:t>
            </a:r>
            <a:r>
              <a:rPr lang="en-US" altLang="ru-RU" sz="4800" b="1" dirty="0" err="1">
                <a:solidFill>
                  <a:schemeClr val="bg1"/>
                </a:solidFill>
                <a:latin typeface="Arial" panose="020B0604020202020204" pitchFamily="34" charset="0"/>
                <a:cs typeface="Arial" panose="020B0604020202020204" pitchFamily="34" charset="0"/>
              </a:rPr>
              <a:t>Andijon</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pic>
        <p:nvPicPr>
          <p:cNvPr id="3074" name="Picture 2" descr="Андижанская область советобад">
            <a:extLst>
              <a:ext uri="{FF2B5EF4-FFF2-40B4-BE49-F238E27FC236}">
                <a16:creationId xmlns:a16="http://schemas.microsoft.com/office/drawing/2014/main" id="{68850E62-7C35-4DCC-ADF1-46023FB6477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31923" y="1384015"/>
            <a:ext cx="5485781" cy="4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Новости Узбекистана - Узбекистан осуществит модернизацию гидроэнергетики за  $890 млн">
            <a:extLst>
              <a:ext uri="{FF2B5EF4-FFF2-40B4-BE49-F238E27FC236}">
                <a16:creationId xmlns:a16="http://schemas.microsoft.com/office/drawing/2014/main" id="{44AAB145-9413-4ABF-94FD-FE3A297506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7269" y="1384016"/>
            <a:ext cx="5893700" cy="4629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53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028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2396"/>
          </a:p>
        </p:txBody>
      </p:sp>
      <p:sp>
        <p:nvSpPr>
          <p:cNvPr id="6148" name="object 7"/>
          <p:cNvSpPr>
            <a:spLocks noChangeArrowheads="1"/>
          </p:cNvSpPr>
          <p:nvPr/>
        </p:nvSpPr>
        <p:spPr bwMode="auto">
          <a:xfrm>
            <a:off x="266292" y="1118344"/>
            <a:ext cx="11715750" cy="252440"/>
          </a:xfrm>
          <a:custGeom>
            <a:avLst/>
            <a:gdLst>
              <a:gd name="T0" fmla="*/ 0 w 4895850"/>
              <a:gd name="T1" fmla="*/ 0 h 192404"/>
              <a:gd name="T2" fmla="*/ 4895850 w 4895850"/>
              <a:gd name="T3" fmla="*/ 192404 h 192404"/>
            </a:gdLst>
            <a:ahLst/>
            <a:cxnLst>
              <a:cxn ang="0">
                <a:pos x="4895596" y="0"/>
              </a:cxn>
              <a:cxn ang="0">
                <a:pos x="0" y="0"/>
              </a:cxn>
              <a:cxn ang="0">
                <a:pos x="0" y="192011"/>
              </a:cxn>
              <a:cxn ang="0">
                <a:pos x="4895596" y="192011"/>
              </a:cxn>
              <a:cxn ang="0">
                <a:pos x="4895596" y="0"/>
              </a:cxn>
            </a:cxnLst>
            <a:rect l="T0" t="T1" r="T2" b="T3"/>
            <a:pathLst>
              <a:path w="4895850" h="192404">
                <a:moveTo>
                  <a:pt x="4895596" y="0"/>
                </a:moveTo>
                <a:lnTo>
                  <a:pt x="0" y="0"/>
                </a:lnTo>
                <a:lnTo>
                  <a:pt x="0" y="192011"/>
                </a:lnTo>
                <a:lnTo>
                  <a:pt x="4895596" y="192011"/>
                </a:lnTo>
                <a:lnTo>
                  <a:pt x="4895596" y="0"/>
                </a:lnTo>
                <a:close/>
              </a:path>
            </a:pathLst>
          </a:custGeom>
          <a:solidFill>
            <a:srgbClr val="92D050"/>
          </a:solidFill>
          <a:ln w="9525">
            <a:noFill/>
            <a:miter lim="800000"/>
            <a:headEnd/>
            <a:tailEnd/>
          </a:ln>
        </p:spPr>
        <p:txBody>
          <a:bodyPr lIns="0" tIns="0" rIns="0" bIns="0"/>
          <a:lstStyle/>
          <a:p>
            <a:endParaRPr lang="ru-RU"/>
          </a:p>
        </p:txBody>
      </p:sp>
      <p:sp>
        <p:nvSpPr>
          <p:cNvPr id="6152" name="Прямоугольник 22"/>
          <p:cNvSpPr>
            <a:spLocks noChangeArrowheads="1"/>
          </p:cNvSpPr>
          <p:nvPr/>
        </p:nvSpPr>
        <p:spPr bwMode="auto">
          <a:xfrm>
            <a:off x="2205038" y="0"/>
            <a:ext cx="7556500" cy="1015663"/>
          </a:xfrm>
          <a:prstGeom prst="rect">
            <a:avLst/>
          </a:prstGeom>
          <a:noFill/>
          <a:ln w="9525">
            <a:noFill/>
            <a:miter lim="800000"/>
            <a:headEnd/>
            <a:tailEnd/>
          </a:ln>
        </p:spPr>
        <p:txBody>
          <a:bodyPr wrap="square">
            <a:spAutoFit/>
          </a:bodyPr>
          <a:lstStyle/>
          <a:p>
            <a:pPr algn="ctr"/>
            <a:r>
              <a:rPr lang="en-US" altLang="ru-RU" sz="6000" b="1" dirty="0" err="1">
                <a:solidFill>
                  <a:schemeClr val="bg1"/>
                </a:solidFill>
                <a:latin typeface="Arial" panose="020B0604020202020204" pitchFamily="34" charset="0"/>
                <a:cs typeface="Arial" panose="020B0604020202020204" pitchFamily="34" charset="0"/>
              </a:rPr>
              <a:t>O‘rta</a:t>
            </a:r>
            <a:r>
              <a:rPr lang="en-US" altLang="ru-RU" sz="6000" b="1" dirty="0">
                <a:solidFill>
                  <a:schemeClr val="bg1"/>
                </a:solidFill>
                <a:latin typeface="Arial" panose="020B0604020202020204" pitchFamily="34" charset="0"/>
                <a:cs typeface="Arial" panose="020B0604020202020204" pitchFamily="34" charset="0"/>
              </a:rPr>
              <a:t> </a:t>
            </a:r>
            <a:r>
              <a:rPr lang="en-US" altLang="ru-RU" sz="6000" b="1" dirty="0" err="1">
                <a:solidFill>
                  <a:schemeClr val="bg1"/>
                </a:solidFill>
                <a:latin typeface="Arial" panose="020B0604020202020204" pitchFamily="34" charset="0"/>
                <a:cs typeface="Arial" panose="020B0604020202020204" pitchFamily="34" charset="0"/>
              </a:rPr>
              <a:t>Osiyo</a:t>
            </a:r>
            <a:r>
              <a:rPr lang="en-US" altLang="ru-RU" sz="6000" b="1" dirty="0">
                <a:solidFill>
                  <a:schemeClr val="bg1"/>
                </a:solidFill>
                <a:latin typeface="Arial" panose="020B0604020202020204" pitchFamily="34" charset="0"/>
                <a:cs typeface="Arial" panose="020B0604020202020204" pitchFamily="34" charset="0"/>
              </a:rPr>
              <a:t> </a:t>
            </a:r>
            <a:r>
              <a:rPr lang="en-US" altLang="ru-RU" sz="6000" b="1" dirty="0" err="1">
                <a:solidFill>
                  <a:schemeClr val="bg1"/>
                </a:solidFill>
                <a:latin typeface="Arial" panose="020B0604020202020204" pitchFamily="34" charset="0"/>
                <a:cs typeface="Arial" panose="020B0604020202020204" pitchFamily="34" charset="0"/>
              </a:rPr>
              <a:t>ko‘llari</a:t>
            </a:r>
            <a:endParaRPr lang="ru-RU" altLang="ru-RU" sz="6000" b="1" dirty="0">
              <a:solidFill>
                <a:schemeClr val="bg1"/>
              </a:solidFill>
              <a:latin typeface="Arial" panose="020B0604020202020204" pitchFamily="34" charset="0"/>
              <a:cs typeface="Arial" panose="020B0604020202020204" pitchFamily="34" charset="0"/>
            </a:endParaRPr>
          </a:p>
        </p:txBody>
      </p:sp>
      <p:graphicFrame>
        <p:nvGraphicFramePr>
          <p:cNvPr id="5" name="Схема 4">
            <a:extLst>
              <a:ext uri="{FF2B5EF4-FFF2-40B4-BE49-F238E27FC236}">
                <a16:creationId xmlns:a16="http://schemas.microsoft.com/office/drawing/2014/main" id="{5CB7F60F-6860-484C-B808-DFA76DF43211}"/>
              </a:ext>
            </a:extLst>
          </p:cNvPr>
          <p:cNvGraphicFramePr/>
          <p:nvPr>
            <p:extLst>
              <p:ext uri="{D42A27DB-BD31-4B8C-83A1-F6EECF244321}">
                <p14:modId xmlns:p14="http://schemas.microsoft.com/office/powerpoint/2010/main" val="4156927079"/>
              </p:ext>
            </p:extLst>
          </p:nvPr>
        </p:nvGraphicFramePr>
        <p:xfrm>
          <a:off x="1756333" y="1460427"/>
          <a:ext cx="8140216" cy="5240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3" name="Picture 9" descr="Где находится озеро Балхаш? — озеро на карте мира, координаты, фото и видео">
            <a:extLst>
              <a:ext uri="{FF2B5EF4-FFF2-40B4-BE49-F238E27FC236}">
                <a16:creationId xmlns:a16="http://schemas.microsoft.com/office/drawing/2014/main" id="{B429AAD5-D984-407E-BB85-16C1E7CA0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6039" y="4914701"/>
            <a:ext cx="3156333" cy="1786092"/>
          </a:xfrm>
          <a:prstGeom prst="rect">
            <a:avLst/>
          </a:prstGeom>
          <a:ln>
            <a:noFill/>
          </a:ln>
          <a:effectLst>
            <a:outerShdw blurRad="190500" algn="tl" rotWithShape="0">
              <a:srgbClr val="000000">
                <a:alpha val="70000"/>
              </a:srgbClr>
            </a:outerShdw>
          </a:effectLst>
          <a:extLst/>
        </p:spPr>
      </p:pic>
      <p:graphicFrame>
        <p:nvGraphicFramePr>
          <p:cNvPr id="11" name="Схема 10">
            <a:extLst>
              <a:ext uri="{FF2B5EF4-FFF2-40B4-BE49-F238E27FC236}">
                <a16:creationId xmlns:a16="http://schemas.microsoft.com/office/drawing/2014/main" id="{6C85B9E9-7E2D-4568-B437-F8A1703CF850}"/>
              </a:ext>
            </a:extLst>
          </p:cNvPr>
          <p:cNvGraphicFramePr/>
          <p:nvPr>
            <p:extLst>
              <p:ext uri="{D42A27DB-BD31-4B8C-83A1-F6EECF244321}">
                <p14:modId xmlns:p14="http://schemas.microsoft.com/office/powerpoint/2010/main" val="3071644827"/>
              </p:ext>
            </p:extLst>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35" name="Picture 11" descr="Иссык-Куль 2020: Быть или не быть? — Tazabek">
            <a:extLst>
              <a:ext uri="{FF2B5EF4-FFF2-40B4-BE49-F238E27FC236}">
                <a16:creationId xmlns:a16="http://schemas.microsoft.com/office/drawing/2014/main" id="{3E8ED84E-667A-4C88-87F7-829867A71E2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6039" y="1674976"/>
            <a:ext cx="3347705" cy="1685575"/>
          </a:xfrm>
          <a:prstGeom prst="rect">
            <a:avLst/>
          </a:prstGeom>
          <a:ln>
            <a:noFill/>
          </a:ln>
          <a:effectLst>
            <a:outerShdw blurRad="190500" algn="tl" rotWithShape="0">
              <a:srgbClr val="000000">
                <a:alpha val="70000"/>
              </a:srgbClr>
            </a:outerShdw>
          </a:effectLst>
          <a:extLst/>
        </p:spPr>
      </p:pic>
      <p:graphicFrame>
        <p:nvGraphicFramePr>
          <p:cNvPr id="26" name="Схема 25">
            <a:extLst>
              <a:ext uri="{FF2B5EF4-FFF2-40B4-BE49-F238E27FC236}">
                <a16:creationId xmlns:a16="http://schemas.microsoft.com/office/drawing/2014/main" id="{4C692729-6790-4905-B96A-5CF889BA2A0E}"/>
              </a:ext>
            </a:extLst>
          </p:cNvPr>
          <p:cNvGraphicFramePr/>
          <p:nvPr>
            <p:extLst>
              <p:ext uri="{D42A27DB-BD31-4B8C-83A1-F6EECF244321}">
                <p14:modId xmlns:p14="http://schemas.microsoft.com/office/powerpoint/2010/main" val="899421129"/>
              </p:ext>
            </p:extLst>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037" name="Picture 13" descr="ОЗЕРО КАРАКУЛЬ - Туристическая фирма &quot;Рохат Тур&quot;">
            <a:extLst>
              <a:ext uri="{FF2B5EF4-FFF2-40B4-BE49-F238E27FC236}">
                <a16:creationId xmlns:a16="http://schemas.microsoft.com/office/drawing/2014/main" id="{F40B2CEF-540D-4616-B5C1-7FC8258534C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9399" y="4943514"/>
            <a:ext cx="3386508" cy="1815953"/>
          </a:xfrm>
          <a:prstGeom prst="rect">
            <a:avLst/>
          </a:prstGeom>
          <a:ln>
            <a:noFill/>
          </a:ln>
          <a:effectLst>
            <a:outerShdw blurRad="190500" algn="tl" rotWithShape="0">
              <a:srgbClr val="000000">
                <a:alpha val="70000"/>
              </a:srgbClr>
            </a:outerShdw>
          </a:effectLst>
          <a:extLst/>
        </p:spPr>
      </p:pic>
      <p:pic>
        <p:nvPicPr>
          <p:cNvPr id="1039" name="Picture 15" descr="Аральское море или Аралкум? Что происходит с озером сегодня: 09 августа  2019, 13:56 - новости на Tengrinews.kz">
            <a:extLst>
              <a:ext uri="{FF2B5EF4-FFF2-40B4-BE49-F238E27FC236}">
                <a16:creationId xmlns:a16="http://schemas.microsoft.com/office/drawing/2014/main" id="{AAC0526E-7F35-49CC-ABE4-76C2698CA1A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6148" y="1674976"/>
            <a:ext cx="3386508" cy="1633900"/>
          </a:xfrm>
          <a:prstGeom prst="rect">
            <a:avLst/>
          </a:prstGeom>
          <a:ln>
            <a:noFill/>
          </a:ln>
          <a:effectLst>
            <a:outerShdw blurRad="190500" algn="tl" rotWithShape="0">
              <a:srgbClr val="000000">
                <a:alpha val="70000"/>
              </a:srgbClr>
            </a:outerShdw>
          </a:effectLs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a:solidFill>
                  <a:schemeClr val="bg1"/>
                </a:solidFill>
                <a:latin typeface="Arial" panose="020B0604020202020204" pitchFamily="34" charset="0"/>
                <a:cs typeface="Arial" panose="020B0604020202020204" pitchFamily="34" charset="0"/>
              </a:rPr>
              <a:t>SUV OMBORLARI</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60ED7214-3685-4DF0-A9EA-4BF51D172677}"/>
              </a:ext>
            </a:extLst>
          </p:cNvPr>
          <p:cNvGraphicFramePr>
            <a:graphicFrameLocks noGrp="1"/>
          </p:cNvGraphicFramePr>
          <p:nvPr>
            <p:ph idx="1"/>
            <p:extLst>
              <p:ext uri="{D42A27DB-BD31-4B8C-83A1-F6EECF244321}">
                <p14:modId xmlns:p14="http://schemas.microsoft.com/office/powerpoint/2010/main" val="2398450110"/>
              </p:ext>
            </p:extLst>
          </p:nvPr>
        </p:nvGraphicFramePr>
        <p:xfrm>
          <a:off x="212036" y="1381290"/>
          <a:ext cx="11648042" cy="51387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730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a:solidFill>
                  <a:schemeClr val="bg1"/>
                </a:solidFill>
                <a:latin typeface="Arial" panose="020B0604020202020204" pitchFamily="34" charset="0"/>
                <a:cs typeface="Arial" panose="020B0604020202020204" pitchFamily="34" charset="0"/>
              </a:rPr>
              <a:t>ENG YIRIK SUV OMBORLARI</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graphicFrame>
        <p:nvGraphicFramePr>
          <p:cNvPr id="4" name="Объект 3">
            <a:extLst>
              <a:ext uri="{FF2B5EF4-FFF2-40B4-BE49-F238E27FC236}">
                <a16:creationId xmlns:a16="http://schemas.microsoft.com/office/drawing/2014/main" id="{60ED7214-3685-4DF0-A9EA-4BF51D172677}"/>
              </a:ext>
            </a:extLst>
          </p:cNvPr>
          <p:cNvGraphicFramePr>
            <a:graphicFrameLocks noGrp="1"/>
          </p:cNvGraphicFramePr>
          <p:nvPr>
            <p:ph idx="1"/>
            <p:extLst>
              <p:ext uri="{D42A27DB-BD31-4B8C-83A1-F6EECF244321}">
                <p14:modId xmlns:p14="http://schemas.microsoft.com/office/powerpoint/2010/main" val="3468449904"/>
              </p:ext>
            </p:extLst>
          </p:nvPr>
        </p:nvGraphicFramePr>
        <p:xfrm>
          <a:off x="212036" y="1381290"/>
          <a:ext cx="11648042" cy="51387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9974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
            <a:ext cx="12192000" cy="124570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YEROSTI SUVLARINING KELIB CHIQISHI VA AHAMIYATI</a:t>
            </a:r>
            <a:endParaRPr lang="ru-RU" sz="3600" b="1" dirty="0">
              <a:latin typeface="Arial" panose="020B0604020202020204" pitchFamily="34" charset="0"/>
              <a:cs typeface="Arial" panose="020B0604020202020204" pitchFamily="34" charset="0"/>
            </a:endParaRPr>
          </a:p>
        </p:txBody>
      </p:sp>
      <p:sp>
        <p:nvSpPr>
          <p:cNvPr id="8" name="Блок-схема: узел 7"/>
          <p:cNvSpPr/>
          <p:nvPr/>
        </p:nvSpPr>
        <p:spPr>
          <a:xfrm>
            <a:off x="488354" y="1858518"/>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solidFill>
                  <a:srgbClr val="002060"/>
                </a:solidFill>
                <a:latin typeface="Arial" panose="020B0604020202020204" pitchFamily="34" charset="0"/>
                <a:cs typeface="Arial" panose="020B0604020202020204" pitchFamily="34" charset="0"/>
              </a:rPr>
              <a:t>1</a:t>
            </a:r>
          </a:p>
        </p:txBody>
      </p:sp>
      <p:sp>
        <p:nvSpPr>
          <p:cNvPr id="9" name="Блок-схема: узел 8"/>
          <p:cNvSpPr/>
          <p:nvPr/>
        </p:nvSpPr>
        <p:spPr>
          <a:xfrm>
            <a:off x="488354" y="3083164"/>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solidFill>
                  <a:srgbClr val="002060"/>
                </a:solidFill>
                <a:latin typeface="Arial" panose="020B0604020202020204" pitchFamily="34" charset="0"/>
                <a:cs typeface="Arial" panose="020B0604020202020204" pitchFamily="34" charset="0"/>
              </a:rPr>
              <a:t>2</a:t>
            </a:r>
          </a:p>
        </p:txBody>
      </p:sp>
      <p:sp>
        <p:nvSpPr>
          <p:cNvPr id="10" name="Блок-схема: узел 9"/>
          <p:cNvSpPr/>
          <p:nvPr/>
        </p:nvSpPr>
        <p:spPr>
          <a:xfrm>
            <a:off x="483489" y="4429564"/>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400" b="1" dirty="0">
                <a:solidFill>
                  <a:srgbClr val="002060"/>
                </a:solidFill>
                <a:latin typeface="Arial" panose="020B0604020202020204" pitchFamily="34" charset="0"/>
                <a:cs typeface="Arial" panose="020B0604020202020204" pitchFamily="34" charset="0"/>
              </a:rPr>
              <a:t>3</a:t>
            </a:r>
          </a:p>
        </p:txBody>
      </p:sp>
      <p:sp>
        <p:nvSpPr>
          <p:cNvPr id="11" name="Блок-схема: узел 10"/>
          <p:cNvSpPr/>
          <p:nvPr/>
        </p:nvSpPr>
        <p:spPr>
          <a:xfrm>
            <a:off x="483489" y="5775485"/>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000" b="1" dirty="0">
                <a:solidFill>
                  <a:srgbClr val="002060"/>
                </a:solidFill>
                <a:latin typeface="Arial" panose="020B0604020202020204" pitchFamily="34" charset="0"/>
                <a:cs typeface="Arial" panose="020B0604020202020204" pitchFamily="34" charset="0"/>
              </a:rPr>
              <a:t>4</a:t>
            </a:r>
          </a:p>
        </p:txBody>
      </p:sp>
      <p:sp>
        <p:nvSpPr>
          <p:cNvPr id="16" name="Скругленный прямоугольник 15"/>
          <p:cNvSpPr/>
          <p:nvPr/>
        </p:nvSpPr>
        <p:spPr>
          <a:xfrm>
            <a:off x="1521105" y="1702768"/>
            <a:ext cx="9968530" cy="864096"/>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Atmosfera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yogʻinlari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daryo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sugʻorish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suvlarining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shimilishi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natijasida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hosil</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bo‘ladi</a:t>
            </a:r>
            <a:r>
              <a:rPr lang="en-US" sz="2400" b="1" dirty="0">
                <a:solidFill>
                  <a:srgbClr val="002060"/>
                </a:solidFill>
                <a:latin typeface="Arial" panose="020B0604020202020204" pitchFamily="34" charset="0"/>
                <a:cs typeface="Arial" panose="020B0604020202020204" pitchFamily="34" charset="0"/>
              </a:rPr>
              <a:t>.</a:t>
            </a:r>
            <a:endParaRPr lang="ru-RU" sz="2800" b="1" dirty="0">
              <a:solidFill>
                <a:srgbClr val="002060"/>
              </a:solidFill>
              <a:latin typeface="Arial" panose="020B0604020202020204" pitchFamily="34" charset="0"/>
              <a:cs typeface="Arial" panose="020B0604020202020204" pitchFamily="34" charset="0"/>
            </a:endParaRPr>
          </a:p>
        </p:txBody>
      </p:sp>
      <p:sp>
        <p:nvSpPr>
          <p:cNvPr id="17" name="Скругленный прямоугольник 16"/>
          <p:cNvSpPr/>
          <p:nvPr/>
        </p:nvSpPr>
        <p:spPr>
          <a:xfrm>
            <a:off x="1425444" y="2996952"/>
            <a:ext cx="9968529" cy="864096"/>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Aholi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sanoat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chorva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mollarini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bilan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taʼminlashda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foydalaniladi</a:t>
            </a:r>
            <a:r>
              <a:rPr lang="en-US" sz="2400" b="1" dirty="0">
                <a:solidFill>
                  <a:srgbClr val="002060"/>
                </a:solidFill>
                <a:latin typeface="Arial" panose="020B0604020202020204" pitchFamily="34" charset="0"/>
                <a:cs typeface="Arial" panose="020B0604020202020204" pitchFamily="34" charset="0"/>
              </a:rPr>
              <a:t>.</a:t>
            </a:r>
            <a:endParaRPr lang="ru-RU" sz="2800" b="1" dirty="0">
              <a:solidFill>
                <a:srgbClr val="002060"/>
              </a:solidFill>
              <a:latin typeface="Arial" panose="020B0604020202020204" pitchFamily="34" charset="0"/>
              <a:cs typeface="Arial" panose="020B0604020202020204" pitchFamily="34" charset="0"/>
            </a:endParaRPr>
          </a:p>
        </p:txBody>
      </p:sp>
      <p:sp>
        <p:nvSpPr>
          <p:cNvPr id="18" name="Скругленный прямоугольник 17"/>
          <p:cNvSpPr/>
          <p:nvPr/>
        </p:nvSpPr>
        <p:spPr>
          <a:xfrm>
            <a:off x="1451951" y="4213540"/>
            <a:ext cx="9968528" cy="936104"/>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Yerlarni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sugʻorishda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tibbiyotda</a:t>
            </a:r>
            <a:r>
              <a:rPr lang="en-US" sz="2400" b="1" dirty="0">
                <a:solidFill>
                  <a:srgbClr val="002060"/>
                </a:solidFill>
                <a:latin typeface="Arial" panose="020B0604020202020204" pitchFamily="34" charset="0"/>
                <a:cs typeface="Arial" panose="020B0604020202020204" pitchFamily="34" charset="0"/>
              </a:rPr>
              <a:t> (mineral </a:t>
            </a:r>
            <a:r>
              <a:rPr lang="en-US" sz="2400" b="1" dirty="0" err="1">
                <a:solidFill>
                  <a:srgbClr val="002060"/>
                </a:solidFill>
                <a:latin typeface="Arial" panose="020B0604020202020204" pitchFamily="34" charset="0"/>
                <a:cs typeface="Arial" panose="020B0604020202020204" pitchFamily="34" charset="0"/>
              </a:rPr>
              <a:t>suvlar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issiqlik</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bilan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taʼminlashda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issiq</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ishlatiladi</a:t>
            </a:r>
            <a:r>
              <a:rPr lang="en-US" sz="2400" b="1" dirty="0">
                <a:solidFill>
                  <a:srgbClr val="002060"/>
                </a:solidFill>
                <a:latin typeface="Arial" panose="020B0604020202020204" pitchFamily="34" charset="0"/>
                <a:cs typeface="Arial" panose="020B0604020202020204" pitchFamily="34" charset="0"/>
              </a:rPr>
              <a:t>.</a:t>
            </a:r>
            <a:endParaRPr lang="ru-RU" sz="2800" b="1" dirty="0">
              <a:solidFill>
                <a:srgbClr val="002060"/>
              </a:solidFill>
              <a:latin typeface="Arial" panose="020B0604020202020204" pitchFamily="34" charset="0"/>
              <a:cs typeface="Arial" panose="020B0604020202020204" pitchFamily="34" charset="0"/>
            </a:endParaRPr>
          </a:p>
        </p:txBody>
      </p:sp>
      <p:sp>
        <p:nvSpPr>
          <p:cNvPr id="19" name="Скругленный прямоугольник 18"/>
          <p:cNvSpPr/>
          <p:nvPr/>
        </p:nvSpPr>
        <p:spPr>
          <a:xfrm>
            <a:off x="1521108" y="5612297"/>
            <a:ext cx="9968527" cy="888882"/>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Har </a:t>
            </a:r>
            <a:r>
              <a:rPr lang="en-US" sz="2400" b="1" dirty="0" err="1">
                <a:solidFill>
                  <a:srgbClr val="002060"/>
                </a:solidFill>
                <a:latin typeface="Arial" panose="020B0604020202020204" pitchFamily="34" charset="0"/>
                <a:cs typeface="Arial" panose="020B0604020202020204" pitchFamily="34" charset="0"/>
              </a:rPr>
              <a:t>xil</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tuz</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kimyoviy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elementlar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yod</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bor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brom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boshqalar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olishda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ahamiyati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katta</a:t>
            </a:r>
            <a:r>
              <a:rPr lang="en-US" sz="2400" b="1" dirty="0">
                <a:solidFill>
                  <a:srgbClr val="002060"/>
                </a:solidFill>
                <a:latin typeface="Arial" panose="020B0604020202020204" pitchFamily="34" charset="0"/>
                <a:cs typeface="Arial" panose="020B0604020202020204" pitchFamily="34" charset="0"/>
              </a:rPr>
              <a:t>.</a:t>
            </a:r>
            <a:endParaRPr lang="ru-RU"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96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205948"/>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08122" y="175343"/>
            <a:ext cx="11975755" cy="830997"/>
          </a:xfrm>
          <a:prstGeom prst="rect">
            <a:avLst/>
          </a:prstGeom>
          <a:noFill/>
          <a:ln w="9525">
            <a:noFill/>
            <a:miter lim="800000"/>
            <a:headEnd/>
            <a:tailEnd/>
          </a:ln>
        </p:spPr>
        <p:txBody>
          <a:bodyPr wrap="square">
            <a:spAutoFit/>
          </a:bodyPr>
          <a:lstStyle/>
          <a:p>
            <a:pPr algn="ctr"/>
            <a:r>
              <a:rPr lang="en-US" altLang="ru-RU" sz="4800" b="1" dirty="0">
                <a:solidFill>
                  <a:schemeClr val="bg1"/>
                </a:solidFill>
                <a:latin typeface="Arial" panose="020B0604020202020204" pitchFamily="34" charset="0"/>
                <a:cs typeface="Arial" panose="020B0604020202020204" pitchFamily="34" charset="0"/>
              </a:rPr>
              <a:t>GIDROGEOLOGIYA</a:t>
            </a:r>
            <a:endParaRPr lang="ru-RU" altLang="ru-RU" sz="4800" b="1" dirty="0">
              <a:solidFill>
                <a:schemeClr val="bg1"/>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a:extLst>
              <a:ext uri="{FF2B5EF4-FFF2-40B4-BE49-F238E27FC236}">
                <a16:creationId xmlns:a16="http://schemas.microsoft.com/office/drawing/2014/main" id="{8B689A31-CFF5-40BC-84D1-484E1CCE46C5}"/>
              </a:ext>
            </a:extLst>
          </p:cNvPr>
          <p:cNvSpPr>
            <a:spLocks noGrp="1"/>
          </p:cNvSpPr>
          <p:nvPr>
            <p:ph type="body" sz="half" idx="2"/>
          </p:nvPr>
        </p:nvSpPr>
        <p:spPr>
          <a:xfrm>
            <a:off x="1093721" y="2126179"/>
            <a:ext cx="5256212" cy="3811588"/>
          </a:xfrm>
        </p:spPr>
        <p:txBody>
          <a:bodyPr>
            <a:noAutofit/>
          </a:bodyPr>
          <a:lstStyle/>
          <a:p>
            <a:pPr algn="just">
              <a:lnSpc>
                <a:spcPct val="150000"/>
              </a:lnSpc>
            </a:pPr>
            <a:r>
              <a:rPr lang="en-US" sz="2700" dirty="0">
                <a:latin typeface="Arial" panose="020B0604020202020204" pitchFamily="34" charset="0"/>
                <a:cs typeface="Arial" panose="020B0604020202020204" pitchFamily="34" charset="0"/>
              </a:rPr>
              <a:t> </a:t>
            </a:r>
            <a:endParaRPr lang="ru-RU" sz="27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B48ADDE8-0761-47C7-9F73-BE43BF1F3DD4}"/>
              </a:ext>
            </a:extLst>
          </p:cNvPr>
          <p:cNvSpPr>
            <a:spLocks noGrp="1"/>
          </p:cNvSpPr>
          <p:nvPr>
            <p:ph idx="1"/>
          </p:nvPr>
        </p:nvSpPr>
        <p:spPr>
          <a:xfrm>
            <a:off x="177733" y="1381291"/>
            <a:ext cx="6172200" cy="4873625"/>
          </a:xfrm>
        </p:spPr>
        <p:txBody>
          <a:bodyPr>
            <a:normAutofit/>
          </a:bodyPr>
          <a:lstStyle/>
          <a:p>
            <a:pPr marL="0" indent="0" algn="ctr">
              <a:buNone/>
            </a:pPr>
            <a:r>
              <a:rPr lang="en-US" sz="3600" dirty="0" err="1">
                <a:latin typeface="Arial" panose="020B0604020202020204" pitchFamily="34" charset="0"/>
                <a:cs typeface="Arial" panose="020B0604020202020204" pitchFamily="34" charset="0"/>
              </a:rPr>
              <a:t>Qoraqum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Qizilqum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Ustyurt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platosi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hududlari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yerosti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suvlariga</a:t>
            </a:r>
            <a:r>
              <a:rPr lang="en-US" sz="3600" dirty="0">
                <a:latin typeface="Arial" panose="020B0604020202020204" pitchFamily="34" charset="0"/>
                <a:cs typeface="Arial" panose="020B0604020202020204" pitchFamily="34" charset="0"/>
              </a:rPr>
              <a:t> boy. </a:t>
            </a:r>
            <a:r>
              <a:rPr lang="en-US" sz="3600" dirty="0" err="1">
                <a:latin typeface="Arial" panose="020B0604020202020204" pitchFamily="34" charset="0"/>
                <a:cs typeface="Arial" panose="020B0604020202020204" pitchFamily="34" charset="0"/>
              </a:rPr>
              <a:t>O‘rta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Osiyo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hududida</a:t>
            </a:r>
            <a:r>
              <a:rPr lang="en-US" sz="3600" dirty="0">
                <a:latin typeface="Arial" panose="020B0604020202020204" pitchFamily="34" charset="0"/>
                <a:cs typeface="Arial" panose="020B0604020202020204" pitchFamily="34" charset="0"/>
              </a:rPr>
              <a:t> 150 dan </a:t>
            </a:r>
            <a:r>
              <a:rPr lang="en-US" sz="3600" dirty="0" err="1">
                <a:latin typeface="Arial" panose="020B0604020202020204" pitchFamily="34" charset="0"/>
                <a:cs typeface="Arial" panose="020B0604020202020204" pitchFamily="34" charset="0"/>
              </a:rPr>
              <a:t>ortiq</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yirik</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yerosti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suvlari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havzalari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aniqlangan</a:t>
            </a:r>
            <a:r>
              <a:rPr lang="en-US" sz="3600" dirty="0">
                <a:latin typeface="Arial" panose="020B0604020202020204" pitchFamily="34" charset="0"/>
                <a:cs typeface="Arial" panose="020B0604020202020204" pitchFamily="34" charset="0"/>
              </a:rPr>
              <a:t>.</a:t>
            </a:r>
            <a:endParaRPr lang="ru-RU" sz="3600" dirty="0">
              <a:latin typeface="Arial" panose="020B0604020202020204" pitchFamily="34" charset="0"/>
              <a:cs typeface="Arial" panose="020B0604020202020204" pitchFamily="34" charset="0"/>
            </a:endParaRPr>
          </a:p>
        </p:txBody>
      </p:sp>
      <p:pic>
        <p:nvPicPr>
          <p:cNvPr id="6146" name="Picture 2" descr="Пресные подземные воды на службе населения | Наука и жизнь">
            <a:extLst>
              <a:ext uri="{FF2B5EF4-FFF2-40B4-BE49-F238E27FC236}">
                <a16:creationId xmlns:a16="http://schemas.microsoft.com/office/drawing/2014/main" id="{360FF4B4-BA8B-419B-8B0C-3500B90AE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933" y="1381291"/>
            <a:ext cx="5510144" cy="42906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48" name="Picture 4" descr="Подземные воды — урок. География, 7 класс.">
            <a:extLst>
              <a:ext uri="{FF2B5EF4-FFF2-40B4-BE49-F238E27FC236}">
                <a16:creationId xmlns:a16="http://schemas.microsoft.com/office/drawing/2014/main" id="{3368FBFE-B3A6-4237-A111-1E779EE32F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7739"/>
          <a:stretch/>
        </p:blipFill>
        <p:spPr bwMode="auto">
          <a:xfrm>
            <a:off x="1093722" y="4560862"/>
            <a:ext cx="2752138" cy="1831693"/>
          </a:xfrm>
          <a:prstGeom prst="rect">
            <a:avLst/>
          </a:prstGeom>
          <a:noFill/>
          <a:ln>
            <a:solidFill>
              <a:srgbClr val="2C425C"/>
            </a:solidFill>
          </a:ln>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056137" y="1719552"/>
            <a:ext cx="2107076" cy="514472"/>
          </a:xfrm>
          <a:prstGeom prst="rect">
            <a:avLst/>
          </a:prstGeom>
          <a:solidFill>
            <a:srgbClr val="B2E2EE"/>
          </a:solidFill>
          <a:ln>
            <a:solidFill>
              <a:srgbClr val="B2E2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dirty="0">
              <a:latin typeface="Arial" panose="020B0604020202020204" pitchFamily="34" charset="0"/>
              <a:cs typeface="Arial" panose="020B0604020202020204" pitchFamily="34" charset="0"/>
            </a:endParaRPr>
          </a:p>
        </p:txBody>
      </p:sp>
      <p:sp>
        <p:nvSpPr>
          <p:cNvPr id="4" name="Прямоугольник 3"/>
          <p:cNvSpPr/>
          <p:nvPr/>
        </p:nvSpPr>
        <p:spPr>
          <a:xfrm>
            <a:off x="6383912" y="1585741"/>
            <a:ext cx="1512605" cy="435835"/>
          </a:xfrm>
          <a:prstGeom prst="rect">
            <a:avLst/>
          </a:prstGeom>
          <a:solidFill>
            <a:srgbClr val="CBE9F4"/>
          </a:solidFill>
          <a:ln>
            <a:solidFill>
              <a:srgbClr val="CBE9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7930496" y="3050849"/>
            <a:ext cx="1239142" cy="222190"/>
          </a:xfrm>
          <a:prstGeom prst="rect">
            <a:avLst/>
          </a:prstGeom>
          <a:solidFill>
            <a:srgbClr val="5EC0CC"/>
          </a:solidFill>
          <a:ln>
            <a:solidFill>
              <a:srgbClr val="59B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9323462" y="3529413"/>
            <a:ext cx="786213" cy="227609"/>
          </a:xfrm>
          <a:prstGeom prst="rect">
            <a:avLst/>
          </a:prstGeom>
          <a:solidFill>
            <a:srgbClr val="FED176"/>
          </a:solidFill>
          <a:ln>
            <a:solidFill>
              <a:srgbClr val="FED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7573059" y="3777241"/>
            <a:ext cx="1531947" cy="175343"/>
          </a:xfrm>
          <a:prstGeom prst="rect">
            <a:avLst/>
          </a:prstGeom>
          <a:solidFill>
            <a:srgbClr val="5DC7D4"/>
          </a:solidFill>
          <a:ln>
            <a:solidFill>
              <a:srgbClr val="5DC7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7111731" y="4456786"/>
            <a:ext cx="2624208" cy="320313"/>
          </a:xfrm>
          <a:prstGeom prst="rect">
            <a:avLst/>
          </a:prstGeom>
          <a:solidFill>
            <a:srgbClr val="BDAE9B"/>
          </a:solidFill>
          <a:ln>
            <a:solidFill>
              <a:srgbClr val="BDA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174193" y="5197558"/>
            <a:ext cx="1622140" cy="307649"/>
          </a:xfrm>
          <a:prstGeom prst="rect">
            <a:avLst/>
          </a:prstGeom>
          <a:solidFill>
            <a:srgbClr val="73CEE0"/>
          </a:solidFill>
          <a:ln>
            <a:solidFill>
              <a:srgbClr val="73C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0463863" y="5245552"/>
            <a:ext cx="1312241" cy="266066"/>
          </a:xfrm>
          <a:prstGeom prst="rect">
            <a:avLst/>
          </a:prstGeom>
          <a:solidFill>
            <a:srgbClr val="73CCDE"/>
          </a:solidFill>
          <a:ln>
            <a:solidFill>
              <a:srgbClr val="73C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rot="664389">
            <a:off x="1514710" y="6024535"/>
            <a:ext cx="1446648" cy="115082"/>
          </a:xfrm>
          <a:prstGeom prst="ellipse">
            <a:avLst/>
          </a:prstGeom>
          <a:solidFill>
            <a:srgbClr val="D1843C"/>
          </a:solidFill>
          <a:ln>
            <a:solidFill>
              <a:srgbClr val="D687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rot="276424">
            <a:off x="1880023" y="5724077"/>
            <a:ext cx="1165045" cy="167171"/>
          </a:xfrm>
          <a:prstGeom prst="ellipse">
            <a:avLst/>
          </a:prstGeom>
          <a:solidFill>
            <a:srgbClr val="BC8A5C"/>
          </a:solidFill>
          <a:ln>
            <a:solidFill>
              <a:srgbClr val="AB9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5361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YEROSTI SUVLARI</a:t>
            </a:r>
            <a:endParaRPr lang="ru-RU" sz="3600" b="1" dirty="0">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569844" y="1107894"/>
            <a:ext cx="11052312" cy="2152141"/>
          </a:xfrm>
          <a:prstGeom prst="roundRect">
            <a:avLst/>
          </a:prstGeom>
          <a:solidFill>
            <a:srgbClr val="7030A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3200" b="1" dirty="0" err="1">
                <a:latin typeface="Arial" panose="020B0604020202020204" pitchFamily="34" charset="0"/>
                <a:cs typeface="Arial" panose="020B0604020202020204" pitchFamily="34" charset="0"/>
              </a:rPr>
              <a:t>O‘rta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Osiyo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hududida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tabiiy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geografik</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geologik</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xususiyatiga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ko‘ra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bir-biridan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keskin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farq</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qiladigan</a:t>
            </a:r>
            <a:r>
              <a:rPr lang="en-US" sz="3200" b="1" dirty="0">
                <a:latin typeface="Arial" panose="020B0604020202020204" pitchFamily="34" charset="0"/>
                <a:cs typeface="Arial" panose="020B0604020202020204" pitchFamily="34" charset="0"/>
              </a:rPr>
              <a:t> 2 ta </a:t>
            </a:r>
            <a:r>
              <a:rPr lang="en-US" sz="3200" b="1" dirty="0" err="1">
                <a:latin typeface="Arial" panose="020B0604020202020204" pitchFamily="34" charset="0"/>
                <a:cs typeface="Arial" panose="020B0604020202020204" pitchFamily="34" charset="0"/>
              </a:rPr>
              <a:t>gidrogeologik</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kichik</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o‘lkaga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ajratiladi</a:t>
            </a:r>
            <a:r>
              <a:rPr lang="en-US" sz="3200" b="1" dirty="0">
                <a:latin typeface="Arial" panose="020B0604020202020204" pitchFamily="34" charset="0"/>
                <a:cs typeface="Arial" panose="020B0604020202020204" pitchFamily="34" charset="0"/>
              </a:rPr>
              <a:t>:</a:t>
            </a:r>
            <a:endParaRPr lang="ru-RU" sz="3200" b="1" dirty="0">
              <a:latin typeface="Arial" panose="020B0604020202020204" pitchFamily="34" charset="0"/>
              <a:cs typeface="Arial" panose="020B0604020202020204" pitchFamily="34" charset="0"/>
            </a:endParaRPr>
          </a:p>
        </p:txBody>
      </p:sp>
      <p:sp>
        <p:nvSpPr>
          <p:cNvPr id="5" name="TextBox 4"/>
          <p:cNvSpPr txBox="1"/>
          <p:nvPr/>
        </p:nvSpPr>
        <p:spPr>
          <a:xfrm>
            <a:off x="726392" y="4589092"/>
            <a:ext cx="4883755" cy="1754326"/>
          </a:xfrm>
          <a:prstGeom prst="rect">
            <a:avLst/>
          </a:prstGeom>
          <a:solidFill>
            <a:srgbClr val="FFCC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600" dirty="0">
                <a:latin typeface="Arial" panose="020B0604020202020204" pitchFamily="34" charset="0"/>
                <a:cs typeface="Arial" panose="020B0604020202020204" pitchFamily="34" charset="0"/>
              </a:rPr>
              <a:t> </a:t>
            </a:r>
          </a:p>
          <a:p>
            <a:pPr algn="ctr"/>
            <a:r>
              <a:rPr lang="en-US" sz="2800" b="1" dirty="0" err="1">
                <a:latin typeface="Arial" panose="020B0604020202020204" pitchFamily="34" charset="0"/>
                <a:cs typeface="Arial" panose="020B0604020202020204" pitchFamily="34" charset="0"/>
              </a:rPr>
              <a:t>Janubi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sharqiy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burmali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tog‘lar</a:t>
            </a:r>
            <a:endParaRPr lang="en-US" sz="2800" b="1" dirty="0">
              <a:latin typeface="Arial" panose="020B0604020202020204" pitchFamily="34" charset="0"/>
              <a:cs typeface="Arial" panose="020B0604020202020204" pitchFamily="34" charset="0"/>
            </a:endParaRPr>
          </a:p>
          <a:p>
            <a:pPr algn="ctr"/>
            <a:endParaRPr lang="en-US" sz="2600" dirty="0">
              <a:latin typeface="Arial" panose="020B0604020202020204" pitchFamily="34" charset="0"/>
              <a:cs typeface="Arial" panose="020B0604020202020204" pitchFamily="34" charset="0"/>
            </a:endParaRPr>
          </a:p>
        </p:txBody>
      </p:sp>
      <p:sp>
        <p:nvSpPr>
          <p:cNvPr id="6" name="TextBox 5"/>
          <p:cNvSpPr txBox="1"/>
          <p:nvPr/>
        </p:nvSpPr>
        <p:spPr>
          <a:xfrm>
            <a:off x="6332435" y="4657458"/>
            <a:ext cx="5276470" cy="1723549"/>
          </a:xfrm>
          <a:prstGeom prst="rect">
            <a:avLst/>
          </a:prstGeom>
          <a:solidFill>
            <a:srgbClr val="FFCC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en-US" sz="2500" dirty="0">
              <a:latin typeface="Arial" panose="020B0604020202020204" pitchFamily="34" charset="0"/>
              <a:cs typeface="Arial" panose="020B0604020202020204" pitchFamily="34" charset="0"/>
            </a:endParaRPr>
          </a:p>
          <a:p>
            <a:pPr algn="ctr"/>
            <a:r>
              <a:rPr lang="en-US" sz="2800" b="1" dirty="0" err="1">
                <a:latin typeface="Arial" panose="020B0604020202020204" pitchFamily="34" charset="0"/>
                <a:cs typeface="Arial" panose="020B0604020202020204" pitchFamily="34" charset="0"/>
              </a:rPr>
              <a:t>Platformadagi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artezian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suvlari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bo‘lgan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tekisliklar</a:t>
            </a:r>
            <a:endParaRPr lang="en-US" sz="2800" b="1" dirty="0">
              <a:latin typeface="Arial" panose="020B0604020202020204" pitchFamily="34" charset="0"/>
              <a:cs typeface="Arial" panose="020B0604020202020204" pitchFamily="34" charset="0"/>
            </a:endParaRPr>
          </a:p>
          <a:p>
            <a:pPr algn="ctr"/>
            <a:endParaRPr lang="ru-RU" sz="2500" dirty="0">
              <a:latin typeface="Arial" panose="020B0604020202020204" pitchFamily="34" charset="0"/>
              <a:cs typeface="Arial" panose="020B0604020202020204" pitchFamily="34" charset="0"/>
            </a:endParaRPr>
          </a:p>
        </p:txBody>
      </p:sp>
      <p:sp>
        <p:nvSpPr>
          <p:cNvPr id="7" name="Стрелка: вниз 6">
            <a:extLst>
              <a:ext uri="{FF2B5EF4-FFF2-40B4-BE49-F238E27FC236}">
                <a16:creationId xmlns:a16="http://schemas.microsoft.com/office/drawing/2014/main" id="{2A021C17-8149-4D08-82E7-099CB44DFB9C}"/>
              </a:ext>
            </a:extLst>
          </p:cNvPr>
          <p:cNvSpPr/>
          <p:nvPr/>
        </p:nvSpPr>
        <p:spPr>
          <a:xfrm>
            <a:off x="2819446" y="3429000"/>
            <a:ext cx="541100" cy="9269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низ 7">
            <a:extLst>
              <a:ext uri="{FF2B5EF4-FFF2-40B4-BE49-F238E27FC236}">
                <a16:creationId xmlns:a16="http://schemas.microsoft.com/office/drawing/2014/main" id="{8ED8E510-E64A-4252-BF6C-0B3C8FE46CDE}"/>
              </a:ext>
            </a:extLst>
          </p:cNvPr>
          <p:cNvSpPr/>
          <p:nvPr/>
        </p:nvSpPr>
        <p:spPr>
          <a:xfrm>
            <a:off x="8521598" y="3429000"/>
            <a:ext cx="541100" cy="9269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815234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JANUBI-SHARQIY BURMALI TOG‘LAR O‘LKASI</a:t>
            </a:r>
          </a:p>
        </p:txBody>
      </p:sp>
      <p:sp>
        <p:nvSpPr>
          <p:cNvPr id="8" name="Блок-схема: узел 7"/>
          <p:cNvSpPr/>
          <p:nvPr/>
        </p:nvSpPr>
        <p:spPr>
          <a:xfrm>
            <a:off x="488354" y="1456328"/>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1</a:t>
            </a:r>
          </a:p>
        </p:txBody>
      </p:sp>
      <p:sp>
        <p:nvSpPr>
          <p:cNvPr id="9" name="Блок-схема: узел 8"/>
          <p:cNvSpPr/>
          <p:nvPr/>
        </p:nvSpPr>
        <p:spPr>
          <a:xfrm>
            <a:off x="488354" y="2680007"/>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2</a:t>
            </a:r>
          </a:p>
        </p:txBody>
      </p:sp>
      <p:sp>
        <p:nvSpPr>
          <p:cNvPr id="10" name="Блок-схема: узел 9"/>
          <p:cNvSpPr/>
          <p:nvPr/>
        </p:nvSpPr>
        <p:spPr>
          <a:xfrm>
            <a:off x="488354" y="3844889"/>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3</a:t>
            </a:r>
          </a:p>
        </p:txBody>
      </p:sp>
      <p:sp>
        <p:nvSpPr>
          <p:cNvPr id="11" name="Блок-схема: узел 10"/>
          <p:cNvSpPr/>
          <p:nvPr/>
        </p:nvSpPr>
        <p:spPr>
          <a:xfrm>
            <a:off x="488354" y="5321680"/>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4</a:t>
            </a:r>
          </a:p>
        </p:txBody>
      </p:sp>
      <p:sp>
        <p:nvSpPr>
          <p:cNvPr id="16" name="Скругленный прямоугольник 15"/>
          <p:cNvSpPr/>
          <p:nvPr/>
        </p:nvSpPr>
        <p:spPr>
          <a:xfrm>
            <a:off x="1415088" y="1180699"/>
            <a:ext cx="5992878" cy="1191697"/>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Bu </a:t>
            </a:r>
            <a:r>
              <a:rPr lang="en-US" sz="2400" b="1" dirty="0" err="1">
                <a:solidFill>
                  <a:srgbClr val="002060"/>
                </a:solidFill>
                <a:latin typeface="Arial" panose="020B0604020202020204" pitchFamily="34" charset="0"/>
                <a:cs typeface="Arial" panose="020B0604020202020204" pitchFamily="34" charset="0"/>
              </a:rPr>
              <a:t>yerdagi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yerosti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suvlarining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asosiy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qismi</a:t>
            </a:r>
            <a:r>
              <a:rPr lang="en-US" sz="2400" b="1" dirty="0">
                <a:solidFill>
                  <a:srgbClr val="002060"/>
                </a:solidFill>
                <a:latin typeface="Arial" panose="020B0604020202020204" pitchFamily="34" charset="0"/>
                <a:cs typeface="Arial" panose="020B0604020202020204" pitchFamily="34" charset="0"/>
              </a:rPr>
              <a:t> tog‘ </a:t>
            </a:r>
            <a:r>
              <a:rPr lang="en-US" sz="2400" b="1" dirty="0" err="1">
                <a:solidFill>
                  <a:srgbClr val="002060"/>
                </a:solidFill>
                <a:latin typeface="Arial" panose="020B0604020202020204" pitchFamily="34" charset="0"/>
                <a:cs typeface="Arial" panose="020B0604020202020204" pitchFamily="34" charset="0"/>
              </a:rPr>
              <a:t>jinslari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yoriqlaridan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karst </a:t>
            </a:r>
            <a:r>
              <a:rPr lang="en-US" sz="2400" b="1" dirty="0" err="1">
                <a:solidFill>
                  <a:srgbClr val="002060"/>
                </a:solidFill>
                <a:latin typeface="Arial" panose="020B0604020202020204" pitchFamily="34" charset="0"/>
                <a:cs typeface="Arial" panose="020B0604020202020204" pitchFamily="34" charset="0"/>
              </a:rPr>
              <a:t>yo‘laklaridan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chiqadigan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suvlardir</a:t>
            </a:r>
            <a:r>
              <a:rPr lang="en-US" sz="2400" b="1" dirty="0">
                <a:solidFill>
                  <a:srgbClr val="002060"/>
                </a:solidFill>
                <a:latin typeface="Arial" panose="020B0604020202020204" pitchFamily="34" charset="0"/>
                <a:cs typeface="Arial" panose="020B0604020202020204" pitchFamily="34" charset="0"/>
              </a:rPr>
              <a:t>.</a:t>
            </a:r>
            <a:endParaRPr lang="ru-RU" sz="2400" b="1" dirty="0">
              <a:solidFill>
                <a:srgbClr val="002060"/>
              </a:solidFill>
              <a:latin typeface="Arial" panose="020B0604020202020204" pitchFamily="34" charset="0"/>
              <a:cs typeface="Arial" panose="020B0604020202020204" pitchFamily="34" charset="0"/>
            </a:endParaRPr>
          </a:p>
        </p:txBody>
      </p:sp>
      <p:sp>
        <p:nvSpPr>
          <p:cNvPr id="17" name="Скругленный прямоугольник 16"/>
          <p:cNvSpPr/>
          <p:nvPr/>
        </p:nvSpPr>
        <p:spPr>
          <a:xfrm>
            <a:off x="1438698" y="2615350"/>
            <a:ext cx="5969268" cy="864096"/>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Ularning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manbai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yog‘in-sochin</a:t>
            </a: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err="1">
                <a:solidFill>
                  <a:srgbClr val="002060"/>
                </a:solidFill>
                <a:latin typeface="Arial" panose="020B0604020202020204" pitchFamily="34" charset="0"/>
                <a:cs typeface="Arial" panose="020B0604020202020204" pitchFamily="34" charset="0"/>
              </a:rPr>
              <a:t>suvlari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hisoblanadi</a:t>
            </a:r>
            <a:r>
              <a:rPr lang="en-US" sz="2400" b="1" dirty="0">
                <a:solidFill>
                  <a:srgbClr val="002060"/>
                </a:solidFill>
                <a:latin typeface="Arial" panose="020B0604020202020204" pitchFamily="34" charset="0"/>
                <a:cs typeface="Arial" panose="020B0604020202020204" pitchFamily="34" charset="0"/>
              </a:rPr>
              <a:t>.</a:t>
            </a:r>
            <a:endParaRPr lang="ru-RU" sz="2400" b="1" dirty="0">
              <a:solidFill>
                <a:srgbClr val="002060"/>
              </a:solidFill>
              <a:latin typeface="Arial" panose="020B0604020202020204" pitchFamily="34" charset="0"/>
              <a:cs typeface="Arial" panose="020B0604020202020204" pitchFamily="34" charset="0"/>
            </a:endParaRPr>
          </a:p>
        </p:txBody>
      </p:sp>
      <p:sp>
        <p:nvSpPr>
          <p:cNvPr id="18" name="Скругленный прямоугольник 17"/>
          <p:cNvSpPr/>
          <p:nvPr/>
        </p:nvSpPr>
        <p:spPr>
          <a:xfrm>
            <a:off x="1438698" y="3731474"/>
            <a:ext cx="5969268" cy="936104"/>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Bu </a:t>
            </a:r>
            <a:r>
              <a:rPr lang="en-US" sz="2400" b="1" dirty="0" err="1">
                <a:solidFill>
                  <a:srgbClr val="002060"/>
                </a:solidFill>
                <a:latin typeface="Arial" panose="020B0604020202020204" pitchFamily="34" charset="0"/>
                <a:cs typeface="Arial" panose="020B0604020202020204" pitchFamily="34" charset="0"/>
              </a:rPr>
              <a:t>suvlar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tog‘larda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ko‘pincha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buloqlar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tarzida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oqib</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chiqadi</a:t>
            </a:r>
            <a:r>
              <a:rPr lang="en-US" sz="2400" b="1" dirty="0">
                <a:solidFill>
                  <a:srgbClr val="002060"/>
                </a:solidFill>
                <a:latin typeface="Arial" panose="020B0604020202020204" pitchFamily="34" charset="0"/>
                <a:cs typeface="Arial" panose="020B0604020202020204" pitchFamily="34" charset="0"/>
              </a:rPr>
              <a:t>.</a:t>
            </a:r>
            <a:endParaRPr lang="ru-RU" sz="2400" b="1" dirty="0">
              <a:solidFill>
                <a:srgbClr val="002060"/>
              </a:solidFill>
              <a:latin typeface="Arial" panose="020B0604020202020204" pitchFamily="34" charset="0"/>
              <a:cs typeface="Arial" panose="020B0604020202020204" pitchFamily="34" charset="0"/>
            </a:endParaRPr>
          </a:p>
        </p:txBody>
      </p:sp>
      <p:sp>
        <p:nvSpPr>
          <p:cNvPr id="19" name="Скругленный прямоугольник 18"/>
          <p:cNvSpPr/>
          <p:nvPr/>
        </p:nvSpPr>
        <p:spPr>
          <a:xfrm>
            <a:off x="1415088" y="4949671"/>
            <a:ext cx="5969268" cy="1424619"/>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rgbClr val="002060"/>
                </a:solidFill>
                <a:latin typeface="Arial" panose="020B0604020202020204" pitchFamily="34" charset="0"/>
                <a:cs typeface="Arial" panose="020B0604020202020204" pitchFamily="34" charset="0"/>
              </a:rPr>
              <a:t>Bu </a:t>
            </a:r>
            <a:r>
              <a:rPr lang="en-US" sz="2400" b="1" dirty="0" err="1">
                <a:solidFill>
                  <a:srgbClr val="002060"/>
                </a:solidFill>
                <a:latin typeface="Arial" panose="020B0604020202020204" pitchFamily="34" charset="0"/>
                <a:cs typeface="Arial" panose="020B0604020202020204" pitchFamily="34" charset="0"/>
              </a:rPr>
              <a:t>suvlar</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tog‘larning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o‘rta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yuqori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qismlarida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daryo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suvlariga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qo‘shiladi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qisman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sug‘orishda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foydalaniladi</a:t>
            </a:r>
            <a:r>
              <a:rPr lang="en-US" sz="2400" b="1" dirty="0">
                <a:solidFill>
                  <a:srgbClr val="002060"/>
                </a:solidFill>
                <a:latin typeface="Arial" panose="020B0604020202020204" pitchFamily="34" charset="0"/>
                <a:cs typeface="Arial" panose="020B0604020202020204" pitchFamily="34" charset="0"/>
              </a:rPr>
              <a:t>.</a:t>
            </a:r>
            <a:endParaRPr lang="ru-RU" sz="2400" b="1" dirty="0">
              <a:solidFill>
                <a:srgbClr val="002060"/>
              </a:solidFill>
              <a:latin typeface="Arial" panose="020B0604020202020204" pitchFamily="34" charset="0"/>
              <a:cs typeface="Arial" panose="020B0604020202020204" pitchFamily="34" charset="0"/>
            </a:endParaRPr>
          </a:p>
        </p:txBody>
      </p:sp>
      <p:pic>
        <p:nvPicPr>
          <p:cNvPr id="9218" name="Picture 2" descr="Подземные воды: грунтовые и межпластовые (напорные (артезианские) и  безнапорные)">
            <a:extLst>
              <a:ext uri="{FF2B5EF4-FFF2-40B4-BE49-F238E27FC236}">
                <a16:creationId xmlns:a16="http://schemas.microsoft.com/office/drawing/2014/main" id="{26E93D95-5320-4A83-AF3A-05FEFEB30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992" y="1367727"/>
            <a:ext cx="4492486" cy="3934060"/>
          </a:xfrm>
          <a:prstGeom prst="rect">
            <a:avLst/>
          </a:prstGeom>
          <a:solidFill>
            <a:srgbClr val="A49D8E"/>
          </a:solidFill>
          <a:ln>
            <a:solidFill>
              <a:srgbClr val="F6FBFF"/>
            </a:solidFill>
          </a:ln>
          <a:extLst/>
        </p:spPr>
      </p:pic>
      <p:sp>
        <p:nvSpPr>
          <p:cNvPr id="2" name="Прямоугольник 1"/>
          <p:cNvSpPr/>
          <p:nvPr/>
        </p:nvSpPr>
        <p:spPr>
          <a:xfrm>
            <a:off x="8195419" y="1647587"/>
            <a:ext cx="726392" cy="312797"/>
          </a:xfrm>
          <a:prstGeom prst="rect">
            <a:avLst/>
          </a:prstGeom>
          <a:solidFill>
            <a:srgbClr val="F6FBFF"/>
          </a:solidFill>
          <a:ln>
            <a:solidFill>
              <a:srgbClr val="F6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10306227" y="1951195"/>
            <a:ext cx="461473" cy="247828"/>
          </a:xfrm>
          <a:prstGeom prst="rect">
            <a:avLst/>
          </a:prstGeom>
          <a:solidFill>
            <a:srgbClr val="F6FB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7590601" y="2546647"/>
            <a:ext cx="604817" cy="133360"/>
          </a:xfrm>
          <a:prstGeom prst="ellipse">
            <a:avLst/>
          </a:prstGeom>
          <a:solidFill>
            <a:srgbClr val="73C1E7"/>
          </a:solidFill>
          <a:ln>
            <a:solidFill>
              <a:srgbClr val="73C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8084321" y="2743199"/>
            <a:ext cx="1072500" cy="111923"/>
          </a:xfrm>
          <a:prstGeom prst="rect">
            <a:avLst/>
          </a:prstGeom>
          <a:solidFill>
            <a:srgbClr val="8AC22C"/>
          </a:solidFill>
          <a:ln>
            <a:solidFill>
              <a:srgbClr val="87C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9695200" y="2935475"/>
            <a:ext cx="1072500" cy="111923"/>
          </a:xfrm>
          <a:prstGeom prst="rect">
            <a:avLst/>
          </a:prstGeom>
          <a:solidFill>
            <a:srgbClr val="8AC22C"/>
          </a:solidFill>
          <a:ln>
            <a:solidFill>
              <a:srgbClr val="87C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10391685" y="3047398"/>
            <a:ext cx="681527" cy="192627"/>
          </a:xfrm>
          <a:prstGeom prst="rect">
            <a:avLst/>
          </a:prstGeom>
          <a:solidFill>
            <a:srgbClr val="8AC22C"/>
          </a:solidFill>
          <a:ln>
            <a:solidFill>
              <a:srgbClr val="87C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1585962" y="3007047"/>
            <a:ext cx="367469" cy="136664"/>
          </a:xfrm>
          <a:prstGeom prst="rect">
            <a:avLst/>
          </a:prstGeom>
          <a:solidFill>
            <a:srgbClr val="79CAFA"/>
          </a:solidFill>
          <a:ln>
            <a:solidFill>
              <a:srgbClr val="77C5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7693198" y="3352279"/>
            <a:ext cx="1004440" cy="221086"/>
          </a:xfrm>
          <a:prstGeom prst="rect">
            <a:avLst/>
          </a:prstGeom>
          <a:solidFill>
            <a:srgbClr val="C9955E"/>
          </a:solidFill>
          <a:ln>
            <a:solidFill>
              <a:srgbClr val="AF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9067645" y="3714382"/>
            <a:ext cx="1004440" cy="221086"/>
          </a:xfrm>
          <a:prstGeom prst="rect">
            <a:avLst/>
          </a:prstGeom>
          <a:solidFill>
            <a:srgbClr val="C9955E"/>
          </a:solidFill>
          <a:ln>
            <a:solidFill>
              <a:srgbClr val="AF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9156821" y="4119313"/>
            <a:ext cx="1004440" cy="221086"/>
          </a:xfrm>
          <a:prstGeom prst="rect">
            <a:avLst/>
          </a:prstGeom>
          <a:solidFill>
            <a:srgbClr val="C9955E"/>
          </a:solidFill>
          <a:ln>
            <a:solidFill>
              <a:srgbClr val="AF73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9072870" y="4839128"/>
            <a:ext cx="1694830" cy="221086"/>
          </a:xfrm>
          <a:prstGeom prst="rect">
            <a:avLst/>
          </a:prstGeom>
          <a:solidFill>
            <a:srgbClr val="C9955E"/>
          </a:solidFill>
          <a:ln>
            <a:solidFill>
              <a:srgbClr val="8F8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0998438" y="3597038"/>
            <a:ext cx="587524" cy="418020"/>
          </a:xfrm>
          <a:prstGeom prst="rect">
            <a:avLst/>
          </a:prstGeom>
          <a:solidFill>
            <a:srgbClr val="7AC9F4"/>
          </a:solidFill>
          <a:ln>
            <a:solidFill>
              <a:srgbClr val="7BC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6600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117423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PLATFORMADAGI ARTEZIAN SUVLARI BO‘LGAN TEKISLIKLAR</a:t>
            </a:r>
          </a:p>
        </p:txBody>
      </p:sp>
      <p:sp>
        <p:nvSpPr>
          <p:cNvPr id="16" name="Скругленный прямоугольник 15"/>
          <p:cNvSpPr/>
          <p:nvPr/>
        </p:nvSpPr>
        <p:spPr>
          <a:xfrm>
            <a:off x="132522" y="1367727"/>
            <a:ext cx="6178408" cy="2886221"/>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rgbClr val="002060"/>
                </a:solidFill>
                <a:latin typeface="Arial" panose="020B0604020202020204" pitchFamily="34" charset="0"/>
                <a:cs typeface="Arial" panose="020B0604020202020204" pitchFamily="34" charset="0"/>
              </a:rPr>
              <a:t>Bu </a:t>
            </a:r>
            <a:r>
              <a:rPr lang="en-US" sz="3200" b="1" dirty="0" err="1">
                <a:solidFill>
                  <a:srgbClr val="002060"/>
                </a:solidFill>
                <a:latin typeface="Arial" panose="020B0604020202020204" pitchFamily="34" charset="0"/>
                <a:cs typeface="Arial" panose="020B0604020202020204" pitchFamily="34" charset="0"/>
              </a:rPr>
              <a:t>suvlarning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manbai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daryo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o‘zanlaridan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shimilgan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va</a:t>
            </a:r>
            <a:r>
              <a:rPr lang="en-US" sz="3200" b="1" dirty="0">
                <a:solidFill>
                  <a:srgbClr val="002060"/>
                </a:solidFill>
                <a:latin typeface="Arial" panose="020B0604020202020204" pitchFamily="34" charset="0"/>
                <a:cs typeface="Arial" panose="020B0604020202020204" pitchFamily="34" charset="0"/>
              </a:rPr>
              <a:t> tog‘ </a:t>
            </a:r>
            <a:r>
              <a:rPr lang="en-US" sz="3200" b="1" dirty="0" err="1">
                <a:solidFill>
                  <a:srgbClr val="002060"/>
                </a:solidFill>
                <a:latin typeface="Arial" panose="020B0604020202020204" pitchFamily="34" charset="0"/>
                <a:cs typeface="Arial" panose="020B0604020202020204" pitchFamily="34" charset="0"/>
              </a:rPr>
              <a:t>yonbag‘irlaridagi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suvlarning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shimilishi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natijasida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vujudga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kelgan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suvlardir</a:t>
            </a:r>
            <a:r>
              <a:rPr lang="en-US" sz="3200" b="1" dirty="0">
                <a:solidFill>
                  <a:srgbClr val="002060"/>
                </a:solidFill>
                <a:latin typeface="Arial" panose="020B0604020202020204" pitchFamily="34" charset="0"/>
                <a:cs typeface="Arial" panose="020B0604020202020204" pitchFamily="34" charset="0"/>
              </a:rPr>
              <a:t>.</a:t>
            </a:r>
            <a:endParaRPr lang="ru-RU" sz="3200" b="1" dirty="0">
              <a:solidFill>
                <a:srgbClr val="002060"/>
              </a:solidFill>
              <a:latin typeface="Arial" panose="020B0604020202020204" pitchFamily="34" charset="0"/>
              <a:cs typeface="Arial" panose="020B0604020202020204" pitchFamily="34" charset="0"/>
            </a:endParaRPr>
          </a:p>
        </p:txBody>
      </p:sp>
      <p:pic>
        <p:nvPicPr>
          <p:cNvPr id="10242" name="Picture 2" descr="Грунтовые воды: что это и как определить уровень грунтовых вод, подземные  воды, подпочвенные воды, фунтовые воды">
            <a:extLst>
              <a:ext uri="{FF2B5EF4-FFF2-40B4-BE49-F238E27FC236}">
                <a16:creationId xmlns:a16="http://schemas.microsoft.com/office/drawing/2014/main" id="{72152EA6-22F9-4EF1-8622-F5A7078BAA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21" r="11882" b="33333"/>
          <a:stretch/>
        </p:blipFill>
        <p:spPr bwMode="auto">
          <a:xfrm>
            <a:off x="6450914" y="1367727"/>
            <a:ext cx="5502547" cy="4571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Подземные воды — урок. География, 6 класс.">
            <a:extLst>
              <a:ext uri="{FF2B5EF4-FFF2-40B4-BE49-F238E27FC236}">
                <a16:creationId xmlns:a16="http://schemas.microsoft.com/office/drawing/2014/main" id="{3BAFC943-28FC-4DBF-BBC8-2EAAEF0882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9" t="-1" r="4963" b="16672"/>
          <a:stretch/>
        </p:blipFill>
        <p:spPr bwMode="auto">
          <a:xfrm>
            <a:off x="616226" y="4346714"/>
            <a:ext cx="5210999" cy="2473022"/>
          </a:xfrm>
          <a:prstGeom prst="rect">
            <a:avLst/>
          </a:prstGeom>
          <a:noFill/>
          <a:ln>
            <a:solidFill>
              <a:srgbClr val="99C9DD"/>
            </a:solidFill>
          </a:ln>
          <a:extLst>
            <a:ext uri="{909E8E84-426E-40DD-AFC4-6F175D3DCCD1}">
              <a14:hiddenFill xmlns:a14="http://schemas.microsoft.com/office/drawing/2010/main">
                <a:solidFill>
                  <a:srgbClr val="FFFFFF"/>
                </a:solidFill>
              </a14:hiddenFill>
            </a:ext>
          </a:extLst>
        </p:spPr>
      </p:pic>
      <p:sp>
        <p:nvSpPr>
          <p:cNvPr id="2" name="Овал 1"/>
          <p:cNvSpPr/>
          <p:nvPr/>
        </p:nvSpPr>
        <p:spPr>
          <a:xfrm>
            <a:off x="616226" y="4346714"/>
            <a:ext cx="1614226" cy="413293"/>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2931207" y="4930923"/>
            <a:ext cx="952276" cy="367470"/>
          </a:xfrm>
          <a:prstGeom prst="ellipse">
            <a:avLst/>
          </a:prstGeom>
          <a:solidFill>
            <a:srgbClr val="00AF45"/>
          </a:solidFill>
          <a:ln>
            <a:solidFill>
              <a:srgbClr val="00A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4315625" y="5452217"/>
            <a:ext cx="384561" cy="254921"/>
          </a:xfrm>
          <a:prstGeom prst="ellipse">
            <a:avLst/>
          </a:prstGeom>
          <a:solidFill>
            <a:srgbClr val="99C9DD"/>
          </a:solidFill>
          <a:ln>
            <a:solidFill>
              <a:srgbClr val="99C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982585" y="5077441"/>
            <a:ext cx="1239140" cy="229498"/>
          </a:xfrm>
          <a:prstGeom prst="ellipse">
            <a:avLst/>
          </a:prstGeom>
          <a:solidFill>
            <a:srgbClr val="00AF45"/>
          </a:solidFill>
          <a:ln>
            <a:solidFill>
              <a:srgbClr val="00AF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flipV="1">
            <a:off x="4817814" y="6469165"/>
            <a:ext cx="1009411" cy="290557"/>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11251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9182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3600" b="1" dirty="0">
                <a:latin typeface="Arial" panose="020B0604020202020204" pitchFamily="34" charset="0"/>
                <a:cs typeface="Arial" panose="020B0604020202020204" pitchFamily="34" charset="0"/>
              </a:rPr>
              <a:t>MINERAL VA TERMAL (ISSIQ) SUVLAR</a:t>
            </a:r>
          </a:p>
        </p:txBody>
      </p:sp>
      <p:sp>
        <p:nvSpPr>
          <p:cNvPr id="16" name="Скругленный прямоугольник 15"/>
          <p:cNvSpPr/>
          <p:nvPr/>
        </p:nvSpPr>
        <p:spPr>
          <a:xfrm>
            <a:off x="5844209" y="1023938"/>
            <a:ext cx="6178408" cy="2886221"/>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just"/>
            <a:r>
              <a:rPr lang="en-US" sz="3200" b="1" dirty="0" err="1">
                <a:solidFill>
                  <a:srgbClr val="002060"/>
                </a:solidFill>
                <a:latin typeface="Arial" panose="020B0604020202020204" pitchFamily="34" charset="0"/>
                <a:cs typeface="Arial" panose="020B0604020202020204" pitchFamily="34" charset="0"/>
              </a:rPr>
              <a:t>Yerosti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suvlari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chuqurda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yer</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yoriqlarida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joylashgan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bo‘lsa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ko‘pincha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issiq</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tarkibida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turli</a:t>
            </a:r>
            <a:r>
              <a:rPr lang="en-US" sz="3200" b="1" dirty="0">
                <a:solidFill>
                  <a:srgbClr val="002060"/>
                </a:solidFill>
                <a:latin typeface="Arial" panose="020B0604020202020204" pitchFamily="34" charset="0"/>
                <a:cs typeface="Arial" panose="020B0604020202020204" pitchFamily="34" charset="0"/>
              </a:rPr>
              <a:t> mineral </a:t>
            </a:r>
            <a:r>
              <a:rPr lang="en-US" sz="3200" b="1" dirty="0" err="1">
                <a:solidFill>
                  <a:srgbClr val="002060"/>
                </a:solidFill>
                <a:latin typeface="Arial" panose="020B0604020202020204" pitchFamily="34" charset="0"/>
                <a:cs typeface="Arial" panose="020B0604020202020204" pitchFamily="34" charset="0"/>
              </a:rPr>
              <a:t>moddalar</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erigan</a:t>
            </a:r>
            <a:endParaRPr lang="en-US" sz="3200" b="1" dirty="0">
              <a:solidFill>
                <a:srgbClr val="002060"/>
              </a:solidFill>
              <a:latin typeface="Arial" panose="020B0604020202020204" pitchFamily="34" charset="0"/>
              <a:cs typeface="Arial" panose="020B0604020202020204" pitchFamily="34" charset="0"/>
            </a:endParaRPr>
          </a:p>
          <a:p>
            <a:pPr algn="just"/>
            <a:r>
              <a:rPr lang="en-US" sz="3200" b="1" dirty="0" err="1">
                <a:solidFill>
                  <a:srgbClr val="002060"/>
                </a:solidFill>
                <a:latin typeface="Arial" panose="020B0604020202020204" pitchFamily="34" charset="0"/>
                <a:cs typeface="Arial" panose="020B0604020202020204" pitchFamily="34" charset="0"/>
              </a:rPr>
              <a:t>bo‘ladi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va</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bunday</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suvlar</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termal</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issiq</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suvlar</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deyiladi</a:t>
            </a:r>
            <a:r>
              <a:rPr lang="en-US" sz="3200" b="1" dirty="0">
                <a:solidFill>
                  <a:srgbClr val="002060"/>
                </a:solidFill>
                <a:latin typeface="Arial" panose="020B0604020202020204" pitchFamily="34" charset="0"/>
                <a:cs typeface="Arial" panose="020B0604020202020204" pitchFamily="34" charset="0"/>
              </a:rPr>
              <a:t>.</a:t>
            </a:r>
            <a:endParaRPr lang="ru-RU" sz="3200" b="1" dirty="0">
              <a:solidFill>
                <a:srgbClr val="002060"/>
              </a:solidFill>
              <a:latin typeface="Arial" panose="020B0604020202020204" pitchFamily="34" charset="0"/>
              <a:cs typeface="Arial" panose="020B0604020202020204" pitchFamily="34" charset="0"/>
            </a:endParaRPr>
          </a:p>
        </p:txBody>
      </p:sp>
      <p:pic>
        <p:nvPicPr>
          <p:cNvPr id="11266" name="Picture 2" descr="Гидроминеральные ресурсы">
            <a:extLst>
              <a:ext uri="{FF2B5EF4-FFF2-40B4-BE49-F238E27FC236}">
                <a16:creationId xmlns:a16="http://schemas.microsoft.com/office/drawing/2014/main" id="{76335CD3-77D8-454F-81F8-63B8AD247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4" y="1049675"/>
            <a:ext cx="5529052" cy="2886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68" name="Picture 4" descr="Территория чистой воды » Поверхностные и подземные воды">
            <a:extLst>
              <a:ext uri="{FF2B5EF4-FFF2-40B4-BE49-F238E27FC236}">
                <a16:creationId xmlns:a16="http://schemas.microsoft.com/office/drawing/2014/main" id="{2477D4C7-541E-4A28-A690-2A4B8C473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83" y="4015824"/>
            <a:ext cx="5529052" cy="2703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70" name="Picture 6" descr="Чем интересны горячие источники и гейзеры Йеллоустоуна? | homsk">
            <a:extLst>
              <a:ext uri="{FF2B5EF4-FFF2-40B4-BE49-F238E27FC236}">
                <a16:creationId xmlns:a16="http://schemas.microsoft.com/office/drawing/2014/main" id="{819D7634-A412-4781-A293-977274BEE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208" y="4059094"/>
            <a:ext cx="6178409" cy="2659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3362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MINERAL SUVLI SHIFOXONALAR</a:t>
            </a:r>
          </a:p>
        </p:txBody>
      </p:sp>
      <p:sp>
        <p:nvSpPr>
          <p:cNvPr id="8" name="Блок-схема: узел 7"/>
          <p:cNvSpPr/>
          <p:nvPr/>
        </p:nvSpPr>
        <p:spPr>
          <a:xfrm>
            <a:off x="488354" y="1456328"/>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1</a:t>
            </a:r>
          </a:p>
        </p:txBody>
      </p:sp>
      <p:sp>
        <p:nvSpPr>
          <p:cNvPr id="9" name="Блок-схема: узел 8"/>
          <p:cNvSpPr/>
          <p:nvPr/>
        </p:nvSpPr>
        <p:spPr>
          <a:xfrm>
            <a:off x="488354" y="2866012"/>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2</a:t>
            </a:r>
          </a:p>
        </p:txBody>
      </p:sp>
      <p:sp>
        <p:nvSpPr>
          <p:cNvPr id="10" name="Блок-схема: узел 9"/>
          <p:cNvSpPr/>
          <p:nvPr/>
        </p:nvSpPr>
        <p:spPr>
          <a:xfrm>
            <a:off x="488354" y="4377410"/>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3</a:t>
            </a:r>
          </a:p>
        </p:txBody>
      </p:sp>
      <p:sp>
        <p:nvSpPr>
          <p:cNvPr id="11" name="Блок-схема: узел 10"/>
          <p:cNvSpPr/>
          <p:nvPr/>
        </p:nvSpPr>
        <p:spPr>
          <a:xfrm>
            <a:off x="488354" y="5686765"/>
            <a:ext cx="576064" cy="504056"/>
          </a:xfrm>
          <a:prstGeom prst="flowChartConnector">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ru-RU" sz="2800" b="1" dirty="0">
                <a:solidFill>
                  <a:srgbClr val="002060"/>
                </a:solidFill>
                <a:latin typeface="Arial" panose="020B0604020202020204" pitchFamily="34" charset="0"/>
                <a:cs typeface="Arial" panose="020B0604020202020204" pitchFamily="34" charset="0"/>
              </a:rPr>
              <a:t>4</a:t>
            </a:r>
          </a:p>
        </p:txBody>
      </p:sp>
      <p:sp>
        <p:nvSpPr>
          <p:cNvPr id="16" name="Скругленный прямоугольник 15"/>
          <p:cNvSpPr/>
          <p:nvPr/>
        </p:nvSpPr>
        <p:spPr>
          <a:xfrm>
            <a:off x="1415088" y="1180699"/>
            <a:ext cx="4323103" cy="914401"/>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Qozog‘istonning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Shimkent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viloyatida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Qorasuv</a:t>
            </a:r>
            <a:endParaRPr lang="ru-RU" sz="2400" b="1" dirty="0">
              <a:solidFill>
                <a:srgbClr val="002060"/>
              </a:solidFill>
              <a:latin typeface="Arial" panose="020B0604020202020204" pitchFamily="34" charset="0"/>
              <a:cs typeface="Arial" panose="020B0604020202020204" pitchFamily="34" charset="0"/>
            </a:endParaRPr>
          </a:p>
        </p:txBody>
      </p:sp>
      <p:sp>
        <p:nvSpPr>
          <p:cNvPr id="17" name="Скругленный прямоугольник 16"/>
          <p:cNvSpPr/>
          <p:nvPr/>
        </p:nvSpPr>
        <p:spPr>
          <a:xfrm>
            <a:off x="1415088" y="2319229"/>
            <a:ext cx="4299493" cy="1746768"/>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Farg‘ona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vodiysida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Chimyon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Polvontosh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Janubiy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Olamushuk</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Chortoq</a:t>
            </a:r>
            <a:endParaRPr lang="ru-RU" sz="2400" b="1" dirty="0">
              <a:solidFill>
                <a:srgbClr val="002060"/>
              </a:solidFill>
              <a:latin typeface="Arial" panose="020B0604020202020204" pitchFamily="34" charset="0"/>
              <a:cs typeface="Arial" panose="020B0604020202020204" pitchFamily="34" charset="0"/>
            </a:endParaRPr>
          </a:p>
        </p:txBody>
      </p:sp>
      <p:sp>
        <p:nvSpPr>
          <p:cNvPr id="18" name="Скругленный прямоугольник 17"/>
          <p:cNvSpPr/>
          <p:nvPr/>
        </p:nvSpPr>
        <p:spPr>
          <a:xfrm>
            <a:off x="1425446" y="4300317"/>
            <a:ext cx="4299493" cy="936104"/>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Surxondaryoda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Jayronxona</a:t>
            </a:r>
            <a:endParaRPr lang="ru-RU" sz="2400" b="1" dirty="0">
              <a:solidFill>
                <a:srgbClr val="002060"/>
              </a:solidFill>
              <a:latin typeface="Arial" panose="020B0604020202020204" pitchFamily="34" charset="0"/>
              <a:cs typeface="Arial" panose="020B0604020202020204" pitchFamily="34" charset="0"/>
            </a:endParaRPr>
          </a:p>
        </p:txBody>
      </p:sp>
      <p:sp>
        <p:nvSpPr>
          <p:cNvPr id="19" name="Скругленный прямоугольник 18"/>
          <p:cNvSpPr/>
          <p:nvPr/>
        </p:nvSpPr>
        <p:spPr>
          <a:xfrm>
            <a:off x="1425446" y="5470741"/>
            <a:ext cx="4323103" cy="936104"/>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Tojikistonda</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Obigarm</a:t>
            </a:r>
            <a:endParaRPr lang="ru-RU" sz="2400" b="1" dirty="0">
              <a:solidFill>
                <a:srgbClr val="002060"/>
              </a:solidFill>
              <a:latin typeface="Arial" panose="020B0604020202020204" pitchFamily="34" charset="0"/>
              <a:cs typeface="Arial" panose="020B0604020202020204" pitchFamily="34" charset="0"/>
            </a:endParaRPr>
          </a:p>
        </p:txBody>
      </p:sp>
      <p:pic>
        <p:nvPicPr>
          <p:cNvPr id="12292" name="Picture 4" descr="Санаторий Чимён – Mice Uzbekistan">
            <a:extLst>
              <a:ext uri="{FF2B5EF4-FFF2-40B4-BE49-F238E27FC236}">
                <a16:creationId xmlns:a16="http://schemas.microsoft.com/office/drawing/2014/main" id="{D99DFD3D-5250-49E0-8CFD-243B6ED9D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421" y="1033767"/>
            <a:ext cx="4943061" cy="2994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4" name="Picture 6" descr="Лучшие санатории в Узбекистане: Отзывы и цены">
            <a:extLst>
              <a:ext uri="{FF2B5EF4-FFF2-40B4-BE49-F238E27FC236}">
                <a16:creationId xmlns:a16="http://schemas.microsoft.com/office/drawing/2014/main" id="{AB54F06A-2309-4820-BA4A-06106E1EC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420" y="4065997"/>
            <a:ext cx="4943061" cy="26384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22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Анкетирование в педагогике и его необходимость для контроля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506" y="3784520"/>
            <a:ext cx="5123329" cy="27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3"/>
          <p:cNvSpPr>
            <a:spLocks noGrp="1"/>
          </p:cNvSpPr>
          <p:nvPr>
            <p:ph type="title"/>
          </p:nvPr>
        </p:nvSpPr>
        <p:spPr>
          <a:xfrm>
            <a:off x="0" y="1"/>
            <a:ext cx="12192000" cy="1007164"/>
          </a:xfr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defRPr/>
            </a:pPr>
            <a:r>
              <a:rPr lang="en-US" sz="4400" b="1" dirty="0">
                <a:latin typeface="Arial" panose="020B0604020202020204" pitchFamily="34" charset="0"/>
                <a:cs typeface="Arial" panose="020B0604020202020204" pitchFamily="34" charset="0"/>
              </a:rPr>
              <a:t>MUSTAQIL BAJARISH UCHUN TOPSHIRIQ:</a:t>
            </a:r>
            <a:endParaRPr lang="ru-RU" sz="4400" b="1" dirty="0">
              <a:latin typeface="Arial" panose="020B0604020202020204" pitchFamily="34" charset="0"/>
              <a:cs typeface="Arial" panose="020B0604020202020204" pitchFamily="34" charset="0"/>
            </a:endParaRPr>
          </a:p>
        </p:txBody>
      </p:sp>
      <p:sp>
        <p:nvSpPr>
          <p:cNvPr id="6" name="Содержимое 2"/>
          <p:cNvSpPr txBox="1">
            <a:spLocks/>
          </p:cNvSpPr>
          <p:nvPr/>
        </p:nvSpPr>
        <p:spPr bwMode="auto">
          <a:xfrm>
            <a:off x="825501" y="1121834"/>
            <a:ext cx="9793817" cy="673100"/>
          </a:xfrm>
          <a:prstGeom prst="rect">
            <a:avLst/>
          </a:prstGeom>
          <a:ln w="9525" cap="flat" cmpd="sng" algn="ctr">
            <a:solidFill>
              <a:schemeClr val="accent2">
                <a:shade val="95000"/>
                <a:satMod val="105000"/>
              </a:schemeClr>
            </a:solidFill>
            <a:prstDash val="solid"/>
            <a:miter lim="800000"/>
            <a:headEnd/>
            <a:tailEnd/>
          </a:ln>
        </p:spPr>
        <p:style>
          <a:lnRef idx="1">
            <a:schemeClr val="accent2"/>
          </a:lnRef>
          <a:fillRef idx="2">
            <a:schemeClr val="accent2"/>
          </a:fillRef>
          <a:effectRef idx="1">
            <a:schemeClr val="accent2"/>
          </a:effectRef>
          <a:fontRef idx="minor">
            <a:schemeClr val="dk1"/>
          </a:fontRef>
        </p:style>
        <p:txBody>
          <a:bodyPr/>
          <a:lstStyle/>
          <a:p>
            <a:pPr defTabSz="1219170" fontAlgn="base">
              <a:spcBef>
                <a:spcPct val="0"/>
              </a:spcBef>
              <a:spcAft>
                <a:spcPct val="0"/>
              </a:spcAft>
              <a:defRPr/>
            </a:pPr>
            <a:r>
              <a:rPr lang="en-US" sz="3200" b="1" dirty="0">
                <a:solidFill>
                  <a:prstClr val="black"/>
                </a:solidFill>
                <a:latin typeface="Arial" pitchFamily="34" charset="0"/>
                <a:cs typeface="Arial" pitchFamily="34" charset="0"/>
              </a:rPr>
              <a:t>1. </a:t>
            </a:r>
            <a:r>
              <a:rPr lang="en-US" sz="3200" b="1" dirty="0" err="1">
                <a:solidFill>
                  <a:prstClr val="black"/>
                </a:solidFill>
                <a:latin typeface="Arial" pitchFamily="34" charset="0"/>
                <a:cs typeface="Arial" pitchFamily="34" charset="0"/>
              </a:rPr>
              <a:t>Darslikdagi</a:t>
            </a:r>
            <a:r>
              <a:rPr lang="en-US" sz="3200" b="1" dirty="0">
                <a:solidFill>
                  <a:prstClr val="black"/>
                </a:solidFill>
                <a:latin typeface="Arial" pitchFamily="34" charset="0"/>
                <a:cs typeface="Arial" pitchFamily="34" charset="0"/>
              </a:rPr>
              <a:t> 22-23 - </a:t>
            </a:r>
            <a:r>
              <a:rPr lang="en-US" sz="3200" b="1" dirty="0" err="1">
                <a:solidFill>
                  <a:prstClr val="black"/>
                </a:solidFill>
                <a:latin typeface="Arial" pitchFamily="34" charset="0"/>
                <a:cs typeface="Arial" pitchFamily="34" charset="0"/>
              </a:rPr>
              <a:t>mavzularni</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o‘qing</a:t>
            </a:r>
            <a:r>
              <a:rPr lang="en-US" sz="3200" b="1" dirty="0">
                <a:solidFill>
                  <a:prstClr val="black"/>
                </a:solidFill>
                <a:latin typeface="Arial" pitchFamily="34" charset="0"/>
                <a:cs typeface="Arial" pitchFamily="34" charset="0"/>
              </a:rPr>
              <a:t>.</a:t>
            </a:r>
          </a:p>
          <a:p>
            <a:pPr defTabSz="1219170" fontAlgn="base">
              <a:spcBef>
                <a:spcPct val="0"/>
              </a:spcBef>
              <a:spcAft>
                <a:spcPct val="0"/>
              </a:spcAft>
              <a:defRPr/>
            </a:pPr>
            <a:endParaRPr lang="en-US" sz="2933" b="1" dirty="0">
              <a:solidFill>
                <a:prstClr val="black"/>
              </a:solidFill>
              <a:latin typeface="Arial" pitchFamily="34" charset="0"/>
              <a:cs typeface="Arial" pitchFamily="34" charset="0"/>
            </a:endParaRPr>
          </a:p>
          <a:p>
            <a:pPr defTabSz="1219170" fontAlgn="base">
              <a:spcBef>
                <a:spcPct val="0"/>
              </a:spcBef>
              <a:spcAft>
                <a:spcPct val="0"/>
              </a:spcAft>
              <a:defRPr/>
            </a:pPr>
            <a:endParaRPr lang="en-US" sz="2933" b="1" dirty="0">
              <a:solidFill>
                <a:prstClr val="black"/>
              </a:solidFill>
              <a:latin typeface="Arial" pitchFamily="34" charset="0"/>
              <a:cs typeface="Arial" pitchFamily="34" charset="0"/>
            </a:endParaRPr>
          </a:p>
        </p:txBody>
      </p:sp>
      <p:sp>
        <p:nvSpPr>
          <p:cNvPr id="7" name="Содержимое 2"/>
          <p:cNvSpPr txBox="1">
            <a:spLocks/>
          </p:cNvSpPr>
          <p:nvPr/>
        </p:nvSpPr>
        <p:spPr bwMode="auto">
          <a:xfrm>
            <a:off x="814916" y="2180167"/>
            <a:ext cx="9793817" cy="1142213"/>
          </a:xfrm>
          <a:prstGeom prst="rect">
            <a:avLst/>
          </a:prstGeom>
          <a:solidFill>
            <a:schemeClr val="tx2">
              <a:lumMod val="20000"/>
              <a:lumOff val="80000"/>
            </a:schemeClr>
          </a:solidFill>
          <a:ln w="9525" cap="flat" cmpd="sng" algn="ctr">
            <a:solidFill>
              <a:schemeClr val="accent1"/>
            </a:solidFill>
            <a:prstDash val="solid"/>
            <a:miter lim="800000"/>
            <a:headEnd/>
            <a:tailEnd/>
          </a:ln>
        </p:spPr>
        <p:style>
          <a:lnRef idx="1">
            <a:schemeClr val="accent2"/>
          </a:lnRef>
          <a:fillRef idx="2">
            <a:schemeClr val="accent2"/>
          </a:fillRef>
          <a:effectRef idx="1">
            <a:schemeClr val="accent2"/>
          </a:effectRef>
          <a:fontRef idx="minor">
            <a:schemeClr val="dk1"/>
          </a:fontRef>
        </p:style>
        <p:txBody>
          <a:bodyPr/>
          <a:lstStyle/>
          <a:p>
            <a:pPr defTabSz="1219170" fontAlgn="base">
              <a:spcBef>
                <a:spcPct val="0"/>
              </a:spcBef>
              <a:spcAft>
                <a:spcPct val="0"/>
              </a:spcAft>
              <a:defRPr/>
            </a:pPr>
            <a:r>
              <a:rPr lang="en-US" sz="3200" b="1" dirty="0">
                <a:solidFill>
                  <a:prstClr val="black"/>
                </a:solidFill>
                <a:latin typeface="Arial" pitchFamily="34" charset="0"/>
                <a:cs typeface="Arial" pitchFamily="34" charset="0"/>
              </a:rPr>
              <a:t>2. </a:t>
            </a:r>
            <a:r>
              <a:rPr lang="en-US" sz="3200" b="1" dirty="0" err="1">
                <a:solidFill>
                  <a:prstClr val="black"/>
                </a:solidFill>
                <a:latin typeface="Arial" pitchFamily="34" charset="0"/>
                <a:cs typeface="Arial" pitchFamily="34" charset="0"/>
              </a:rPr>
              <a:t>O‘rta</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Osiyoda</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ko‘llari</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suv</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omborlari</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va</a:t>
            </a:r>
            <a:r>
              <a:rPr lang="en-US" sz="3200" b="1" dirty="0">
                <a:solidFill>
                  <a:prstClr val="black"/>
                </a:solidFill>
                <a:latin typeface="Arial" pitchFamily="34" charset="0"/>
                <a:cs typeface="Arial" pitchFamily="34" charset="0"/>
              </a:rPr>
              <a:t> mineral </a:t>
            </a:r>
            <a:r>
              <a:rPr lang="en-US" sz="3200" b="1" dirty="0" err="1">
                <a:solidFill>
                  <a:prstClr val="black"/>
                </a:solidFill>
                <a:latin typeface="Arial" pitchFamily="34" charset="0"/>
                <a:cs typeface="Arial" pitchFamily="34" charset="0"/>
              </a:rPr>
              <a:t>suvli</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shifoxonalaridan</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biriga</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ta’rif</a:t>
            </a:r>
            <a:r>
              <a:rPr lang="en-US" sz="3200" b="1" dirty="0">
                <a:solidFill>
                  <a:prstClr val="black"/>
                </a:solidFill>
                <a:latin typeface="Arial" pitchFamily="34" charset="0"/>
                <a:cs typeface="Arial" pitchFamily="34" charset="0"/>
              </a:rPr>
              <a:t> </a:t>
            </a:r>
            <a:r>
              <a:rPr lang="en-US" sz="3200" b="1" dirty="0" err="1">
                <a:solidFill>
                  <a:prstClr val="black"/>
                </a:solidFill>
                <a:latin typeface="Arial" pitchFamily="34" charset="0"/>
                <a:cs typeface="Arial" pitchFamily="34" charset="0"/>
              </a:rPr>
              <a:t>yozing</a:t>
            </a:r>
            <a:r>
              <a:rPr lang="en-US" sz="3200" b="1" dirty="0">
                <a:solidFill>
                  <a:prstClr val="black"/>
                </a:solidFill>
                <a:latin typeface="Arial" pitchFamily="34" charset="0"/>
                <a:cs typeface="Arial" pitchFamily="34" charset="0"/>
              </a:rPr>
              <a:t>.</a:t>
            </a:r>
            <a:endParaRPr lang="ru-RU" sz="3200" b="1" dirty="0">
              <a:solidFill>
                <a:prstClr val="black"/>
              </a:solidFill>
              <a:latin typeface="Arial" pitchFamily="34" charset="0"/>
              <a:cs typeface="Arial" pitchFamily="34" charset="0"/>
            </a:endParaRPr>
          </a:p>
          <a:p>
            <a:pPr defTabSz="1219170" fontAlgn="base">
              <a:spcBef>
                <a:spcPct val="0"/>
              </a:spcBef>
              <a:spcAft>
                <a:spcPct val="0"/>
              </a:spcAft>
              <a:defRPr/>
            </a:pPr>
            <a:endParaRPr lang="en-US" sz="3200" b="1" dirty="0">
              <a:solidFill>
                <a:prstClr val="black"/>
              </a:solidFill>
              <a:latin typeface="Arial" pitchFamily="34" charset="0"/>
              <a:cs typeface="Arial" pitchFamily="34" charset="0"/>
            </a:endParaRPr>
          </a:p>
        </p:txBody>
      </p:sp>
      <p:pic>
        <p:nvPicPr>
          <p:cNvPr id="8" name="Picture 4" descr="Создание 3D анимации крутящего шара или глобуса в программе Фотошоп во  временной шкале">
            <a:extLst>
              <a:ext uri="{FF2B5EF4-FFF2-40B4-BE49-F238E27FC236}">
                <a16:creationId xmlns:a16="http://schemas.microsoft.com/office/drawing/2014/main" id="{D502B0D4-66A7-4B59-ABE4-2C47786539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41341" y="3784521"/>
            <a:ext cx="2536639" cy="272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8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028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2396"/>
          </a:p>
        </p:txBody>
      </p:sp>
      <p:sp>
        <p:nvSpPr>
          <p:cNvPr id="6152" name="Прямоугольник 22"/>
          <p:cNvSpPr>
            <a:spLocks noChangeArrowheads="1"/>
          </p:cNvSpPr>
          <p:nvPr/>
        </p:nvSpPr>
        <p:spPr bwMode="auto">
          <a:xfrm>
            <a:off x="2205038" y="0"/>
            <a:ext cx="8621988" cy="1015663"/>
          </a:xfrm>
          <a:prstGeom prst="rect">
            <a:avLst/>
          </a:prstGeom>
          <a:noFill/>
          <a:ln w="9525">
            <a:noFill/>
            <a:miter lim="800000"/>
            <a:headEnd/>
            <a:tailEnd/>
          </a:ln>
        </p:spPr>
        <p:txBody>
          <a:bodyPr wrap="square">
            <a:spAutoFit/>
          </a:bodyPr>
          <a:lstStyle/>
          <a:p>
            <a:pPr algn="ctr"/>
            <a:r>
              <a:rPr lang="en-US" altLang="ru-RU" sz="6000" b="1" dirty="0" err="1">
                <a:solidFill>
                  <a:schemeClr val="bg1"/>
                </a:solidFill>
                <a:latin typeface="Arial" panose="020B0604020202020204" pitchFamily="34" charset="0"/>
                <a:cs typeface="Arial" panose="020B0604020202020204" pitchFamily="34" charset="0"/>
              </a:rPr>
              <a:t>O‘rta</a:t>
            </a:r>
            <a:r>
              <a:rPr lang="en-US" altLang="ru-RU" sz="6000" b="1" dirty="0">
                <a:solidFill>
                  <a:schemeClr val="bg1"/>
                </a:solidFill>
                <a:latin typeface="Arial" panose="020B0604020202020204" pitchFamily="34" charset="0"/>
                <a:cs typeface="Arial" panose="020B0604020202020204" pitchFamily="34" charset="0"/>
              </a:rPr>
              <a:t> </a:t>
            </a:r>
            <a:r>
              <a:rPr lang="en-US" altLang="ru-RU" sz="6000" b="1" dirty="0" err="1">
                <a:solidFill>
                  <a:schemeClr val="bg1"/>
                </a:solidFill>
                <a:latin typeface="Arial" panose="020B0604020202020204" pitchFamily="34" charset="0"/>
                <a:cs typeface="Arial" panose="020B0604020202020204" pitchFamily="34" charset="0"/>
              </a:rPr>
              <a:t>Osiyo</a:t>
            </a:r>
            <a:r>
              <a:rPr lang="en-US" altLang="ru-RU" sz="6000" b="1" dirty="0">
                <a:solidFill>
                  <a:schemeClr val="bg1"/>
                </a:solidFill>
                <a:latin typeface="Arial" panose="020B0604020202020204" pitchFamily="34" charset="0"/>
                <a:cs typeface="Arial" panose="020B0604020202020204" pitchFamily="34" charset="0"/>
              </a:rPr>
              <a:t> tog‘ </a:t>
            </a:r>
            <a:r>
              <a:rPr lang="en-US" altLang="ru-RU" sz="6000" b="1" dirty="0" err="1">
                <a:solidFill>
                  <a:schemeClr val="bg1"/>
                </a:solidFill>
                <a:latin typeface="Arial" panose="020B0604020202020204" pitchFamily="34" charset="0"/>
                <a:cs typeface="Arial" panose="020B0604020202020204" pitchFamily="34" charset="0"/>
              </a:rPr>
              <a:t>ko‘llari</a:t>
            </a:r>
            <a:endParaRPr lang="ru-RU" altLang="ru-RU" sz="60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Заголовок 6">
            <a:extLst>
              <a:ext uri="{FF2B5EF4-FFF2-40B4-BE49-F238E27FC236}">
                <a16:creationId xmlns:a16="http://schemas.microsoft.com/office/drawing/2014/main" id="{B895F6B4-DB95-421C-BE30-E08ED14B37AC}"/>
              </a:ext>
            </a:extLst>
          </p:cNvPr>
          <p:cNvSpPr>
            <a:spLocks noGrp="1"/>
          </p:cNvSpPr>
          <p:nvPr>
            <p:ph type="title"/>
          </p:nvPr>
        </p:nvSpPr>
        <p:spPr>
          <a:xfrm>
            <a:off x="59821" y="1222048"/>
            <a:ext cx="11800256" cy="5351029"/>
          </a:xfrm>
        </p:spPr>
        <p:txBody>
          <a:bodyPr>
            <a:normAutofit fontScale="90000"/>
          </a:bodyPr>
          <a:lstStyle/>
          <a:p>
            <a:pPr marL="538163">
              <a:lnSpc>
                <a:spcPct val="150000"/>
              </a:lnSpc>
              <a:tabLst>
                <a:tab pos="623888" algn="l"/>
              </a:tabLst>
            </a:pPr>
            <a:r>
              <a:rPr lang="en-US" sz="4000" i="1"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Ko‘llarning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ko‘pchiligi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tog‘larda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joylashgan</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Ular</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tog‘ning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o‘rta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baland</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qismlarida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ko‘pincha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daryo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soylar</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o‘zanining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to‘silib</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qolishi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natijasida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vujudga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kelgan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kichikroq</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ko‘llardir</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Ularning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suvi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nihoyatda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tiniq</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toza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sovuq</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bo‘ladi</a:t>
            </a:r>
            <a:r>
              <a:rPr lang="en-US"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endParaRPr lang="ru-R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04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028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2396"/>
          </a:p>
        </p:txBody>
      </p:sp>
      <p:sp>
        <p:nvSpPr>
          <p:cNvPr id="6152" name="Прямоугольник 22"/>
          <p:cNvSpPr>
            <a:spLocks noChangeArrowheads="1"/>
          </p:cNvSpPr>
          <p:nvPr/>
        </p:nvSpPr>
        <p:spPr bwMode="auto">
          <a:xfrm>
            <a:off x="2205038" y="0"/>
            <a:ext cx="8621988" cy="1015663"/>
          </a:xfrm>
          <a:prstGeom prst="rect">
            <a:avLst/>
          </a:prstGeom>
          <a:noFill/>
          <a:ln w="9525">
            <a:noFill/>
            <a:miter lim="800000"/>
            <a:headEnd/>
            <a:tailEnd/>
          </a:ln>
        </p:spPr>
        <p:txBody>
          <a:bodyPr wrap="square">
            <a:spAutoFit/>
          </a:bodyPr>
          <a:lstStyle/>
          <a:p>
            <a:pPr algn="ctr"/>
            <a:r>
              <a:rPr lang="en-US" altLang="ru-RU" sz="6000" b="1" dirty="0" err="1">
                <a:solidFill>
                  <a:schemeClr val="bg1"/>
                </a:solidFill>
                <a:latin typeface="Arial" panose="020B0604020202020204" pitchFamily="34" charset="0"/>
                <a:cs typeface="Arial" panose="020B0604020202020204" pitchFamily="34" charset="0"/>
              </a:rPr>
              <a:t>O‘rta</a:t>
            </a:r>
            <a:r>
              <a:rPr lang="en-US" altLang="ru-RU" sz="6000" b="1" dirty="0">
                <a:solidFill>
                  <a:schemeClr val="bg1"/>
                </a:solidFill>
                <a:latin typeface="Arial" panose="020B0604020202020204" pitchFamily="34" charset="0"/>
                <a:cs typeface="Arial" panose="020B0604020202020204" pitchFamily="34" charset="0"/>
              </a:rPr>
              <a:t> </a:t>
            </a:r>
            <a:r>
              <a:rPr lang="en-US" altLang="ru-RU" sz="6000" b="1" dirty="0" err="1">
                <a:solidFill>
                  <a:schemeClr val="bg1"/>
                </a:solidFill>
                <a:latin typeface="Arial" panose="020B0604020202020204" pitchFamily="34" charset="0"/>
                <a:cs typeface="Arial" panose="020B0604020202020204" pitchFamily="34" charset="0"/>
              </a:rPr>
              <a:t>Osiyo</a:t>
            </a:r>
            <a:r>
              <a:rPr lang="en-US" altLang="ru-RU" sz="6000" b="1" dirty="0">
                <a:solidFill>
                  <a:schemeClr val="bg1"/>
                </a:solidFill>
                <a:latin typeface="Arial" panose="020B0604020202020204" pitchFamily="34" charset="0"/>
                <a:cs typeface="Arial" panose="020B0604020202020204" pitchFamily="34" charset="0"/>
              </a:rPr>
              <a:t> tog‘ </a:t>
            </a:r>
            <a:r>
              <a:rPr lang="en-US" altLang="ru-RU" sz="6000" b="1" dirty="0" err="1">
                <a:solidFill>
                  <a:schemeClr val="bg1"/>
                </a:solidFill>
                <a:latin typeface="Arial" panose="020B0604020202020204" pitchFamily="34" charset="0"/>
                <a:cs typeface="Arial" panose="020B0604020202020204" pitchFamily="34" charset="0"/>
              </a:rPr>
              <a:t>ko‘llari</a:t>
            </a:r>
            <a:endParaRPr lang="ru-RU" altLang="ru-RU" sz="60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extLst>
              <p:ext uri="{D42A27DB-BD31-4B8C-83A1-F6EECF244321}">
                <p14:modId xmlns:p14="http://schemas.microsoft.com/office/powerpoint/2010/main" val="834266050"/>
              </p:ext>
            </p:extLst>
          </p:nvPr>
        </p:nvGraphicFramePr>
        <p:xfrm>
          <a:off x="477078" y="1340088"/>
          <a:ext cx="5035825" cy="12440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074" name="Picture 2" descr="Доноры выделят 55 миллионов долларов на развитие туризма в Иссык-Кульской  области Кыргызстана - slon.kg">
            <a:extLst>
              <a:ext uri="{FF2B5EF4-FFF2-40B4-BE49-F238E27FC236}">
                <a16:creationId xmlns:a16="http://schemas.microsoft.com/office/drawing/2014/main" id="{5A16074D-D976-4F0D-B1A5-1CD72158C20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1183"/>
          <a:stretch/>
        </p:blipFill>
        <p:spPr bwMode="auto">
          <a:xfrm>
            <a:off x="203305" y="2717563"/>
            <a:ext cx="5883964" cy="3538461"/>
          </a:xfrm>
          <a:prstGeom prst="rect">
            <a:avLst/>
          </a:prstGeom>
          <a:ln>
            <a:noFill/>
          </a:ln>
          <a:effectLst>
            <a:softEdge rad="112500"/>
          </a:effectLst>
          <a:extLst/>
        </p:spPr>
      </p:pic>
      <p:pic>
        <p:nvPicPr>
          <p:cNvPr id="3076" name="Picture 4" descr="Протокол вчерашней Миссии на Развитие АА на Иссык Куле (15 июня) -  Анонимные алкоголики Казахстана, Кыргызстана, Узбекистана">
            <a:extLst>
              <a:ext uri="{FF2B5EF4-FFF2-40B4-BE49-F238E27FC236}">
                <a16:creationId xmlns:a16="http://schemas.microsoft.com/office/drawing/2014/main" id="{EC0516E3-B531-4B83-8238-D214730E67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38544" y="1113700"/>
            <a:ext cx="5504656" cy="2560991"/>
          </a:xfrm>
          <a:prstGeom prst="rect">
            <a:avLst/>
          </a:prstGeom>
          <a:ln>
            <a:noFill/>
          </a:ln>
          <a:effectLst>
            <a:softEdge rad="112500"/>
          </a:effectLst>
          <a:extLst/>
        </p:spPr>
      </p:pic>
      <p:pic>
        <p:nvPicPr>
          <p:cNvPr id="3080" name="Picture 8" descr="Иссык-Куль открыли для казахстанцев | Almaty.tv">
            <a:extLst>
              <a:ext uri="{FF2B5EF4-FFF2-40B4-BE49-F238E27FC236}">
                <a16:creationId xmlns:a16="http://schemas.microsoft.com/office/drawing/2014/main" id="{EEEE03F8-D373-4E7A-9C4B-1096E674A4B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38544" y="3854153"/>
            <a:ext cx="5504656" cy="2846995"/>
          </a:xfrm>
          <a:prstGeom prst="rect">
            <a:avLst/>
          </a:prstGeom>
          <a:ln>
            <a:noFill/>
          </a:ln>
          <a:effectLst>
            <a:softEdge rad="112500"/>
          </a:effectLst>
          <a:extLst/>
        </p:spPr>
      </p:pic>
    </p:spTree>
    <p:extLst>
      <p:ext uri="{BB962C8B-B14F-4D97-AF65-F5344CB8AC3E}">
        <p14:creationId xmlns:p14="http://schemas.microsoft.com/office/powerpoint/2010/main" val="281605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0" y="0"/>
            <a:ext cx="12174538" cy="1028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2396"/>
          </a:p>
        </p:txBody>
      </p:sp>
      <p:sp>
        <p:nvSpPr>
          <p:cNvPr id="6152" name="Прямоугольник 22"/>
          <p:cNvSpPr>
            <a:spLocks noChangeArrowheads="1"/>
          </p:cNvSpPr>
          <p:nvPr/>
        </p:nvSpPr>
        <p:spPr bwMode="auto">
          <a:xfrm>
            <a:off x="1649338" y="0"/>
            <a:ext cx="9177688" cy="1015663"/>
          </a:xfrm>
          <a:prstGeom prst="rect">
            <a:avLst/>
          </a:prstGeom>
          <a:noFill/>
          <a:ln w="9525">
            <a:noFill/>
            <a:miter lim="800000"/>
            <a:headEnd/>
            <a:tailEnd/>
          </a:ln>
        </p:spPr>
        <p:txBody>
          <a:bodyPr wrap="square">
            <a:spAutoFit/>
          </a:bodyPr>
          <a:lstStyle/>
          <a:p>
            <a:pPr algn="ctr"/>
            <a:r>
              <a:rPr lang="en-US" altLang="ru-RU" sz="6000" b="1" dirty="0" err="1">
                <a:solidFill>
                  <a:schemeClr val="bg1"/>
                </a:solidFill>
                <a:latin typeface="Arial" panose="020B0604020202020204" pitchFamily="34" charset="0"/>
                <a:cs typeface="Arial" panose="020B0604020202020204" pitchFamily="34" charset="0"/>
              </a:rPr>
              <a:t>O‘rta</a:t>
            </a:r>
            <a:r>
              <a:rPr lang="en-US" altLang="ru-RU" sz="6000" b="1" dirty="0">
                <a:solidFill>
                  <a:schemeClr val="bg1"/>
                </a:solidFill>
                <a:latin typeface="Arial" panose="020B0604020202020204" pitchFamily="34" charset="0"/>
                <a:cs typeface="Arial" panose="020B0604020202020204" pitchFamily="34" charset="0"/>
              </a:rPr>
              <a:t> </a:t>
            </a:r>
            <a:r>
              <a:rPr lang="en-US" altLang="ru-RU" sz="6000" b="1" dirty="0" err="1">
                <a:solidFill>
                  <a:schemeClr val="bg1"/>
                </a:solidFill>
                <a:latin typeface="Arial" panose="020B0604020202020204" pitchFamily="34" charset="0"/>
                <a:cs typeface="Arial" panose="020B0604020202020204" pitchFamily="34" charset="0"/>
              </a:rPr>
              <a:t>Osiyo</a:t>
            </a:r>
            <a:r>
              <a:rPr lang="en-US" altLang="ru-RU" sz="6000" b="1" dirty="0">
                <a:solidFill>
                  <a:schemeClr val="bg1"/>
                </a:solidFill>
                <a:latin typeface="Arial" panose="020B0604020202020204" pitchFamily="34" charset="0"/>
                <a:cs typeface="Arial" panose="020B0604020202020204" pitchFamily="34" charset="0"/>
              </a:rPr>
              <a:t> tog‘ </a:t>
            </a:r>
            <a:r>
              <a:rPr lang="en-US" altLang="ru-RU" sz="6000" b="1" dirty="0" err="1">
                <a:solidFill>
                  <a:schemeClr val="bg1"/>
                </a:solidFill>
                <a:latin typeface="Arial" panose="020B0604020202020204" pitchFamily="34" charset="0"/>
                <a:cs typeface="Arial" panose="020B0604020202020204" pitchFamily="34" charset="0"/>
              </a:rPr>
              <a:t>ko‘llari</a:t>
            </a:r>
            <a:endParaRPr lang="ru-RU" altLang="ru-RU" sz="60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extLst>
              <p:ext uri="{D42A27DB-BD31-4B8C-83A1-F6EECF244321}">
                <p14:modId xmlns:p14="http://schemas.microsoft.com/office/powerpoint/2010/main" val="3523888812"/>
              </p:ext>
            </p:extLst>
          </p:nvPr>
        </p:nvGraphicFramePr>
        <p:xfrm>
          <a:off x="6536027" y="1347235"/>
          <a:ext cx="5239503" cy="12029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5122" name="Picture 2" descr="Бесподобная красота Сары-Челека — 7 потрясающих фото">
            <a:extLst>
              <a:ext uri="{FF2B5EF4-FFF2-40B4-BE49-F238E27FC236}">
                <a16:creationId xmlns:a16="http://schemas.microsoft.com/office/drawing/2014/main" id="{8E33AD55-683A-4D02-AE1B-0FD2DF2BCE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7021" y="1130413"/>
            <a:ext cx="5898979" cy="2510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Путешествие в Киргизию к озеру Сары-Челек - «ExtremeTime» Клуб  путешественников">
            <a:extLst>
              <a:ext uri="{FF2B5EF4-FFF2-40B4-BE49-F238E27FC236}">
                <a16:creationId xmlns:a16="http://schemas.microsoft.com/office/drawing/2014/main" id="{AA431B9F-7BFE-4051-83F2-885E01B9EA4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347790" y="2883165"/>
            <a:ext cx="5615976" cy="3430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Озеро Сары-Челек / Караван / agentika.com">
            <a:extLst>
              <a:ext uri="{FF2B5EF4-FFF2-40B4-BE49-F238E27FC236}">
                <a16:creationId xmlns:a16="http://schemas.microsoft.com/office/drawing/2014/main" id="{1F386F3D-58CC-4615-8FD2-28F188CC0B8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232" y="3812806"/>
            <a:ext cx="5867767" cy="2776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6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34723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7462" y="0"/>
            <a:ext cx="11975755" cy="1200329"/>
          </a:xfrm>
          <a:prstGeom prst="rect">
            <a:avLst/>
          </a:prstGeom>
          <a:noFill/>
          <a:ln w="9525">
            <a:noFill/>
            <a:miter lim="800000"/>
            <a:headEnd/>
            <a:tailEnd/>
          </a:ln>
        </p:spPr>
        <p:txBody>
          <a:bodyPr wrap="square">
            <a:spAutoFit/>
          </a:bodyPr>
          <a:lstStyle/>
          <a:p>
            <a:pPr algn="ctr"/>
            <a:r>
              <a:rPr lang="en-US" altLang="ru-RU" sz="3600" b="1" dirty="0" err="1">
                <a:solidFill>
                  <a:schemeClr val="bg1"/>
                </a:solidFill>
                <a:latin typeface="Arial" panose="020B0604020202020204" pitchFamily="34" charset="0"/>
                <a:cs typeface="Arial" panose="020B0604020202020204" pitchFamily="34" charset="0"/>
              </a:rPr>
              <a:t>O‘rta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Osiyodagi</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tashlama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va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sizot</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suvlar</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to‘planishidan</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hosil</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bo‘lgan</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ko‘llar</a:t>
            </a:r>
            <a:endParaRPr lang="ru-RU" altLang="ru-RU" sz="36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extLst>
              <p:ext uri="{D42A27DB-BD31-4B8C-83A1-F6EECF244321}">
                <p14:modId xmlns:p14="http://schemas.microsoft.com/office/powerpoint/2010/main" val="1681681854"/>
              </p:ext>
            </p:extLst>
          </p:nvPr>
        </p:nvGraphicFramePr>
        <p:xfrm>
          <a:off x="5933071" y="5267284"/>
          <a:ext cx="5976112" cy="12029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170" name="Picture 2" descr="АЭС в Узбекистане будет построена рядом с озером Айдаркуль | Атомная  энергия 2.0">
            <a:extLst>
              <a:ext uri="{FF2B5EF4-FFF2-40B4-BE49-F238E27FC236}">
                <a16:creationId xmlns:a16="http://schemas.microsoft.com/office/drawing/2014/main" id="{532CF3AA-15E1-47B0-B682-46328DA699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7103" y="1524000"/>
            <a:ext cx="5976113" cy="35963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Озеро Айдаркуль">
            <a:extLst>
              <a:ext uri="{FF2B5EF4-FFF2-40B4-BE49-F238E27FC236}">
                <a16:creationId xmlns:a16="http://schemas.microsoft.com/office/drawing/2014/main" id="{D578F2BD-E4B6-4B7B-8BCD-0A555D024F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210" y="1524000"/>
            <a:ext cx="5698748" cy="2531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Озеро Айдаркуль, Природа Узбекистана, Это интересно, Туры в Узбекистан">
            <a:extLst>
              <a:ext uri="{FF2B5EF4-FFF2-40B4-BE49-F238E27FC236}">
                <a16:creationId xmlns:a16="http://schemas.microsoft.com/office/drawing/2014/main" id="{D9EDB83F-78F8-4190-8DFC-265F60AAB2C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524" y="4096186"/>
            <a:ext cx="5698434" cy="27618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8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347236"/>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sz="1600"/>
          </a:p>
        </p:txBody>
      </p:sp>
      <p:sp>
        <p:nvSpPr>
          <p:cNvPr id="6152" name="Прямоугольник 22"/>
          <p:cNvSpPr>
            <a:spLocks noChangeArrowheads="1"/>
          </p:cNvSpPr>
          <p:nvPr/>
        </p:nvSpPr>
        <p:spPr bwMode="auto">
          <a:xfrm>
            <a:off x="17462" y="0"/>
            <a:ext cx="11975755" cy="1200329"/>
          </a:xfrm>
          <a:prstGeom prst="rect">
            <a:avLst/>
          </a:prstGeom>
          <a:noFill/>
          <a:ln w="9525">
            <a:noFill/>
            <a:miter lim="800000"/>
            <a:headEnd/>
            <a:tailEnd/>
          </a:ln>
        </p:spPr>
        <p:txBody>
          <a:bodyPr wrap="square">
            <a:spAutoFit/>
          </a:bodyPr>
          <a:lstStyle/>
          <a:p>
            <a:pPr algn="ctr"/>
            <a:r>
              <a:rPr lang="en-US" altLang="ru-RU" sz="3600" b="1" dirty="0" err="1">
                <a:solidFill>
                  <a:schemeClr val="bg1"/>
                </a:solidFill>
                <a:latin typeface="Arial" panose="020B0604020202020204" pitchFamily="34" charset="0"/>
                <a:cs typeface="Arial" panose="020B0604020202020204" pitchFamily="34" charset="0"/>
              </a:rPr>
              <a:t>O‘rta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Osiyodagi</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tashlama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va</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sizot</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suvlar</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to‘planishidan</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hosil</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bo‘lgan</a:t>
            </a:r>
            <a:r>
              <a:rPr lang="en-US" altLang="ru-RU" sz="3600" b="1" dirty="0">
                <a:solidFill>
                  <a:schemeClr val="bg1"/>
                </a:solidFill>
                <a:latin typeface="Arial" panose="020B0604020202020204" pitchFamily="34" charset="0"/>
                <a:cs typeface="Arial" panose="020B0604020202020204" pitchFamily="34" charset="0"/>
              </a:rPr>
              <a:t> </a:t>
            </a:r>
            <a:r>
              <a:rPr lang="en-US" altLang="ru-RU" sz="3600" b="1" dirty="0" err="1">
                <a:solidFill>
                  <a:schemeClr val="bg1"/>
                </a:solidFill>
                <a:latin typeface="Arial" panose="020B0604020202020204" pitchFamily="34" charset="0"/>
                <a:cs typeface="Arial" panose="020B0604020202020204" pitchFamily="34" charset="0"/>
              </a:rPr>
              <a:t>ko‘llar</a:t>
            </a:r>
            <a:endParaRPr lang="ru-RU" altLang="ru-RU" sz="36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extLst>
              <p:ext uri="{D42A27DB-BD31-4B8C-83A1-F6EECF244321}">
                <p14:modId xmlns:p14="http://schemas.microsoft.com/office/powerpoint/2010/main" val="3910889753"/>
              </p:ext>
            </p:extLst>
          </p:nvPr>
        </p:nvGraphicFramePr>
        <p:xfrm>
          <a:off x="212654" y="5373301"/>
          <a:ext cx="5976112" cy="12029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6146" name="Picture 2" descr="В Генпрокуратуре создано управление по Айдар-Арнасайской системе озер">
            <a:extLst>
              <a:ext uri="{FF2B5EF4-FFF2-40B4-BE49-F238E27FC236}">
                <a16:creationId xmlns:a16="http://schemas.microsoft.com/office/drawing/2014/main" id="{B506FAC2-8617-4BE1-A970-BF722DD32A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783" y="1484699"/>
            <a:ext cx="6361043" cy="3598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Айдар-Арнасайская система озер: развитие туризма и рыбоводства | NORMA.UZ">
            <a:extLst>
              <a:ext uri="{FF2B5EF4-FFF2-40B4-BE49-F238E27FC236}">
                <a16:creationId xmlns:a16="http://schemas.microsoft.com/office/drawing/2014/main" id="{22454AA3-AB33-469B-8FD8-C570D733C5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5112" y="1484700"/>
            <a:ext cx="5074963" cy="255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Территории Айдар-Арнасайской системы озер будут развивать – Газета.uz">
            <a:extLst>
              <a:ext uri="{FF2B5EF4-FFF2-40B4-BE49-F238E27FC236}">
                <a16:creationId xmlns:a16="http://schemas.microsoft.com/office/drawing/2014/main" id="{02C16E79-5152-4D8D-904D-057AD5349B9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8257"/>
          <a:stretch/>
        </p:blipFill>
        <p:spPr bwMode="auto">
          <a:xfrm>
            <a:off x="6785112" y="4187686"/>
            <a:ext cx="5074964" cy="2576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9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54455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a:p>
        </p:txBody>
      </p:sp>
      <p:sp>
        <p:nvSpPr>
          <p:cNvPr id="6152" name="Прямоугольник 22"/>
          <p:cNvSpPr>
            <a:spLocks noChangeArrowheads="1"/>
          </p:cNvSpPr>
          <p:nvPr/>
        </p:nvSpPr>
        <p:spPr bwMode="auto">
          <a:xfrm>
            <a:off x="39757" y="221112"/>
            <a:ext cx="11975755" cy="1323439"/>
          </a:xfrm>
          <a:prstGeom prst="rect">
            <a:avLst/>
          </a:prstGeom>
          <a:noFill/>
          <a:ln w="9525">
            <a:noFill/>
            <a:miter lim="800000"/>
            <a:headEnd/>
            <a:tailEnd/>
          </a:ln>
        </p:spPr>
        <p:txBody>
          <a:bodyPr wrap="square">
            <a:spAutoFit/>
          </a:bodyPr>
          <a:lstStyle/>
          <a:p>
            <a:pPr algn="ctr"/>
            <a:r>
              <a:rPr lang="en-US" altLang="ru-RU" sz="4000" b="1" dirty="0" err="1">
                <a:solidFill>
                  <a:schemeClr val="bg1"/>
                </a:solidFill>
                <a:latin typeface="Arial" panose="020B0604020202020204" pitchFamily="34" charset="0"/>
                <a:cs typeface="Arial" panose="020B0604020202020204" pitchFamily="34" charset="0"/>
              </a:rPr>
              <a:t>O‘rta</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Osiyoning</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eng</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katta</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tabiiy</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ko‘li</a:t>
            </a:r>
            <a:r>
              <a:rPr lang="en-US" altLang="ru-RU" sz="4000" b="1" dirty="0">
                <a:solidFill>
                  <a:schemeClr val="bg1"/>
                </a:solidFill>
                <a:latin typeface="Arial" panose="020B0604020202020204" pitchFamily="34" charset="0"/>
                <a:cs typeface="Arial" panose="020B0604020202020204" pitchFamily="34" charset="0"/>
              </a:rPr>
              <a:t> – </a:t>
            </a:r>
          </a:p>
          <a:p>
            <a:pPr algn="ctr"/>
            <a:r>
              <a:rPr lang="en-US" altLang="ru-RU" sz="4000" b="1" dirty="0" err="1">
                <a:solidFill>
                  <a:schemeClr val="bg1"/>
                </a:solidFill>
                <a:latin typeface="Arial" panose="020B0604020202020204" pitchFamily="34" charset="0"/>
                <a:cs typeface="Arial" panose="020B0604020202020204" pitchFamily="34" charset="0"/>
              </a:rPr>
              <a:t>Orol</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ko‘lidir</a:t>
            </a:r>
            <a:endParaRPr lang="ru-RU" altLang="ru-RU" sz="40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Схема 1">
            <a:extLst>
              <a:ext uri="{FF2B5EF4-FFF2-40B4-BE49-F238E27FC236}">
                <a16:creationId xmlns:a16="http://schemas.microsoft.com/office/drawing/2014/main" id="{28F12A8E-605E-4CD5-AA4F-DFCE1B96FD71}"/>
              </a:ext>
            </a:extLst>
          </p:cNvPr>
          <p:cNvGraphicFramePr/>
          <p:nvPr/>
        </p:nvGraphicFramePr>
        <p:xfrm>
          <a:off x="5933071" y="5267284"/>
          <a:ext cx="5976112" cy="120290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1266" name="Picture 2" descr="The Aral Sea Basin: Water for Sustainable Development in Central Asia –  UNU-INWEH">
            <a:extLst>
              <a:ext uri="{FF2B5EF4-FFF2-40B4-BE49-F238E27FC236}">
                <a16:creationId xmlns:a16="http://schemas.microsoft.com/office/drawing/2014/main" id="{8CBE76BA-5CAD-400D-BAE7-B218571E63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2816" y="1651892"/>
            <a:ext cx="4537011" cy="24928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Файл:Aral sea.gif — Википедия">
            <a:extLst>
              <a:ext uri="{FF2B5EF4-FFF2-40B4-BE49-F238E27FC236}">
                <a16:creationId xmlns:a16="http://schemas.microsoft.com/office/drawing/2014/main" id="{779C1BD3-FBC8-42FA-9158-912621688C1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515563" y="2765393"/>
            <a:ext cx="5312417" cy="398426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Группа 11">
            <a:extLst>
              <a:ext uri="{FF2B5EF4-FFF2-40B4-BE49-F238E27FC236}">
                <a16:creationId xmlns:a16="http://schemas.microsoft.com/office/drawing/2014/main" id="{D0317418-9D80-4234-8FDD-A645B752E743}"/>
              </a:ext>
            </a:extLst>
          </p:cNvPr>
          <p:cNvGrpSpPr/>
          <p:nvPr/>
        </p:nvGrpSpPr>
        <p:grpSpPr>
          <a:xfrm>
            <a:off x="6294002" y="1617497"/>
            <a:ext cx="5796131" cy="907101"/>
            <a:chOff x="179980" y="0"/>
            <a:chExt cx="5796131" cy="1201667"/>
          </a:xfrm>
          <a:scene3d>
            <a:camera prst="orthographicFront"/>
            <a:lightRig rig="threePt" dir="t">
              <a:rot lat="0" lon="0" rev="7500000"/>
            </a:lightRig>
          </a:scene3d>
        </p:grpSpPr>
        <p:sp>
          <p:nvSpPr>
            <p:cNvPr id="13" name="Прямоугольник: скругленные углы 12">
              <a:extLst>
                <a:ext uri="{FF2B5EF4-FFF2-40B4-BE49-F238E27FC236}">
                  <a16:creationId xmlns:a16="http://schemas.microsoft.com/office/drawing/2014/main" id="{32C84E6B-47EB-4860-AF43-F2D890D02FDB}"/>
                </a:ext>
              </a:extLst>
            </p:cNvPr>
            <p:cNvSpPr/>
            <p:nvPr/>
          </p:nvSpPr>
          <p:spPr>
            <a:xfrm>
              <a:off x="283589" y="0"/>
              <a:ext cx="5692522" cy="1201667"/>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4" name="Прямоугольник: скругленные углы 4">
              <a:extLst>
                <a:ext uri="{FF2B5EF4-FFF2-40B4-BE49-F238E27FC236}">
                  <a16:creationId xmlns:a16="http://schemas.microsoft.com/office/drawing/2014/main" id="{72162A48-9E8B-4EC8-84B5-FF8FA2962C6F}"/>
                </a:ext>
              </a:extLst>
            </p:cNvPr>
            <p:cNvSpPr txBox="1"/>
            <p:nvPr/>
          </p:nvSpPr>
          <p:spPr>
            <a:xfrm>
              <a:off x="179980" y="65920"/>
              <a:ext cx="5745570" cy="11312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74320" tIns="274320" rIns="274320" bIns="274320" numCol="1" spcCol="1270" anchor="ctr" anchorCtr="0">
              <a:noAutofit/>
            </a:bodyPr>
            <a:lstStyle/>
            <a:p>
              <a:pPr marL="0" lvl="0" indent="0" algn="ctr" defTabSz="3200400">
                <a:lnSpc>
                  <a:spcPct val="90000"/>
                </a:lnSpc>
                <a:spcBef>
                  <a:spcPct val="0"/>
                </a:spcBef>
                <a:spcAft>
                  <a:spcPct val="35000"/>
                </a:spcAft>
                <a:buNone/>
              </a:pPr>
              <a:r>
                <a:rPr lang="en-US" sz="3600" b="1" dirty="0" err="1">
                  <a:solidFill>
                    <a:srgbClr val="002060"/>
                  </a:solidFill>
                  <a:latin typeface="Arial" panose="020B0604020202020204" pitchFamily="34" charset="0"/>
                  <a:cs typeface="Arial" panose="020B0604020202020204" pitchFamily="34" charset="0"/>
                </a:rPr>
                <a:t>Orol</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ko‘li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suv</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sathining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o‘zgarishi</a:t>
              </a:r>
              <a:endParaRPr lang="ru-RU" sz="3600" kern="1200" dirty="0">
                <a:solidFill>
                  <a:srgbClr val="002060"/>
                </a:solidFill>
                <a:latin typeface="Arial" panose="020B0604020202020204" pitchFamily="34" charset="0"/>
                <a:cs typeface="Arial" panose="020B0604020202020204" pitchFamily="34" charset="0"/>
              </a:endParaRPr>
            </a:p>
          </p:txBody>
        </p:sp>
      </p:grpSp>
      <p:pic>
        <p:nvPicPr>
          <p:cNvPr id="11270" name="Picture 6" descr="International researchers jointly with UN published a book on the Aral sea  and sustainable development in Central Asia - ORIENT: NEWS AGENCY">
            <a:extLst>
              <a:ext uri="{FF2B5EF4-FFF2-40B4-BE49-F238E27FC236}">
                <a16:creationId xmlns:a16="http://schemas.microsoft.com/office/drawing/2014/main" id="{8DA59A2D-1709-4F66-AF0A-8733A5EA255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9313"/>
          <a:stretch/>
        </p:blipFill>
        <p:spPr bwMode="auto">
          <a:xfrm>
            <a:off x="2027659" y="4281719"/>
            <a:ext cx="4266343" cy="244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0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2">
            <a:extLst/>
          </p:cNvPr>
          <p:cNvSpPr/>
          <p:nvPr/>
        </p:nvSpPr>
        <p:spPr>
          <a:xfrm>
            <a:off x="17462" y="-1"/>
            <a:ext cx="12174538" cy="1544552"/>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0066CC"/>
          </a:solidFill>
        </p:spPr>
        <p:txBody>
          <a:bodyPr lIns="0" tIns="0" rIns="0" bIns="0"/>
          <a:lstStyle/>
          <a:p>
            <a:pPr>
              <a:defRPr/>
            </a:pPr>
            <a:endParaRPr/>
          </a:p>
        </p:txBody>
      </p:sp>
      <p:sp>
        <p:nvSpPr>
          <p:cNvPr id="6152" name="Прямоугольник 22"/>
          <p:cNvSpPr>
            <a:spLocks noChangeArrowheads="1"/>
          </p:cNvSpPr>
          <p:nvPr/>
        </p:nvSpPr>
        <p:spPr bwMode="auto">
          <a:xfrm>
            <a:off x="39757" y="221112"/>
            <a:ext cx="11766761" cy="1323439"/>
          </a:xfrm>
          <a:prstGeom prst="rect">
            <a:avLst/>
          </a:prstGeom>
          <a:noFill/>
          <a:ln w="9525">
            <a:noFill/>
            <a:miter lim="800000"/>
            <a:headEnd/>
            <a:tailEnd/>
          </a:ln>
        </p:spPr>
        <p:txBody>
          <a:bodyPr wrap="square">
            <a:spAutoFit/>
          </a:bodyPr>
          <a:lstStyle/>
          <a:p>
            <a:pPr algn="ctr"/>
            <a:r>
              <a:rPr lang="en-US" altLang="ru-RU" sz="4000" b="1" dirty="0" err="1">
                <a:solidFill>
                  <a:schemeClr val="bg1"/>
                </a:solidFill>
                <a:latin typeface="Arial" panose="020B0604020202020204" pitchFamily="34" charset="0"/>
                <a:cs typeface="Arial" panose="020B0604020202020204" pitchFamily="34" charset="0"/>
              </a:rPr>
              <a:t>O‘rta</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Osiyoning</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eng</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katta</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tabiiy</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ko‘li</a:t>
            </a:r>
            <a:r>
              <a:rPr lang="en-US" altLang="ru-RU" sz="4000" b="1" dirty="0">
                <a:solidFill>
                  <a:schemeClr val="bg1"/>
                </a:solidFill>
                <a:latin typeface="Arial" panose="020B0604020202020204" pitchFamily="34" charset="0"/>
                <a:cs typeface="Arial" panose="020B0604020202020204" pitchFamily="34" charset="0"/>
              </a:rPr>
              <a:t> – </a:t>
            </a:r>
          </a:p>
          <a:p>
            <a:pPr algn="ctr"/>
            <a:r>
              <a:rPr lang="en-US" altLang="ru-RU" sz="4000" b="1" dirty="0" err="1">
                <a:solidFill>
                  <a:schemeClr val="bg1"/>
                </a:solidFill>
                <a:latin typeface="Arial" panose="020B0604020202020204" pitchFamily="34" charset="0"/>
                <a:cs typeface="Arial" panose="020B0604020202020204" pitchFamily="34" charset="0"/>
              </a:rPr>
              <a:t>Orol</a:t>
            </a:r>
            <a:r>
              <a:rPr lang="en-US" altLang="ru-RU" sz="4000" b="1" dirty="0">
                <a:solidFill>
                  <a:schemeClr val="bg1"/>
                </a:solidFill>
                <a:latin typeface="Arial" panose="020B0604020202020204" pitchFamily="34" charset="0"/>
                <a:cs typeface="Arial" panose="020B0604020202020204" pitchFamily="34" charset="0"/>
              </a:rPr>
              <a:t> </a:t>
            </a:r>
            <a:r>
              <a:rPr lang="en-US" altLang="ru-RU" sz="4000" b="1" dirty="0" err="1">
                <a:solidFill>
                  <a:schemeClr val="bg1"/>
                </a:solidFill>
                <a:latin typeface="Arial" panose="020B0604020202020204" pitchFamily="34" charset="0"/>
                <a:cs typeface="Arial" panose="020B0604020202020204" pitchFamily="34" charset="0"/>
              </a:rPr>
              <a:t>ko‘lidir</a:t>
            </a:r>
            <a:endParaRPr lang="ru-RU" altLang="ru-RU" sz="4000" b="1" dirty="0">
              <a:solidFill>
                <a:schemeClr val="bg1"/>
              </a:solidFill>
              <a:latin typeface="Arial" panose="020B0604020202020204" pitchFamily="34" charset="0"/>
              <a:cs typeface="Arial" panose="020B0604020202020204" pitchFamily="34" charset="0"/>
            </a:endParaRPr>
          </a:p>
        </p:txBody>
      </p:sp>
      <p:graphicFrame>
        <p:nvGraphicFramePr>
          <p:cNvPr id="11" name="Схема 10">
            <a:extLst>
              <a:ext uri="{FF2B5EF4-FFF2-40B4-BE49-F238E27FC236}">
                <a16:creationId xmlns:a16="http://schemas.microsoft.com/office/drawing/2014/main" id="{6C85B9E9-7E2D-4568-B437-F8A1703CF850}"/>
              </a:ext>
            </a:extLst>
          </p:cNvPr>
          <p:cNvGraphicFramePr/>
          <p:nvPr/>
        </p:nvGraphicFramePr>
        <p:xfrm>
          <a:off x="8839515" y="4281719"/>
          <a:ext cx="2824160" cy="543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Схема 25">
            <a:extLst>
              <a:ext uri="{FF2B5EF4-FFF2-40B4-BE49-F238E27FC236}">
                <a16:creationId xmlns:a16="http://schemas.microsoft.com/office/drawing/2014/main" id="{4C692729-6790-4905-B96A-5CF889BA2A0E}"/>
              </a:ext>
            </a:extLst>
          </p:cNvPr>
          <p:cNvGraphicFramePr/>
          <p:nvPr/>
        </p:nvGraphicFramePr>
        <p:xfrm>
          <a:off x="331923" y="4055227"/>
          <a:ext cx="2632004" cy="5433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Текст 4">
            <a:extLst>
              <a:ext uri="{FF2B5EF4-FFF2-40B4-BE49-F238E27FC236}">
                <a16:creationId xmlns:a16="http://schemas.microsoft.com/office/drawing/2014/main" id="{61C4DF3E-F27F-4E51-A9A5-91E4F2655CA5}"/>
              </a:ext>
            </a:extLst>
          </p:cNvPr>
          <p:cNvSpPr>
            <a:spLocks noGrp="1"/>
          </p:cNvSpPr>
          <p:nvPr>
            <p:ph type="body" sz="half" idx="2"/>
          </p:nvPr>
        </p:nvSpPr>
        <p:spPr>
          <a:xfrm>
            <a:off x="172278" y="1544551"/>
            <a:ext cx="6470569" cy="5062330"/>
          </a:xfrm>
        </p:spPr>
        <p:txBody>
          <a:bodyPr>
            <a:normAutofit lnSpcReduction="10000"/>
          </a:bodyPr>
          <a:lstStyle/>
          <a:p>
            <a:pPr algn="just">
              <a:lnSpc>
                <a:spcPct val="16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Orol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ko‘li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nafaqat</a:t>
            </a:r>
            <a:r>
              <a:rPr lang="en-US"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O‘rta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Osiyod</a:t>
            </a:r>
            <a:r>
              <a:rPr lang="en-US" sz="2400" dirty="0">
                <a:latin typeface="Arial" panose="020B0604020202020204" pitchFamily="34" charset="0"/>
                <a:cs typeface="Arial" panose="020B0604020202020204" pitchFamily="34" charset="0"/>
              </a:rPr>
              <a:t>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balki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Yer</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yuzidagi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eng</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katta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ko‘llardan</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biri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edi</a:t>
            </a:r>
            <a:r>
              <a:rPr lang="ru-RU" sz="2400" dirty="0">
                <a:latin typeface="Arial" panose="020B0604020202020204" pitchFamily="34" charset="0"/>
                <a:cs typeface="Arial" panose="020B0604020202020204" pitchFamily="34" charset="0"/>
              </a:rPr>
              <a:t>. U </a:t>
            </a:r>
            <a:r>
              <a:rPr lang="ru-RU" sz="2400" dirty="0" err="1">
                <a:latin typeface="Arial" panose="020B0604020202020204" pitchFamily="34" charset="0"/>
                <a:cs typeface="Arial" panose="020B0604020202020204" pitchFamily="34" charset="0"/>
              </a:rPr>
              <a:t>kattaligi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bo‘yicha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Osiyoda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ikkinchi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jahonda</a:t>
            </a:r>
            <a:r>
              <a:rPr lang="en-US"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esa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to‘rtinchi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o‘rinda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turardi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Ko‘l</a:t>
            </a:r>
            <a:r>
              <a:rPr lang="ru-RU"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a:t>
            </a:r>
            <a:r>
              <a:rPr lang="ru-RU" sz="2400" dirty="0" err="1">
                <a:latin typeface="Arial" panose="020B0604020202020204" pitchFamily="34" charset="0"/>
                <a:cs typeface="Arial" panose="020B0604020202020204" pitchFamily="34" charset="0"/>
              </a:rPr>
              <a:t>uron</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tekisligining</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markazida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Ustyurt</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platosidan</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sharqda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joylashgan</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shimoli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sharqdan</a:t>
            </a:r>
            <a:r>
              <a:rPr lang="en-US"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janubi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g‘arbga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cho‘zilgan</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tektonik</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cho‘kmada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hosil</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bo‘lgan</a:t>
            </a:r>
            <a:r>
              <a:rPr lang="ru-RU"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Unga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ikki</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yirik</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daryo</a:t>
            </a:r>
            <a:r>
              <a:rPr lang="en-US" sz="2400" dirty="0">
                <a:latin typeface="Arial" panose="020B0604020202020204" pitchFamily="34" charset="0"/>
                <a:cs typeface="Arial" panose="020B0604020202020204" pitchFamily="34" charset="0"/>
              </a:rPr>
              <a:t> - </a:t>
            </a:r>
            <a:r>
              <a:rPr lang="ru-RU" sz="2400" dirty="0" err="1">
                <a:latin typeface="Arial" panose="020B0604020202020204" pitchFamily="34" charset="0"/>
                <a:cs typeface="Arial" panose="020B0604020202020204" pitchFamily="34" charset="0"/>
              </a:rPr>
              <a:t>Amudaryo</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va</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Sirdaryo</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quyiladi</a:t>
            </a:r>
            <a:r>
              <a:rPr lang="ru-RU" sz="2400" dirty="0">
                <a:latin typeface="Arial" panose="020B0604020202020204" pitchFamily="34" charset="0"/>
                <a:cs typeface="Arial" panose="020B0604020202020204" pitchFamily="34" charset="0"/>
              </a:rPr>
              <a:t>.</a:t>
            </a:r>
          </a:p>
          <a:p>
            <a:pPr algn="just">
              <a:lnSpc>
                <a:spcPct val="160000"/>
              </a:lnSpc>
            </a:pPr>
            <a:endParaRPr lang="ru-RU" sz="2400" dirty="0">
              <a:latin typeface="Arial" panose="020B0604020202020204" pitchFamily="34" charset="0"/>
              <a:cs typeface="Arial" panose="020B0604020202020204" pitchFamily="34" charset="0"/>
            </a:endParaRPr>
          </a:p>
        </p:txBody>
      </p:sp>
      <p:pic>
        <p:nvPicPr>
          <p:cNvPr id="10242" name="Picture 2" descr="Introduction to the Aral Sea and Its Region | SpringerLink">
            <a:extLst>
              <a:ext uri="{FF2B5EF4-FFF2-40B4-BE49-F238E27FC236}">
                <a16:creationId xmlns:a16="http://schemas.microsoft.com/office/drawing/2014/main" id="{FD47B70E-EB10-4240-B688-643EE9E93639}"/>
              </a:ext>
            </a:extLst>
          </p:cNvPr>
          <p:cNvPicPr>
            <a:picLocks noGrp="1" noChangeAspect="1" noChangeArrowheads="1"/>
          </p:cNvPicPr>
          <p:nvPr>
            <p:ph idx="1"/>
          </p:nvPr>
        </p:nvPicPr>
        <p:blipFill rotWithShape="1">
          <a:blip r:embed="rId12">
            <a:extLst>
              <a:ext uri="{28A0092B-C50C-407E-A947-70E740481C1C}">
                <a14:useLocalDpi xmlns:a14="http://schemas.microsoft.com/office/drawing/2010/main" val="0"/>
              </a:ext>
            </a:extLst>
          </a:blip>
          <a:srcRect l="12555" t="3921"/>
          <a:stretch/>
        </p:blipFill>
        <p:spPr bwMode="auto">
          <a:xfrm>
            <a:off x="6952128" y="1881808"/>
            <a:ext cx="4948519" cy="4161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903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895</Words>
  <Application>Microsoft Office PowerPoint</Application>
  <PresentationFormat>Широкоэкранный</PresentationFormat>
  <Paragraphs>111</Paragraphs>
  <Slides>29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29</vt:i4>
      </vt:variant>
    </vt:vector>
  </HeadingPairs>
  <TitlesOfParts>
    <vt:vector size="34" baseType="lpstr">
      <vt:lpstr>Arial</vt:lpstr>
      <vt:lpstr>Calibri</vt:lpstr>
      <vt:lpstr>Calibri Light</vt:lpstr>
      <vt:lpstr>Open Sans Light</vt:lpstr>
      <vt:lpstr>Тема Office</vt:lpstr>
      <vt:lpstr>Презентация PowerPoint</vt:lpstr>
      <vt:lpstr>Презентация PowerPoint</vt:lpstr>
      <vt:lpstr>a) Ko‘llarning ko‘pchiligi tog‘larda joylashgan. b) Ular tog‘ning o‘rta va baland qismlarida ko‘pincha          daryo va soylar o‘zanining to‘silib qolishi natijasida vujudga kelgan kichikroq ko‘llardir. d) Ularning suvi nihoyatda tiniq, toza va sovuq bo‘ladi.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MUSTAQIL BAJARISH UCHUN TOPSHIRIQ: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HP_notebook</dc:creator>
  <cp:lastModifiedBy>HP_notebook</cp:lastModifiedBy>
  <cp:revision>49</cp:revision>
  <dcterms:created xsi:type="dcterms:W3CDTF">2020-10-12T12:25:58Z</dcterms:created>
  <dcterms:modified xsi:type="dcterms:W3CDTF">2021-02-17T10:16:53Z</dcterms:modified>
</cp:coreProperties>
</file>