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78" r:id="rId2"/>
    <p:sldId id="1379" r:id="rId3"/>
    <p:sldId id="1380" r:id="rId4"/>
    <p:sldId id="1381" r:id="rId5"/>
    <p:sldId id="1382" r:id="rId6"/>
    <p:sldId id="1383" r:id="rId7"/>
    <p:sldId id="1384" r:id="rId8"/>
    <p:sldId id="1385" r:id="rId9"/>
    <p:sldId id="1386" r:id="rId10"/>
    <p:sldId id="1387" r:id="rId11"/>
    <p:sldId id="1388" r:id="rId12"/>
    <p:sldId id="1389" r:id="rId13"/>
    <p:sldId id="1390" r:id="rId14"/>
    <p:sldId id="1395" r:id="rId15"/>
    <p:sldId id="1391" r:id="rId16"/>
    <p:sldId id="1397" r:id="rId17"/>
    <p:sldId id="1392" r:id="rId18"/>
    <p:sldId id="1393" r:id="rId19"/>
    <p:sldId id="1396" r:id="rId20"/>
    <p:sldId id="1394" r:id="rId21"/>
    <p:sldId id="1398" r:id="rId22"/>
    <p:sldId id="1399" r:id="rId23"/>
    <p:sldId id="140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13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4E425-475E-422E-B73F-FD62A9772220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33A28CE0-EC03-4395-88E2-11BE068E0805}" type="pres">
      <dgm:prSet presAssocID="{73C4E425-475E-422E-B73F-FD62A97722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11147A-C963-4833-839B-9F86CB23154C}" type="pres">
      <dgm:prSet presAssocID="{73C4E425-475E-422E-B73F-FD62A9772220}" presName="dummyMaxCanvas" presStyleCnt="0">
        <dgm:presLayoutVars/>
      </dgm:prSet>
      <dgm:spPr/>
    </dgm:pt>
  </dgm:ptLst>
  <dgm:cxnLst>
    <dgm:cxn modelId="{41645297-888E-4BE7-9E21-AD03F9A9E16E}" type="presOf" srcId="{73C4E425-475E-422E-B73F-FD62A9772220}" destId="{33A28CE0-EC03-4395-88E2-11BE068E0805}" srcOrd="0" destOrd="0" presId="urn:microsoft.com/office/officeart/2005/8/layout/vProcess5"/>
    <dgm:cxn modelId="{76A74002-A442-4BDD-A733-9B4B9DD0948B}" type="presParOf" srcId="{33A28CE0-EC03-4395-88E2-11BE068E0805}" destId="{2A11147A-C963-4833-839B-9F86CB23154C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404C0-C28B-46F1-8BF3-7D4AB870EAC4}" type="doc">
      <dgm:prSet loTypeId="urn:microsoft.com/office/officeart/2005/8/layout/vProcess5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E32274D-8FDE-46D6-AEA8-6FDC49365650}">
      <dgm:prSet phldrT="[Текст]" custT="1"/>
      <dgm:spPr/>
      <dgm:t>
        <a:bodyPr/>
        <a:lstStyle/>
        <a:p>
          <a:pPr algn="ctr"/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Osiyodagi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sersuv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Pomir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tog‘laridan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oqib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tushuvchi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Panj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Vaxsh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daryolarining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qo‘shilishidan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hosil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5189B-5FAA-43B6-B32C-E24B5CC783D9}" type="sibTrans" cxnId="{93F1B1B6-76C3-47AD-8201-7F9D580E286D}">
      <dgm:prSet/>
      <dgm:spPr/>
      <dgm:t>
        <a:bodyPr/>
        <a:lstStyle/>
        <a:p>
          <a:endParaRPr lang="ru-RU"/>
        </a:p>
      </dgm:t>
    </dgm:pt>
    <dgm:pt modelId="{056F27A5-593C-49F4-9311-3A8FA2D30345}" type="parTrans" cxnId="{93F1B1B6-76C3-47AD-8201-7F9D580E286D}">
      <dgm:prSet/>
      <dgm:spPr/>
      <dgm:t>
        <a:bodyPr/>
        <a:lstStyle/>
        <a:p>
          <a:endParaRPr lang="ru-RU"/>
        </a:p>
      </dgm:t>
    </dgm:pt>
    <dgm:pt modelId="{8B0DBE5B-6713-477E-84AF-F736E226A53E}">
      <dgm:prSet phldrT="[Текст]" custT="1"/>
      <dgm:spPr/>
      <dgm:t>
        <a:bodyPr/>
        <a:lstStyle/>
        <a:p>
          <a:pPr algn="l"/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2540 km,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to‘plash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havzasining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309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ming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kv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 km.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E7713-5DDC-4066-9432-084ED631781B}" type="sibTrans" cxnId="{5E943A3C-771E-477F-BE9F-6557AECC464A}">
      <dgm:prSet/>
      <dgm:spPr/>
      <dgm:t>
        <a:bodyPr/>
        <a:lstStyle/>
        <a:p>
          <a:endParaRPr lang="ru-RU"/>
        </a:p>
      </dgm:t>
    </dgm:pt>
    <dgm:pt modelId="{D62CAA32-EF52-4146-90DB-2A45981C18BA}" type="parTrans" cxnId="{5E943A3C-771E-477F-BE9F-6557AECC464A}">
      <dgm:prSet/>
      <dgm:spPr/>
      <dgm:t>
        <a:bodyPr/>
        <a:lstStyle/>
        <a:p>
          <a:endParaRPr lang="ru-RU"/>
        </a:p>
      </dgm:t>
    </dgm:pt>
    <dgm:pt modelId="{7083B178-9F7D-427C-9A52-75DA8D1675B6}">
      <dgm:prSet phldrT="[Текст]" custT="1"/>
      <dgm:spPr/>
      <dgm:t>
        <a:bodyPr/>
        <a:lstStyle/>
        <a:p>
          <a:pPr algn="ctr"/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Amudaryoga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chap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tomondan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Afg‘onistondan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oqib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keluvchi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Qunduzdaryo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o‘ng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sohilda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Kofirnihon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Surxondaryo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Sherobod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daryolarini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qo‘shib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oladi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B3F4A-E69B-4822-A201-35E631A80544}" type="sibTrans" cxnId="{B94D932C-5303-4001-82FB-E1F7E8EAE1BF}">
      <dgm:prSet/>
      <dgm:spPr/>
      <dgm:t>
        <a:bodyPr/>
        <a:lstStyle/>
        <a:p>
          <a:endParaRPr lang="ru-RU"/>
        </a:p>
      </dgm:t>
    </dgm:pt>
    <dgm:pt modelId="{C93C3C1E-FB59-4041-A789-2A14F2525825}" type="parTrans" cxnId="{B94D932C-5303-4001-82FB-E1F7E8EAE1BF}">
      <dgm:prSet/>
      <dgm:spPr/>
      <dgm:t>
        <a:bodyPr/>
        <a:lstStyle/>
        <a:p>
          <a:endParaRPr lang="ru-RU"/>
        </a:p>
      </dgm:t>
    </dgm:pt>
    <dgm:pt modelId="{27F24224-94CB-45A3-84CE-A4705EAC7486}" type="pres">
      <dgm:prSet presAssocID="{6BD404C0-C28B-46F1-8BF3-7D4AB870EA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8DEA1-B0E6-4E66-9859-F840936AFDAC}" type="pres">
      <dgm:prSet presAssocID="{6BD404C0-C28B-46F1-8BF3-7D4AB870EAC4}" presName="dummyMaxCanvas" presStyleCnt="0">
        <dgm:presLayoutVars/>
      </dgm:prSet>
      <dgm:spPr/>
    </dgm:pt>
    <dgm:pt modelId="{CA5E1729-26F1-4C47-8EBE-048FEF4EDC65}" type="pres">
      <dgm:prSet presAssocID="{6BD404C0-C28B-46F1-8BF3-7D4AB870EAC4}" presName="ThreeNodes_1" presStyleLbl="node1" presStyleIdx="0" presStyleCnt="3" custScaleX="111419" custLinFactNeighborX="-14360" custLinFactNeighborY="-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8BA2F-332C-409C-A68F-E18ED2DADC87}" type="pres">
      <dgm:prSet presAssocID="{6BD404C0-C28B-46F1-8BF3-7D4AB870EAC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349A-2448-401B-848A-D303E7EC8F76}" type="pres">
      <dgm:prSet presAssocID="{6BD404C0-C28B-46F1-8BF3-7D4AB870EAC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41F2-4E04-43C7-A0C8-71910A8EB4B1}" type="pres">
      <dgm:prSet presAssocID="{6BD404C0-C28B-46F1-8BF3-7D4AB870EAC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A4903-3D2C-4497-AAD8-DA524A08FDFA}" type="pres">
      <dgm:prSet presAssocID="{6BD404C0-C28B-46F1-8BF3-7D4AB870EAC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EB659-5639-4976-85ED-8B6C257569C8}" type="pres">
      <dgm:prSet presAssocID="{6BD404C0-C28B-46F1-8BF3-7D4AB870EA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7D5EF-A3C3-4200-8974-85D6F5C6A140}" type="pres">
      <dgm:prSet presAssocID="{6BD404C0-C28B-46F1-8BF3-7D4AB870EA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47A80-2280-462E-9DEE-A2F6129BEE2D}" type="pres">
      <dgm:prSet presAssocID="{6BD404C0-C28B-46F1-8BF3-7D4AB870EA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20474-A2EB-4909-9A8C-23B158D100C2}" type="presOf" srcId="{DE32274D-8FDE-46D6-AEA8-6FDC49365650}" destId="{8B3EB659-5639-4976-85ED-8B6C257569C8}" srcOrd="1" destOrd="0" presId="urn:microsoft.com/office/officeart/2005/8/layout/vProcess5"/>
    <dgm:cxn modelId="{968DD850-B587-4ED3-A5C4-21D8D7CD9E81}" type="presOf" srcId="{8B0DBE5B-6713-477E-84AF-F736E226A53E}" destId="{7B38BA2F-332C-409C-A68F-E18ED2DADC87}" srcOrd="0" destOrd="0" presId="urn:microsoft.com/office/officeart/2005/8/layout/vProcess5"/>
    <dgm:cxn modelId="{93F1B1B6-76C3-47AD-8201-7F9D580E286D}" srcId="{6BD404C0-C28B-46F1-8BF3-7D4AB870EAC4}" destId="{DE32274D-8FDE-46D6-AEA8-6FDC49365650}" srcOrd="0" destOrd="0" parTransId="{056F27A5-593C-49F4-9311-3A8FA2D30345}" sibTransId="{4D35189B-5FAA-43B6-B32C-E24B5CC783D9}"/>
    <dgm:cxn modelId="{2D5A3FB0-DC6D-489D-ACF3-A253AAFAF462}" type="presOf" srcId="{4D35189B-5FAA-43B6-B32C-E24B5CC783D9}" destId="{46D441F2-4E04-43C7-A0C8-71910A8EB4B1}" srcOrd="0" destOrd="0" presId="urn:microsoft.com/office/officeart/2005/8/layout/vProcess5"/>
    <dgm:cxn modelId="{54531201-94A6-42FA-AFD1-350C1C76CF41}" type="presOf" srcId="{DE32274D-8FDE-46D6-AEA8-6FDC49365650}" destId="{CA5E1729-26F1-4C47-8EBE-048FEF4EDC65}" srcOrd="0" destOrd="0" presId="urn:microsoft.com/office/officeart/2005/8/layout/vProcess5"/>
    <dgm:cxn modelId="{FEBD6CBE-4C7E-4AC3-B9A8-125F3A86FE82}" type="presOf" srcId="{8B0DBE5B-6713-477E-84AF-F736E226A53E}" destId="{4A27D5EF-A3C3-4200-8974-85D6F5C6A140}" srcOrd="1" destOrd="0" presId="urn:microsoft.com/office/officeart/2005/8/layout/vProcess5"/>
    <dgm:cxn modelId="{91AC7A3B-BEEF-4CEF-A5E4-FB8D13017826}" type="presOf" srcId="{955E7713-5DDC-4066-9432-084ED631781B}" destId="{986A4903-3D2C-4497-AAD8-DA524A08FDFA}" srcOrd="0" destOrd="0" presId="urn:microsoft.com/office/officeart/2005/8/layout/vProcess5"/>
    <dgm:cxn modelId="{74C304BC-C571-4D41-B574-58BAECB08FC4}" type="presOf" srcId="{7083B178-9F7D-427C-9A52-75DA8D1675B6}" destId="{155D349A-2448-401B-848A-D303E7EC8F76}" srcOrd="0" destOrd="0" presId="urn:microsoft.com/office/officeart/2005/8/layout/vProcess5"/>
    <dgm:cxn modelId="{23E16A8E-F2FA-4C22-8C4D-0D5CBEF777A0}" type="presOf" srcId="{7083B178-9F7D-427C-9A52-75DA8D1675B6}" destId="{F3847A80-2280-462E-9DEE-A2F6129BEE2D}" srcOrd="1" destOrd="0" presId="urn:microsoft.com/office/officeart/2005/8/layout/vProcess5"/>
    <dgm:cxn modelId="{B94D932C-5303-4001-82FB-E1F7E8EAE1BF}" srcId="{6BD404C0-C28B-46F1-8BF3-7D4AB870EAC4}" destId="{7083B178-9F7D-427C-9A52-75DA8D1675B6}" srcOrd="2" destOrd="0" parTransId="{C93C3C1E-FB59-4041-A789-2A14F2525825}" sibTransId="{976B3F4A-E69B-4822-A201-35E631A80544}"/>
    <dgm:cxn modelId="{4B23D111-86FC-4059-AE43-FB18A5CD280B}" type="presOf" srcId="{6BD404C0-C28B-46F1-8BF3-7D4AB870EAC4}" destId="{27F24224-94CB-45A3-84CE-A4705EAC7486}" srcOrd="0" destOrd="0" presId="urn:microsoft.com/office/officeart/2005/8/layout/vProcess5"/>
    <dgm:cxn modelId="{5E943A3C-771E-477F-BE9F-6557AECC464A}" srcId="{6BD404C0-C28B-46F1-8BF3-7D4AB870EAC4}" destId="{8B0DBE5B-6713-477E-84AF-F736E226A53E}" srcOrd="1" destOrd="0" parTransId="{D62CAA32-EF52-4146-90DB-2A45981C18BA}" sibTransId="{955E7713-5DDC-4066-9432-084ED631781B}"/>
    <dgm:cxn modelId="{22C3D1FF-164F-4D4E-A3D1-C24A0D025E44}" type="presParOf" srcId="{27F24224-94CB-45A3-84CE-A4705EAC7486}" destId="{4DA8DEA1-B0E6-4E66-9859-F840936AFDAC}" srcOrd="0" destOrd="0" presId="urn:microsoft.com/office/officeart/2005/8/layout/vProcess5"/>
    <dgm:cxn modelId="{E78619A5-5F66-4720-A08E-D884B3732463}" type="presParOf" srcId="{27F24224-94CB-45A3-84CE-A4705EAC7486}" destId="{CA5E1729-26F1-4C47-8EBE-048FEF4EDC65}" srcOrd="1" destOrd="0" presId="urn:microsoft.com/office/officeart/2005/8/layout/vProcess5"/>
    <dgm:cxn modelId="{CEF62338-C0D0-4DDE-AA18-E6EE3F00291E}" type="presParOf" srcId="{27F24224-94CB-45A3-84CE-A4705EAC7486}" destId="{7B38BA2F-332C-409C-A68F-E18ED2DADC87}" srcOrd="2" destOrd="0" presId="urn:microsoft.com/office/officeart/2005/8/layout/vProcess5"/>
    <dgm:cxn modelId="{1EBDFDA1-02AF-403A-AB16-CB1327631147}" type="presParOf" srcId="{27F24224-94CB-45A3-84CE-A4705EAC7486}" destId="{155D349A-2448-401B-848A-D303E7EC8F76}" srcOrd="3" destOrd="0" presId="urn:microsoft.com/office/officeart/2005/8/layout/vProcess5"/>
    <dgm:cxn modelId="{C138D555-BB5E-47EA-9C65-E88B15EECBDA}" type="presParOf" srcId="{27F24224-94CB-45A3-84CE-A4705EAC7486}" destId="{46D441F2-4E04-43C7-A0C8-71910A8EB4B1}" srcOrd="4" destOrd="0" presId="urn:microsoft.com/office/officeart/2005/8/layout/vProcess5"/>
    <dgm:cxn modelId="{C062F24C-005D-49F8-B5DF-818A9FA43D7F}" type="presParOf" srcId="{27F24224-94CB-45A3-84CE-A4705EAC7486}" destId="{986A4903-3D2C-4497-AAD8-DA524A08FDFA}" srcOrd="5" destOrd="0" presId="urn:microsoft.com/office/officeart/2005/8/layout/vProcess5"/>
    <dgm:cxn modelId="{D58B4743-E2D2-4D28-8BAE-94C422CADFF2}" type="presParOf" srcId="{27F24224-94CB-45A3-84CE-A4705EAC7486}" destId="{8B3EB659-5639-4976-85ED-8B6C257569C8}" srcOrd="6" destOrd="0" presId="urn:microsoft.com/office/officeart/2005/8/layout/vProcess5"/>
    <dgm:cxn modelId="{3242594A-3CCD-4B2C-A9CA-2051E8851991}" type="presParOf" srcId="{27F24224-94CB-45A3-84CE-A4705EAC7486}" destId="{4A27D5EF-A3C3-4200-8974-85D6F5C6A140}" srcOrd="7" destOrd="0" presId="urn:microsoft.com/office/officeart/2005/8/layout/vProcess5"/>
    <dgm:cxn modelId="{CAB6C7EF-1611-4A3E-98E5-66BDD1DE59A8}" type="presParOf" srcId="{27F24224-94CB-45A3-84CE-A4705EAC7486}" destId="{F3847A80-2280-462E-9DEE-A2F6129BEE2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D404C0-C28B-46F1-8BF3-7D4AB870EAC4}" type="doc">
      <dgm:prSet loTypeId="urn:microsoft.com/office/officeart/2005/8/layout/vProcess5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E32274D-8FDE-46D6-AEA8-6FDC49365650}">
      <dgm:prSet phldrT="[Текст]" custT="1"/>
      <dgm:spPr/>
      <dgm:t>
        <a:bodyPr/>
        <a:lstStyle/>
        <a:p>
          <a:pPr algn="ctr"/>
          <a:r>
            <a:rPr lang="it-IT" sz="2600" dirty="0">
              <a:latin typeface="Arial" panose="020B0604020202020204" pitchFamily="34" charset="0"/>
              <a:cs typeface="Arial" panose="020B0604020202020204" pitchFamily="34" charset="0"/>
            </a:rPr>
            <a:t>O‘rta Osiyodagi eng uzun daryo. Uzunligi 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3019 km.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to‘plash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havzasining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219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ming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kv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. km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5189B-5FAA-43B6-B32C-E24B5CC783D9}" type="sibTrans" cxnId="{93F1B1B6-76C3-47AD-8201-7F9D580E286D}">
      <dgm:prSet/>
      <dgm:spPr/>
      <dgm:t>
        <a:bodyPr/>
        <a:lstStyle/>
        <a:p>
          <a:endParaRPr lang="ru-RU"/>
        </a:p>
      </dgm:t>
    </dgm:pt>
    <dgm:pt modelId="{056F27A5-593C-49F4-9311-3A8FA2D30345}" type="parTrans" cxnId="{93F1B1B6-76C3-47AD-8201-7F9D580E286D}">
      <dgm:prSet/>
      <dgm:spPr/>
      <dgm:t>
        <a:bodyPr/>
        <a:lstStyle/>
        <a:p>
          <a:endParaRPr lang="ru-RU"/>
        </a:p>
      </dgm:t>
    </dgm:pt>
    <dgm:pt modelId="{8B0DBE5B-6713-477E-84AF-F736E226A53E}">
      <dgm:prSet phldrT="[Текст]" custT="1"/>
      <dgm:spPr/>
      <dgm:t>
        <a:bodyPr/>
        <a:lstStyle/>
        <a:p>
          <a:pPr algn="ctr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Tyanshan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tog‘laridan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Norin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Oloy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tizmalaridan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Qoradaryo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qo‘shiladi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yerdan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Sirdaryo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nomini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oladi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E7713-5DDC-4066-9432-084ED631781B}" type="sibTrans" cxnId="{5E943A3C-771E-477F-BE9F-6557AECC464A}">
      <dgm:prSet/>
      <dgm:spPr/>
      <dgm:t>
        <a:bodyPr/>
        <a:lstStyle/>
        <a:p>
          <a:endParaRPr lang="ru-RU"/>
        </a:p>
      </dgm:t>
    </dgm:pt>
    <dgm:pt modelId="{D62CAA32-EF52-4146-90DB-2A45981C18BA}" type="parTrans" cxnId="{5E943A3C-771E-477F-BE9F-6557AECC464A}">
      <dgm:prSet/>
      <dgm:spPr/>
      <dgm:t>
        <a:bodyPr/>
        <a:lstStyle/>
        <a:p>
          <a:endParaRPr lang="ru-RU"/>
        </a:p>
      </dgm:t>
    </dgm:pt>
    <dgm:pt modelId="{7083B178-9F7D-427C-9A52-75DA8D1675B6}">
      <dgm:prSet phldrT="[Текст]" custT="1"/>
      <dgm:spPr/>
      <dgm:t>
        <a:bodyPr/>
        <a:lstStyle/>
        <a:p>
          <a:pPr algn="ctr"/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vodiysidan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chiqqach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shimolga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tomon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oqadi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o‘ngdan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Ohangaron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Chirchiq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Keles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qo‘shiladi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Sirdaryo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shimolga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tomon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Qizilqumning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chegarasi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bo‘ylab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oqib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Orol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dengiziga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borib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quyiladi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B3F4A-E69B-4822-A201-35E631A80544}" type="sibTrans" cxnId="{B94D932C-5303-4001-82FB-E1F7E8EAE1BF}">
      <dgm:prSet/>
      <dgm:spPr/>
      <dgm:t>
        <a:bodyPr/>
        <a:lstStyle/>
        <a:p>
          <a:endParaRPr lang="ru-RU"/>
        </a:p>
      </dgm:t>
    </dgm:pt>
    <dgm:pt modelId="{C93C3C1E-FB59-4041-A789-2A14F2525825}" type="parTrans" cxnId="{B94D932C-5303-4001-82FB-E1F7E8EAE1BF}">
      <dgm:prSet/>
      <dgm:spPr/>
      <dgm:t>
        <a:bodyPr/>
        <a:lstStyle/>
        <a:p>
          <a:endParaRPr lang="ru-RU"/>
        </a:p>
      </dgm:t>
    </dgm:pt>
    <dgm:pt modelId="{27F24224-94CB-45A3-84CE-A4705EAC7486}" type="pres">
      <dgm:prSet presAssocID="{6BD404C0-C28B-46F1-8BF3-7D4AB870EA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8DEA1-B0E6-4E66-9859-F840936AFDAC}" type="pres">
      <dgm:prSet presAssocID="{6BD404C0-C28B-46F1-8BF3-7D4AB870EAC4}" presName="dummyMaxCanvas" presStyleCnt="0">
        <dgm:presLayoutVars/>
      </dgm:prSet>
      <dgm:spPr/>
    </dgm:pt>
    <dgm:pt modelId="{CA5E1729-26F1-4C47-8EBE-048FEF4EDC65}" type="pres">
      <dgm:prSet presAssocID="{6BD404C0-C28B-46F1-8BF3-7D4AB870EAC4}" presName="ThreeNodes_1" presStyleLbl="node1" presStyleIdx="0" presStyleCnt="3" custScaleX="111419" custScaleY="99940" custLinFactNeighborX="-14360" custLinFactNeighborY="-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8BA2F-332C-409C-A68F-E18ED2DADC87}" type="pres">
      <dgm:prSet presAssocID="{6BD404C0-C28B-46F1-8BF3-7D4AB870EAC4}" presName="ThreeNodes_2" presStyleLbl="node1" presStyleIdx="1" presStyleCnt="3" custScaleX="115419" custLinFactNeighborX="-151" custLinFactNeighborY="4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349A-2448-401B-848A-D303E7EC8F76}" type="pres">
      <dgm:prSet presAssocID="{6BD404C0-C28B-46F1-8BF3-7D4AB870EAC4}" presName="ThreeNodes_3" presStyleLbl="node1" presStyleIdx="2" presStyleCnt="3" custScaleX="109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41F2-4E04-43C7-A0C8-71910A8EB4B1}" type="pres">
      <dgm:prSet presAssocID="{6BD404C0-C28B-46F1-8BF3-7D4AB870EAC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A4903-3D2C-4497-AAD8-DA524A08FDFA}" type="pres">
      <dgm:prSet presAssocID="{6BD404C0-C28B-46F1-8BF3-7D4AB870EAC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EB659-5639-4976-85ED-8B6C257569C8}" type="pres">
      <dgm:prSet presAssocID="{6BD404C0-C28B-46F1-8BF3-7D4AB870EA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7D5EF-A3C3-4200-8974-85D6F5C6A140}" type="pres">
      <dgm:prSet presAssocID="{6BD404C0-C28B-46F1-8BF3-7D4AB870EA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47A80-2280-462E-9DEE-A2F6129BEE2D}" type="pres">
      <dgm:prSet presAssocID="{6BD404C0-C28B-46F1-8BF3-7D4AB870EA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20474-A2EB-4909-9A8C-23B158D100C2}" type="presOf" srcId="{DE32274D-8FDE-46D6-AEA8-6FDC49365650}" destId="{8B3EB659-5639-4976-85ED-8B6C257569C8}" srcOrd="1" destOrd="0" presId="urn:microsoft.com/office/officeart/2005/8/layout/vProcess5"/>
    <dgm:cxn modelId="{968DD850-B587-4ED3-A5C4-21D8D7CD9E81}" type="presOf" srcId="{8B0DBE5B-6713-477E-84AF-F736E226A53E}" destId="{7B38BA2F-332C-409C-A68F-E18ED2DADC87}" srcOrd="0" destOrd="0" presId="urn:microsoft.com/office/officeart/2005/8/layout/vProcess5"/>
    <dgm:cxn modelId="{93F1B1B6-76C3-47AD-8201-7F9D580E286D}" srcId="{6BD404C0-C28B-46F1-8BF3-7D4AB870EAC4}" destId="{DE32274D-8FDE-46D6-AEA8-6FDC49365650}" srcOrd="0" destOrd="0" parTransId="{056F27A5-593C-49F4-9311-3A8FA2D30345}" sibTransId="{4D35189B-5FAA-43B6-B32C-E24B5CC783D9}"/>
    <dgm:cxn modelId="{2D5A3FB0-DC6D-489D-ACF3-A253AAFAF462}" type="presOf" srcId="{4D35189B-5FAA-43B6-B32C-E24B5CC783D9}" destId="{46D441F2-4E04-43C7-A0C8-71910A8EB4B1}" srcOrd="0" destOrd="0" presId="urn:microsoft.com/office/officeart/2005/8/layout/vProcess5"/>
    <dgm:cxn modelId="{54531201-94A6-42FA-AFD1-350C1C76CF41}" type="presOf" srcId="{DE32274D-8FDE-46D6-AEA8-6FDC49365650}" destId="{CA5E1729-26F1-4C47-8EBE-048FEF4EDC65}" srcOrd="0" destOrd="0" presId="urn:microsoft.com/office/officeart/2005/8/layout/vProcess5"/>
    <dgm:cxn modelId="{FEBD6CBE-4C7E-4AC3-B9A8-125F3A86FE82}" type="presOf" srcId="{8B0DBE5B-6713-477E-84AF-F736E226A53E}" destId="{4A27D5EF-A3C3-4200-8974-85D6F5C6A140}" srcOrd="1" destOrd="0" presId="urn:microsoft.com/office/officeart/2005/8/layout/vProcess5"/>
    <dgm:cxn modelId="{91AC7A3B-BEEF-4CEF-A5E4-FB8D13017826}" type="presOf" srcId="{955E7713-5DDC-4066-9432-084ED631781B}" destId="{986A4903-3D2C-4497-AAD8-DA524A08FDFA}" srcOrd="0" destOrd="0" presId="urn:microsoft.com/office/officeart/2005/8/layout/vProcess5"/>
    <dgm:cxn modelId="{74C304BC-C571-4D41-B574-58BAECB08FC4}" type="presOf" srcId="{7083B178-9F7D-427C-9A52-75DA8D1675B6}" destId="{155D349A-2448-401B-848A-D303E7EC8F76}" srcOrd="0" destOrd="0" presId="urn:microsoft.com/office/officeart/2005/8/layout/vProcess5"/>
    <dgm:cxn modelId="{23E16A8E-F2FA-4C22-8C4D-0D5CBEF777A0}" type="presOf" srcId="{7083B178-9F7D-427C-9A52-75DA8D1675B6}" destId="{F3847A80-2280-462E-9DEE-A2F6129BEE2D}" srcOrd="1" destOrd="0" presId="urn:microsoft.com/office/officeart/2005/8/layout/vProcess5"/>
    <dgm:cxn modelId="{B94D932C-5303-4001-82FB-E1F7E8EAE1BF}" srcId="{6BD404C0-C28B-46F1-8BF3-7D4AB870EAC4}" destId="{7083B178-9F7D-427C-9A52-75DA8D1675B6}" srcOrd="2" destOrd="0" parTransId="{C93C3C1E-FB59-4041-A789-2A14F2525825}" sibTransId="{976B3F4A-E69B-4822-A201-35E631A80544}"/>
    <dgm:cxn modelId="{4B23D111-86FC-4059-AE43-FB18A5CD280B}" type="presOf" srcId="{6BD404C0-C28B-46F1-8BF3-7D4AB870EAC4}" destId="{27F24224-94CB-45A3-84CE-A4705EAC7486}" srcOrd="0" destOrd="0" presId="urn:microsoft.com/office/officeart/2005/8/layout/vProcess5"/>
    <dgm:cxn modelId="{5E943A3C-771E-477F-BE9F-6557AECC464A}" srcId="{6BD404C0-C28B-46F1-8BF3-7D4AB870EAC4}" destId="{8B0DBE5B-6713-477E-84AF-F736E226A53E}" srcOrd="1" destOrd="0" parTransId="{D62CAA32-EF52-4146-90DB-2A45981C18BA}" sibTransId="{955E7713-5DDC-4066-9432-084ED631781B}"/>
    <dgm:cxn modelId="{22C3D1FF-164F-4D4E-A3D1-C24A0D025E44}" type="presParOf" srcId="{27F24224-94CB-45A3-84CE-A4705EAC7486}" destId="{4DA8DEA1-B0E6-4E66-9859-F840936AFDAC}" srcOrd="0" destOrd="0" presId="urn:microsoft.com/office/officeart/2005/8/layout/vProcess5"/>
    <dgm:cxn modelId="{E78619A5-5F66-4720-A08E-D884B3732463}" type="presParOf" srcId="{27F24224-94CB-45A3-84CE-A4705EAC7486}" destId="{CA5E1729-26F1-4C47-8EBE-048FEF4EDC65}" srcOrd="1" destOrd="0" presId="urn:microsoft.com/office/officeart/2005/8/layout/vProcess5"/>
    <dgm:cxn modelId="{CEF62338-C0D0-4DDE-AA18-E6EE3F00291E}" type="presParOf" srcId="{27F24224-94CB-45A3-84CE-A4705EAC7486}" destId="{7B38BA2F-332C-409C-A68F-E18ED2DADC87}" srcOrd="2" destOrd="0" presId="urn:microsoft.com/office/officeart/2005/8/layout/vProcess5"/>
    <dgm:cxn modelId="{1EBDFDA1-02AF-403A-AB16-CB1327631147}" type="presParOf" srcId="{27F24224-94CB-45A3-84CE-A4705EAC7486}" destId="{155D349A-2448-401B-848A-D303E7EC8F76}" srcOrd="3" destOrd="0" presId="urn:microsoft.com/office/officeart/2005/8/layout/vProcess5"/>
    <dgm:cxn modelId="{C138D555-BB5E-47EA-9C65-E88B15EECBDA}" type="presParOf" srcId="{27F24224-94CB-45A3-84CE-A4705EAC7486}" destId="{46D441F2-4E04-43C7-A0C8-71910A8EB4B1}" srcOrd="4" destOrd="0" presId="urn:microsoft.com/office/officeart/2005/8/layout/vProcess5"/>
    <dgm:cxn modelId="{C062F24C-005D-49F8-B5DF-818A9FA43D7F}" type="presParOf" srcId="{27F24224-94CB-45A3-84CE-A4705EAC7486}" destId="{986A4903-3D2C-4497-AAD8-DA524A08FDFA}" srcOrd="5" destOrd="0" presId="urn:microsoft.com/office/officeart/2005/8/layout/vProcess5"/>
    <dgm:cxn modelId="{D58B4743-E2D2-4D28-8BAE-94C422CADFF2}" type="presParOf" srcId="{27F24224-94CB-45A3-84CE-A4705EAC7486}" destId="{8B3EB659-5639-4976-85ED-8B6C257569C8}" srcOrd="6" destOrd="0" presId="urn:microsoft.com/office/officeart/2005/8/layout/vProcess5"/>
    <dgm:cxn modelId="{3242594A-3CCD-4B2C-A9CA-2051E8851991}" type="presParOf" srcId="{27F24224-94CB-45A3-84CE-A4705EAC7486}" destId="{4A27D5EF-A3C3-4200-8974-85D6F5C6A140}" srcOrd="7" destOrd="0" presId="urn:microsoft.com/office/officeart/2005/8/layout/vProcess5"/>
    <dgm:cxn modelId="{CAB6C7EF-1611-4A3E-98E5-66BDD1DE59A8}" type="presParOf" srcId="{27F24224-94CB-45A3-84CE-A4705EAC7486}" destId="{F3847A80-2280-462E-9DEE-A2F6129BEE2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404C0-C28B-46F1-8BF3-7D4AB870EAC4}" type="doc">
      <dgm:prSet loTypeId="urn:microsoft.com/office/officeart/2005/8/layout/vProcess5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E32274D-8FDE-46D6-AEA8-6FDC49365650}">
      <dgm:prSet phldrT="[Текст]" custT="1"/>
      <dgm:spPr/>
      <dgm:t>
        <a:bodyPr/>
        <a:lstStyle/>
        <a:p>
          <a:pPr algn="ctr"/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Tyanshan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tog‘lari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tugunidan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Kunges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Xoliqtog‘dan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Tekes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qo‘shilishidan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hosil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35189B-5FAA-43B6-B32C-E24B5CC783D9}" type="sibTrans" cxnId="{93F1B1B6-76C3-47AD-8201-7F9D580E286D}">
      <dgm:prSet/>
      <dgm:spPr/>
      <dgm:t>
        <a:bodyPr/>
        <a:lstStyle/>
        <a:p>
          <a:endParaRPr lang="ru-RU"/>
        </a:p>
      </dgm:t>
    </dgm:pt>
    <dgm:pt modelId="{056F27A5-593C-49F4-9311-3A8FA2D30345}" type="parTrans" cxnId="{93F1B1B6-76C3-47AD-8201-7F9D580E286D}">
      <dgm:prSet/>
      <dgm:spPr/>
      <dgm:t>
        <a:bodyPr/>
        <a:lstStyle/>
        <a:p>
          <a:endParaRPr lang="ru-RU"/>
        </a:p>
      </dgm:t>
    </dgm:pt>
    <dgm:pt modelId="{8B0DBE5B-6713-477E-84AF-F736E226A53E}">
      <dgm:prSet phldrT="[Текст]" custT="1"/>
      <dgm:spPr/>
      <dgm:t>
        <a:bodyPr/>
        <a:lstStyle/>
        <a:p>
          <a:pPr algn="ctr"/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Tekes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birga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1384 km.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Havzasining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154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ming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kv</a:t>
          </a:r>
          <a:r>
            <a:rPr lang="en-US" sz="2600" dirty="0" smtClean="0">
              <a:latin typeface="Arial" panose="020B0604020202020204" pitchFamily="34" charset="0"/>
              <a:cs typeface="Arial" panose="020B0604020202020204" pitchFamily="34" charset="0"/>
            </a:rPr>
            <a:t>. km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. Ili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daryosi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qor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muzliklardan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Balxash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ko‘liga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quyiladi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E7713-5DDC-4066-9432-084ED631781B}" type="sibTrans" cxnId="{5E943A3C-771E-477F-BE9F-6557AECC464A}">
      <dgm:prSet/>
      <dgm:spPr/>
      <dgm:t>
        <a:bodyPr/>
        <a:lstStyle/>
        <a:p>
          <a:endParaRPr lang="ru-RU"/>
        </a:p>
      </dgm:t>
    </dgm:pt>
    <dgm:pt modelId="{D62CAA32-EF52-4146-90DB-2A45981C18BA}" type="parTrans" cxnId="{5E943A3C-771E-477F-BE9F-6557AECC464A}">
      <dgm:prSet/>
      <dgm:spPr/>
      <dgm:t>
        <a:bodyPr/>
        <a:lstStyle/>
        <a:p>
          <a:endParaRPr lang="ru-RU"/>
        </a:p>
      </dgm:t>
    </dgm:pt>
    <dgm:pt modelId="{7083B178-9F7D-427C-9A52-75DA8D1675B6}">
      <dgm:prSet phldrT="[Текст]" custT="1"/>
      <dgm:spPr/>
      <dgm:t>
        <a:bodyPr/>
        <a:lstStyle/>
        <a:p>
          <a:pPr algn="ctr"/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Daryoning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Qopchig‘ay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darasidan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o‘tgan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joyida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to‘g‘on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qurilib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Qopchig‘ay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ombori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bunyod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etilgan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Daryodan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sug‘orish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kanallari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B3F4A-E69B-4822-A201-35E631A80544}" type="sibTrans" cxnId="{B94D932C-5303-4001-82FB-E1F7E8EAE1BF}">
      <dgm:prSet/>
      <dgm:spPr/>
      <dgm:t>
        <a:bodyPr/>
        <a:lstStyle/>
        <a:p>
          <a:endParaRPr lang="ru-RU"/>
        </a:p>
      </dgm:t>
    </dgm:pt>
    <dgm:pt modelId="{C93C3C1E-FB59-4041-A789-2A14F2525825}" type="parTrans" cxnId="{B94D932C-5303-4001-82FB-E1F7E8EAE1BF}">
      <dgm:prSet/>
      <dgm:spPr/>
      <dgm:t>
        <a:bodyPr/>
        <a:lstStyle/>
        <a:p>
          <a:endParaRPr lang="ru-RU"/>
        </a:p>
      </dgm:t>
    </dgm:pt>
    <dgm:pt modelId="{27F24224-94CB-45A3-84CE-A4705EAC7486}" type="pres">
      <dgm:prSet presAssocID="{6BD404C0-C28B-46F1-8BF3-7D4AB870EA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8DEA1-B0E6-4E66-9859-F840936AFDAC}" type="pres">
      <dgm:prSet presAssocID="{6BD404C0-C28B-46F1-8BF3-7D4AB870EAC4}" presName="dummyMaxCanvas" presStyleCnt="0">
        <dgm:presLayoutVars/>
      </dgm:prSet>
      <dgm:spPr/>
    </dgm:pt>
    <dgm:pt modelId="{CA5E1729-26F1-4C47-8EBE-048FEF4EDC65}" type="pres">
      <dgm:prSet presAssocID="{6BD404C0-C28B-46F1-8BF3-7D4AB870EAC4}" presName="ThreeNodes_1" presStyleLbl="node1" presStyleIdx="0" presStyleCnt="3" custScaleX="111419" custScaleY="99940" custLinFactNeighborX="-14360" custLinFactNeighborY="-3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8BA2F-332C-409C-A68F-E18ED2DADC87}" type="pres">
      <dgm:prSet presAssocID="{6BD404C0-C28B-46F1-8BF3-7D4AB870EAC4}" presName="ThreeNodes_2" presStyleLbl="node1" presStyleIdx="1" presStyleCnt="3" custScaleX="115419" custLinFactNeighborX="-151" custLinFactNeighborY="4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349A-2448-401B-848A-D303E7EC8F76}" type="pres">
      <dgm:prSet presAssocID="{6BD404C0-C28B-46F1-8BF3-7D4AB870EAC4}" presName="ThreeNodes_3" presStyleLbl="node1" presStyleIdx="2" presStyleCnt="3" custScaleX="109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441F2-4E04-43C7-A0C8-71910A8EB4B1}" type="pres">
      <dgm:prSet presAssocID="{6BD404C0-C28B-46F1-8BF3-7D4AB870EAC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A4903-3D2C-4497-AAD8-DA524A08FDFA}" type="pres">
      <dgm:prSet presAssocID="{6BD404C0-C28B-46F1-8BF3-7D4AB870EAC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EB659-5639-4976-85ED-8B6C257569C8}" type="pres">
      <dgm:prSet presAssocID="{6BD404C0-C28B-46F1-8BF3-7D4AB870EA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7D5EF-A3C3-4200-8974-85D6F5C6A140}" type="pres">
      <dgm:prSet presAssocID="{6BD404C0-C28B-46F1-8BF3-7D4AB870EA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47A80-2280-462E-9DEE-A2F6129BEE2D}" type="pres">
      <dgm:prSet presAssocID="{6BD404C0-C28B-46F1-8BF3-7D4AB870EA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20474-A2EB-4909-9A8C-23B158D100C2}" type="presOf" srcId="{DE32274D-8FDE-46D6-AEA8-6FDC49365650}" destId="{8B3EB659-5639-4976-85ED-8B6C257569C8}" srcOrd="1" destOrd="0" presId="urn:microsoft.com/office/officeart/2005/8/layout/vProcess5"/>
    <dgm:cxn modelId="{968DD850-B587-4ED3-A5C4-21D8D7CD9E81}" type="presOf" srcId="{8B0DBE5B-6713-477E-84AF-F736E226A53E}" destId="{7B38BA2F-332C-409C-A68F-E18ED2DADC87}" srcOrd="0" destOrd="0" presId="urn:microsoft.com/office/officeart/2005/8/layout/vProcess5"/>
    <dgm:cxn modelId="{93F1B1B6-76C3-47AD-8201-7F9D580E286D}" srcId="{6BD404C0-C28B-46F1-8BF3-7D4AB870EAC4}" destId="{DE32274D-8FDE-46D6-AEA8-6FDC49365650}" srcOrd="0" destOrd="0" parTransId="{056F27A5-593C-49F4-9311-3A8FA2D30345}" sibTransId="{4D35189B-5FAA-43B6-B32C-E24B5CC783D9}"/>
    <dgm:cxn modelId="{2D5A3FB0-DC6D-489D-ACF3-A253AAFAF462}" type="presOf" srcId="{4D35189B-5FAA-43B6-B32C-E24B5CC783D9}" destId="{46D441F2-4E04-43C7-A0C8-71910A8EB4B1}" srcOrd="0" destOrd="0" presId="urn:microsoft.com/office/officeart/2005/8/layout/vProcess5"/>
    <dgm:cxn modelId="{54531201-94A6-42FA-AFD1-350C1C76CF41}" type="presOf" srcId="{DE32274D-8FDE-46D6-AEA8-6FDC49365650}" destId="{CA5E1729-26F1-4C47-8EBE-048FEF4EDC65}" srcOrd="0" destOrd="0" presId="urn:microsoft.com/office/officeart/2005/8/layout/vProcess5"/>
    <dgm:cxn modelId="{FEBD6CBE-4C7E-4AC3-B9A8-125F3A86FE82}" type="presOf" srcId="{8B0DBE5B-6713-477E-84AF-F736E226A53E}" destId="{4A27D5EF-A3C3-4200-8974-85D6F5C6A140}" srcOrd="1" destOrd="0" presId="urn:microsoft.com/office/officeart/2005/8/layout/vProcess5"/>
    <dgm:cxn modelId="{91AC7A3B-BEEF-4CEF-A5E4-FB8D13017826}" type="presOf" srcId="{955E7713-5DDC-4066-9432-084ED631781B}" destId="{986A4903-3D2C-4497-AAD8-DA524A08FDFA}" srcOrd="0" destOrd="0" presId="urn:microsoft.com/office/officeart/2005/8/layout/vProcess5"/>
    <dgm:cxn modelId="{74C304BC-C571-4D41-B574-58BAECB08FC4}" type="presOf" srcId="{7083B178-9F7D-427C-9A52-75DA8D1675B6}" destId="{155D349A-2448-401B-848A-D303E7EC8F76}" srcOrd="0" destOrd="0" presId="urn:microsoft.com/office/officeart/2005/8/layout/vProcess5"/>
    <dgm:cxn modelId="{23E16A8E-F2FA-4C22-8C4D-0D5CBEF777A0}" type="presOf" srcId="{7083B178-9F7D-427C-9A52-75DA8D1675B6}" destId="{F3847A80-2280-462E-9DEE-A2F6129BEE2D}" srcOrd="1" destOrd="0" presId="urn:microsoft.com/office/officeart/2005/8/layout/vProcess5"/>
    <dgm:cxn modelId="{B94D932C-5303-4001-82FB-E1F7E8EAE1BF}" srcId="{6BD404C0-C28B-46F1-8BF3-7D4AB870EAC4}" destId="{7083B178-9F7D-427C-9A52-75DA8D1675B6}" srcOrd="2" destOrd="0" parTransId="{C93C3C1E-FB59-4041-A789-2A14F2525825}" sibTransId="{976B3F4A-E69B-4822-A201-35E631A80544}"/>
    <dgm:cxn modelId="{4B23D111-86FC-4059-AE43-FB18A5CD280B}" type="presOf" srcId="{6BD404C0-C28B-46F1-8BF3-7D4AB870EAC4}" destId="{27F24224-94CB-45A3-84CE-A4705EAC7486}" srcOrd="0" destOrd="0" presId="urn:microsoft.com/office/officeart/2005/8/layout/vProcess5"/>
    <dgm:cxn modelId="{5E943A3C-771E-477F-BE9F-6557AECC464A}" srcId="{6BD404C0-C28B-46F1-8BF3-7D4AB870EAC4}" destId="{8B0DBE5B-6713-477E-84AF-F736E226A53E}" srcOrd="1" destOrd="0" parTransId="{D62CAA32-EF52-4146-90DB-2A45981C18BA}" sibTransId="{955E7713-5DDC-4066-9432-084ED631781B}"/>
    <dgm:cxn modelId="{22C3D1FF-164F-4D4E-A3D1-C24A0D025E44}" type="presParOf" srcId="{27F24224-94CB-45A3-84CE-A4705EAC7486}" destId="{4DA8DEA1-B0E6-4E66-9859-F840936AFDAC}" srcOrd="0" destOrd="0" presId="urn:microsoft.com/office/officeart/2005/8/layout/vProcess5"/>
    <dgm:cxn modelId="{E78619A5-5F66-4720-A08E-D884B3732463}" type="presParOf" srcId="{27F24224-94CB-45A3-84CE-A4705EAC7486}" destId="{CA5E1729-26F1-4C47-8EBE-048FEF4EDC65}" srcOrd="1" destOrd="0" presId="urn:microsoft.com/office/officeart/2005/8/layout/vProcess5"/>
    <dgm:cxn modelId="{CEF62338-C0D0-4DDE-AA18-E6EE3F00291E}" type="presParOf" srcId="{27F24224-94CB-45A3-84CE-A4705EAC7486}" destId="{7B38BA2F-332C-409C-A68F-E18ED2DADC87}" srcOrd="2" destOrd="0" presId="urn:microsoft.com/office/officeart/2005/8/layout/vProcess5"/>
    <dgm:cxn modelId="{1EBDFDA1-02AF-403A-AB16-CB1327631147}" type="presParOf" srcId="{27F24224-94CB-45A3-84CE-A4705EAC7486}" destId="{155D349A-2448-401B-848A-D303E7EC8F76}" srcOrd="3" destOrd="0" presId="urn:microsoft.com/office/officeart/2005/8/layout/vProcess5"/>
    <dgm:cxn modelId="{C138D555-BB5E-47EA-9C65-E88B15EECBDA}" type="presParOf" srcId="{27F24224-94CB-45A3-84CE-A4705EAC7486}" destId="{46D441F2-4E04-43C7-A0C8-71910A8EB4B1}" srcOrd="4" destOrd="0" presId="urn:microsoft.com/office/officeart/2005/8/layout/vProcess5"/>
    <dgm:cxn modelId="{C062F24C-005D-49F8-B5DF-818A9FA43D7F}" type="presParOf" srcId="{27F24224-94CB-45A3-84CE-A4705EAC7486}" destId="{986A4903-3D2C-4497-AAD8-DA524A08FDFA}" srcOrd="5" destOrd="0" presId="urn:microsoft.com/office/officeart/2005/8/layout/vProcess5"/>
    <dgm:cxn modelId="{D58B4743-E2D2-4D28-8BAE-94C422CADFF2}" type="presParOf" srcId="{27F24224-94CB-45A3-84CE-A4705EAC7486}" destId="{8B3EB659-5639-4976-85ED-8B6C257569C8}" srcOrd="6" destOrd="0" presId="urn:microsoft.com/office/officeart/2005/8/layout/vProcess5"/>
    <dgm:cxn modelId="{3242594A-3CCD-4B2C-A9CA-2051E8851991}" type="presParOf" srcId="{27F24224-94CB-45A3-84CE-A4705EAC7486}" destId="{4A27D5EF-A3C3-4200-8974-85D6F5C6A140}" srcOrd="7" destOrd="0" presId="urn:microsoft.com/office/officeart/2005/8/layout/vProcess5"/>
    <dgm:cxn modelId="{CAB6C7EF-1611-4A3E-98E5-66BDD1DE59A8}" type="presParOf" srcId="{27F24224-94CB-45A3-84CE-A4705EAC7486}" destId="{F3847A80-2280-462E-9DEE-A2F6129BEE2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E1729-26F1-4C47-8EBE-048FEF4EDC65}">
      <dsp:nvSpPr>
        <dsp:cNvPr id="0" name=""/>
        <dsp:cNvSpPr/>
      </dsp:nvSpPr>
      <dsp:spPr>
        <a:xfrm>
          <a:off x="-272598" y="0"/>
          <a:ext cx="10639342" cy="1519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O‘rta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Osiyodagi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sersuv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 U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Pomir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tog‘laridan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oqib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tushuvchi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Panj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Vaxsh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daryolarining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qo‘shilishidan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hosil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28096" y="44502"/>
        <a:ext cx="8822721" cy="1430407"/>
      </dsp:txXfrm>
    </dsp:sp>
    <dsp:sp modelId="{7B38BA2F-332C-409C-A68F-E18ED2DADC87}">
      <dsp:nvSpPr>
        <dsp:cNvPr id="0" name=""/>
        <dsp:cNvSpPr/>
      </dsp:nvSpPr>
      <dsp:spPr>
        <a:xfrm>
          <a:off x="1115152" y="1772646"/>
          <a:ext cx="9548948" cy="1519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2540 km,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to‘plash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havzasining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309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ming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kv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 km.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9654" y="1817148"/>
        <a:ext cx="7629772" cy="1430407"/>
      </dsp:txXfrm>
    </dsp:sp>
    <dsp:sp modelId="{155D349A-2448-401B-848A-D303E7EC8F76}">
      <dsp:nvSpPr>
        <dsp:cNvPr id="0" name=""/>
        <dsp:cNvSpPr/>
      </dsp:nvSpPr>
      <dsp:spPr>
        <a:xfrm>
          <a:off x="1957707" y="3545293"/>
          <a:ext cx="9548948" cy="1519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Amudaryoga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chap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tomondan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Afg‘onistondan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oqib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keluvchi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Qunduzdaryo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o‘ng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sohilda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Kofirnihon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Surxondaryo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Sherobod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daryolarini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qo‘shib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oladi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2209" y="3589795"/>
        <a:ext cx="7629772" cy="1430407"/>
      </dsp:txXfrm>
    </dsp:sp>
    <dsp:sp modelId="{46D441F2-4E04-43C7-A0C8-71910A8EB4B1}">
      <dsp:nvSpPr>
        <dsp:cNvPr id="0" name=""/>
        <dsp:cNvSpPr/>
      </dsp:nvSpPr>
      <dsp:spPr>
        <a:xfrm>
          <a:off x="8833929" y="1152220"/>
          <a:ext cx="987617" cy="9876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056143" y="1152220"/>
        <a:ext cx="543189" cy="743182"/>
      </dsp:txXfrm>
    </dsp:sp>
    <dsp:sp modelId="{986A4903-3D2C-4497-AAD8-DA524A08FDFA}">
      <dsp:nvSpPr>
        <dsp:cNvPr id="0" name=""/>
        <dsp:cNvSpPr/>
      </dsp:nvSpPr>
      <dsp:spPr>
        <a:xfrm>
          <a:off x="9676483" y="2914737"/>
          <a:ext cx="987617" cy="98761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898697" y="2914737"/>
        <a:ext cx="543189" cy="74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E1729-26F1-4C47-8EBE-048FEF4EDC65}">
      <dsp:nvSpPr>
        <dsp:cNvPr id="0" name=""/>
        <dsp:cNvSpPr/>
      </dsp:nvSpPr>
      <dsp:spPr>
        <a:xfrm>
          <a:off x="-479691" y="0"/>
          <a:ext cx="10058673" cy="1571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>
              <a:latin typeface="Arial" panose="020B0604020202020204" pitchFamily="34" charset="0"/>
              <a:cs typeface="Arial" panose="020B0604020202020204" pitchFamily="34" charset="0"/>
            </a:rPr>
            <a:t>O‘rta Osiyodagi eng uzun daryo. Uzunligi 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3019 km.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to‘plash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havzasining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219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ming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kv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km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433654" y="46037"/>
        <a:ext cx="8178307" cy="1479756"/>
      </dsp:txXfrm>
    </dsp:sp>
    <dsp:sp modelId="{7B38BA2F-332C-409C-A68F-E18ED2DADC87}">
      <dsp:nvSpPr>
        <dsp:cNvPr id="0" name=""/>
        <dsp:cNvSpPr/>
      </dsp:nvSpPr>
      <dsp:spPr>
        <a:xfrm>
          <a:off x="122690" y="1907753"/>
          <a:ext cx="10419785" cy="1572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Tyanshan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tog‘laridan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Norin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Oloy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tizmalaridan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Qoradaryo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qo‘shiladi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yerdan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Sirdaryo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nomini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oladi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755" y="1953818"/>
        <a:ext cx="8228330" cy="1480644"/>
      </dsp:txXfrm>
    </dsp:sp>
    <dsp:sp modelId="{155D349A-2448-401B-848A-D303E7EC8F76}">
      <dsp:nvSpPr>
        <dsp:cNvPr id="0" name=""/>
        <dsp:cNvSpPr/>
      </dsp:nvSpPr>
      <dsp:spPr>
        <a:xfrm>
          <a:off x="1184947" y="3669806"/>
          <a:ext cx="9915673" cy="1572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Farg‘ona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vodiysidan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chiqqach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shimolga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tomon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oqadi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unga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o‘ngdan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Ohangaron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Chirchiq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Keles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kelib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qo‘shiladi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Sirdaryo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shimolga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tomon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Qizilqumning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chegarasi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bo‘ylab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oqib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Orol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dengiziga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borib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quyiladi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1012" y="3715871"/>
        <a:ext cx="7825784" cy="1480644"/>
      </dsp:txXfrm>
    </dsp:sp>
    <dsp:sp modelId="{46D441F2-4E04-43C7-A0C8-71910A8EB4B1}">
      <dsp:nvSpPr>
        <dsp:cNvPr id="0" name=""/>
        <dsp:cNvSpPr/>
      </dsp:nvSpPr>
      <dsp:spPr>
        <a:xfrm>
          <a:off x="8041237" y="1192686"/>
          <a:ext cx="1022303" cy="102230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271255" y="1192686"/>
        <a:ext cx="562267" cy="769283"/>
      </dsp:txXfrm>
    </dsp:sp>
    <dsp:sp modelId="{986A4903-3D2C-4497-AAD8-DA524A08FDFA}">
      <dsp:nvSpPr>
        <dsp:cNvPr id="0" name=""/>
        <dsp:cNvSpPr/>
      </dsp:nvSpPr>
      <dsp:spPr>
        <a:xfrm>
          <a:off x="8837807" y="3017104"/>
          <a:ext cx="1022303" cy="102230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067825" y="3017104"/>
        <a:ext cx="562267" cy="769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E1729-26F1-4C47-8EBE-048FEF4EDC65}">
      <dsp:nvSpPr>
        <dsp:cNvPr id="0" name=""/>
        <dsp:cNvSpPr/>
      </dsp:nvSpPr>
      <dsp:spPr>
        <a:xfrm>
          <a:off x="-479691" y="0"/>
          <a:ext cx="10058673" cy="153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Sharqiy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Tyanshan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tog‘lari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tugunidan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Kunges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Xoliqtog‘dan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boshlanuvchi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Tekes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daryolari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qo‘shilishidan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hosil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bo‘ladi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434858" y="44833"/>
        <a:ext cx="8227510" cy="1441033"/>
      </dsp:txXfrm>
    </dsp:sp>
    <dsp:sp modelId="{7B38BA2F-332C-409C-A68F-E18ED2DADC87}">
      <dsp:nvSpPr>
        <dsp:cNvPr id="0" name=""/>
        <dsp:cNvSpPr/>
      </dsp:nvSpPr>
      <dsp:spPr>
        <a:xfrm>
          <a:off x="122690" y="1857832"/>
          <a:ext cx="10419785" cy="1531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Tekes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birga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1384 km.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Havzasining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154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ming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kv</a:t>
          </a:r>
          <a:r>
            <a:rPr lang="en-US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km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. Ili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daryosi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qor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muzliklardan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Balxash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ko‘liga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quyiladi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550" y="1902692"/>
        <a:ext cx="8261616" cy="1441898"/>
      </dsp:txXfrm>
    </dsp:sp>
    <dsp:sp modelId="{155D349A-2448-401B-848A-D303E7EC8F76}">
      <dsp:nvSpPr>
        <dsp:cNvPr id="0" name=""/>
        <dsp:cNvSpPr/>
      </dsp:nvSpPr>
      <dsp:spPr>
        <a:xfrm>
          <a:off x="1184947" y="3573776"/>
          <a:ext cx="9915673" cy="1531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Daryoning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Qopchig‘ay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darasidan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o‘tgan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joyida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to‘g‘on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qurilib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Qopchig‘ay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ombori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bunyod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etilgan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Daryodan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ko‘plab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sug‘orish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kanallari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9807" y="3618636"/>
        <a:ext cx="7857576" cy="1441898"/>
      </dsp:txXfrm>
    </dsp:sp>
    <dsp:sp modelId="{46D441F2-4E04-43C7-A0C8-71910A8EB4B1}">
      <dsp:nvSpPr>
        <dsp:cNvPr id="0" name=""/>
        <dsp:cNvSpPr/>
      </dsp:nvSpPr>
      <dsp:spPr>
        <a:xfrm>
          <a:off x="8067988" y="1161477"/>
          <a:ext cx="995552" cy="9955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291987" y="1161477"/>
        <a:ext cx="547554" cy="749153"/>
      </dsp:txXfrm>
    </dsp:sp>
    <dsp:sp modelId="{986A4903-3D2C-4497-AAD8-DA524A08FDFA}">
      <dsp:nvSpPr>
        <dsp:cNvPr id="0" name=""/>
        <dsp:cNvSpPr/>
      </dsp:nvSpPr>
      <dsp:spPr>
        <a:xfrm>
          <a:off x="8864558" y="2938154"/>
          <a:ext cx="995552" cy="99555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088557" y="2938154"/>
        <a:ext cx="547554" cy="749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06A20-8643-4C2E-AE86-8E2D95E9B9EE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87D14-EB2B-4E75-AEF3-01440D45B7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0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89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6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4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84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8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4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5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5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9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7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5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87D14-EB2B-4E75-AEF3-01440D45B71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5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049860-0855-44F1-9A0B-EC95FAB4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B43A2E-F603-489E-AF85-4CDCF23B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1AB3D7-1BBD-4F88-A9A4-87361EC7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9CE43-73D7-425A-B2B3-F407E94F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7112A6-18C0-48B0-BA98-92D4389C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3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FADD3-E3A0-49EF-8247-582938AA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2A7374-D4AD-439D-A1E2-D8A1EF1CA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DF52E3-FF57-4C22-906E-EF645385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FE69D7-9668-43B5-BFEF-9D3BF163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D7B3E0-0644-4D17-8482-F1F577E8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9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1C2403-C2D6-4044-853D-276EFA753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21CC4D-795D-4D74-839F-32B901B20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EC00CF-7A98-45CF-8B22-EDACEC4D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0E78DF-A91F-4953-A739-9C93B62C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A746FE-9C76-44F8-9D8D-C5B45FA0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9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5664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509150-206D-45CC-8972-F512E819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0D83BE-9942-430D-A99A-FA6E518CC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42A979-1BDA-41F1-99C3-D8A42404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358C92-ADC8-4CD2-B7EB-52846047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3705A3-B812-4019-9844-86B52B84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9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C78E2E-0A24-4113-917C-36DCA539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85C175-8BDF-4622-BB5D-ACC13EA50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0F702D-4F29-430A-A3C3-C4AF78BE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D63077-DD84-4880-9779-D095E17E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F1CDE4-2895-482D-98C2-5704A918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46CE38-B8AD-458A-89B3-8A26609D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1168D1-311C-48B8-B8FF-2B36D4991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630A47-7295-4553-9353-F50106997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A3A624-2CB7-471F-A8E4-C3608EB3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CD0409-A627-4E86-B6BA-5A6A0D64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E34570C-B857-4062-98FB-3953BE20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D0FC6-3C4E-43E1-9385-7999A57A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7F1790-C258-4AA6-81F5-26CEB2C3D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EC2A1C-3507-4EDA-8B75-4F023FDBB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FE75028-0A03-4E32-B52D-F4584516C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379C3A-0EFD-4F30-A072-6C97B2BBDB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62DB0B-EC65-456A-BD4E-ACF9E9FD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9E7751-CB50-4B99-93D0-5EDDFBCB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393B270-96B3-4D43-9F31-81C5CD54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86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5CFB72-C708-4A9D-A509-100CC8C2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780594E-4BC1-4BFA-8E04-6A671C3C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A146694-5F1B-477A-95BD-F83D674E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0A10883-4D89-4D85-901F-A270D6F6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5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8110AE3-FB19-4A21-832E-62EE8A31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41251DF-9929-4822-8BC7-97260F60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7B06B4-AF23-4D21-AC09-C0E5C478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2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4A6DEC-58E4-44F2-AC34-A3DA9FF9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81406D-0E3C-48E4-91E3-8F3102B5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4311B3-AAD9-4CBC-9B2B-30315387E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4D446D-3AF0-444B-88A2-576891D7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CF520A-53CE-4CF9-AA9A-1BB56720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0B21E5-C173-47C0-B9D2-05A56092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6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582B9-DBDE-4396-92FE-157818E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9105EBD-B41C-4F15-80B5-AFC4A2907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32122E-C0B5-4E35-B183-AE2CD7FBB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B6AEA1-2F8C-4587-9CFD-A0F50CCD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71B5CD-EAA0-4C33-B2B9-97EFEC07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CE6E2C-8EBD-4AE5-95D6-1BE97033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3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7839B-9B8E-4AAB-BDB6-6DBBF5D0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9102A2-545D-4BA6-95C5-1076DFEA4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EFB77A-8691-422A-82BB-BABCFFB63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C1846-1867-452E-8366-0FE2D1B7FE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0F7BFD-222D-4F56-9F6D-DBF152359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FE398D-F3D9-4408-A8D7-D5F2C4AAC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1D89-452C-4AAF-9EDC-E73AF0978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0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00597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16399" y="2700149"/>
            <a:ext cx="5365062" cy="265873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3698" b="1" dirty="0">
                <a:solidFill>
                  <a:srgbClr val="2365C7"/>
                </a:solidFill>
                <a:latin typeface="Arial"/>
                <a:cs typeface="Arial"/>
              </a:rPr>
              <a:t>M</a:t>
            </a:r>
            <a:r>
              <a:rPr lang="en-US" sz="3698" b="1" dirty="0">
                <a:solidFill>
                  <a:srgbClr val="2365C7"/>
                </a:solidFill>
                <a:latin typeface="Arial"/>
                <a:cs typeface="Arial"/>
              </a:rPr>
              <a:t>AVZU: O‘RTA OSIYO SUVLARI HAQIDA UMUMIY TUSHUNCHA. O‘RTA OSIYO DARYOLARI </a:t>
            </a:r>
            <a:endParaRPr sz="3698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8952272" y="482101"/>
            <a:ext cx="200577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8952272" y="482101"/>
            <a:ext cx="200577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156199" y="733576"/>
            <a:ext cx="887453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7-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785356" y="858022"/>
            <a:ext cx="1172695" cy="64130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40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3183175" y="433705"/>
            <a:ext cx="485469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Geograﬁya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pic>
        <p:nvPicPr>
          <p:cNvPr id="1026" name="Picture 2" descr="Страна, имеющая запасы воды, станет основным геополитическим игроком | |  Монголия Сейчас">
            <a:extLst>
              <a:ext uri="{FF2B5EF4-FFF2-40B4-BE49-F238E27FC236}">
                <a16:creationId xmlns:a16="http://schemas.microsoft.com/office/drawing/2014/main" xmlns="" id="{DAF12369-2CC1-444E-A1D6-170D37A64DE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2" r="15052"/>
          <a:stretch>
            <a:fillRect/>
          </a:stretch>
        </p:blipFill>
        <p:spPr bwMode="auto">
          <a:xfrm>
            <a:off x="7596429" y="2730637"/>
            <a:ext cx="3941797" cy="34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346925-77D4-4CFF-A732-5BAD9E250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78" y="-416236"/>
            <a:ext cx="2857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0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3" y="1426108"/>
            <a:ext cx="11299907" cy="513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muzliklarning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erishidan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to‘yinadigan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Surxondaryo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Qoradaryo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iyun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iyul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oylarida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ko‘payadi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569822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3500" kern="0" spc="21" dirty="0">
                <a:solidFill>
                  <a:sysClr val="window" lastClr="FFFFFF"/>
                </a:solidFill>
              </a:rPr>
              <a:t>O‘RTA OSIYO DARYOLARINING TO‘YINISH TIPLARI</a:t>
            </a:r>
          </a:p>
        </p:txBody>
      </p:sp>
      <p:pic>
        <p:nvPicPr>
          <p:cNvPr id="8194" name="Picture 2" descr="На реке Сырдарья уровень ледохода превысил опасную отметку">
            <a:extLst>
              <a:ext uri="{FF2B5EF4-FFF2-40B4-BE49-F238E27FC236}">
                <a16:creationId xmlns:a16="http://schemas.microsoft.com/office/drawing/2014/main" xmlns="" id="{A74702D3-3FC6-4C7B-B392-1A95CD0F9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5" y="2921719"/>
            <a:ext cx="3762336" cy="2695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Город Чирчик">
            <a:extLst>
              <a:ext uri="{FF2B5EF4-FFF2-40B4-BE49-F238E27FC236}">
                <a16:creationId xmlns:a16="http://schemas.microsoft.com/office/drawing/2014/main" xmlns="" id="{CC32AC4A-D989-4E51-998D-6F241DA1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98" y="2921719"/>
            <a:ext cx="3974567" cy="2695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В Узбекистане нашли тело утонувшего киргизского пограничника">
            <a:extLst>
              <a:ext uri="{FF2B5EF4-FFF2-40B4-BE49-F238E27FC236}">
                <a16:creationId xmlns:a16="http://schemas.microsoft.com/office/drawing/2014/main" xmlns="" id="{132954D3-081E-4A84-90D4-99A34D4E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47" y="4342721"/>
            <a:ext cx="3974567" cy="2370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3" y="1240972"/>
            <a:ext cx="11299907" cy="5319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mavsumiy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qorlarning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erishidan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to‘yinadigan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Ohangaron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Qashqadaryo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tog‘larda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bahorda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ko‘payib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toshadi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sayozlanib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569822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3500" kern="0" spc="21" dirty="0">
                <a:solidFill>
                  <a:sysClr val="window" lastClr="FFFFFF"/>
                </a:solidFill>
              </a:rPr>
              <a:t>O‘RTA OSIYO DARYOLARINING TO‘YINISH TIPLARI</a:t>
            </a:r>
          </a:p>
        </p:txBody>
      </p:sp>
      <p:pic>
        <p:nvPicPr>
          <p:cNvPr id="10242" name="Picture 2" descr="Русло реки Ахангаран летом.... - Окрестности кишлака Айбулак - Ландшафты и  сообщества - Плантариум">
            <a:extLst>
              <a:ext uri="{FF2B5EF4-FFF2-40B4-BE49-F238E27FC236}">
                <a16:creationId xmlns:a16="http://schemas.microsoft.com/office/drawing/2014/main" xmlns="" id="{C273144B-6696-4920-9F71-BF761A7D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7" y="3164114"/>
            <a:ext cx="5535381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отографии на река кашкадарья">
            <a:extLst>
              <a:ext uri="{FF2B5EF4-FFF2-40B4-BE49-F238E27FC236}">
                <a16:creationId xmlns:a16="http://schemas.microsoft.com/office/drawing/2014/main" xmlns="" id="{31FD4BE4-9799-4807-93AC-EC92354D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164114"/>
            <a:ext cx="5748014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78" y="1273633"/>
            <a:ext cx="11647064" cy="51343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Mavsumiy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suvlaridan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to‘yinadigan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Murg‘ob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Tajan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Atrek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G‘uzordaryo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Sheroboddaryo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Sarisuv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Nura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To‘rg‘ay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daryolari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vodiysi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Nurota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tog‘lari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etagidagi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adirlarda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oquvchi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soylar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sho‘x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bahorda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yog‘adigan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yomg‘irlar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569822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3500" kern="0" spc="21" dirty="0">
                <a:solidFill>
                  <a:sysClr val="window" lastClr="FFFFFF"/>
                </a:solidFill>
              </a:rPr>
              <a:t>O‘RTA OSIYO DARYOLARINING TO‘YINISH TIPLARI</a:t>
            </a:r>
          </a:p>
        </p:txBody>
      </p:sp>
      <p:pic>
        <p:nvPicPr>
          <p:cNvPr id="9218" name="Picture 2" descr="Река Мургаб. Описание места">
            <a:extLst>
              <a:ext uri="{FF2B5EF4-FFF2-40B4-BE49-F238E27FC236}">
                <a16:creationId xmlns:a16="http://schemas.microsoft.com/office/drawing/2014/main" xmlns="" id="{271180DE-A1D5-4CA4-945C-B4A4C0D9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92" y="4380270"/>
            <a:ext cx="5258068" cy="247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Атре́к — река в Иране и Туркменистане.">
            <a:extLst>
              <a:ext uri="{FF2B5EF4-FFF2-40B4-BE49-F238E27FC236}">
                <a16:creationId xmlns:a16="http://schemas.microsoft.com/office/drawing/2014/main" xmlns="" id="{87CE8FD7-27F8-4E22-828F-A7C04159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33" y="4380270"/>
            <a:ext cx="4996810" cy="243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" y="1273633"/>
            <a:ext cx="11513910" cy="513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Yerosti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suvlaridan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to‘yinadigan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soylar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etaklarida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adirlarda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Norin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Issiqko‘l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vodiylari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Nurota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etaklarida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569822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3500" kern="0" spc="21" dirty="0">
                <a:solidFill>
                  <a:sysClr val="window" lastClr="FFFFFF"/>
                </a:solidFill>
              </a:rPr>
              <a:t>O‘RTA OSIYO DARYOLARINING TO‘YINISH TIPLARI</a:t>
            </a:r>
          </a:p>
        </p:txBody>
      </p:sp>
      <p:pic>
        <p:nvPicPr>
          <p:cNvPr id="15362" name="Picture 2" descr="Долина Джеты-Огуз (Иссык-Кульская область, Киргизия)">
            <a:extLst>
              <a:ext uri="{FF2B5EF4-FFF2-40B4-BE49-F238E27FC236}">
                <a16:creationId xmlns:a16="http://schemas.microsoft.com/office/drawing/2014/main" xmlns="" id="{3EDAE54E-E3D6-4186-9D55-D1443274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6" y="2969270"/>
            <a:ext cx="3735609" cy="250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4" name="Picture 4" descr="Долина Ат-Баши. Описание места">
            <a:extLst>
              <a:ext uri="{FF2B5EF4-FFF2-40B4-BE49-F238E27FC236}">
                <a16:creationId xmlns:a16="http://schemas.microsoft.com/office/drawing/2014/main" xmlns="" id="{CB8FF6C0-FB12-46DC-AA1E-EB49C9D4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0" y="4368799"/>
            <a:ext cx="3599726" cy="227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6" name="Picture 6" descr="ztda-tourism — Туристический оператор Таджикистана">
            <a:extLst>
              <a:ext uri="{FF2B5EF4-FFF2-40B4-BE49-F238E27FC236}">
                <a16:creationId xmlns:a16="http://schemas.microsoft.com/office/drawing/2014/main" xmlns="" id="{862F1114-9E1F-4567-BFDF-85F77C3A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86" y="3685611"/>
            <a:ext cx="4078514" cy="250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9505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" y="1273633"/>
            <a:ext cx="11299907" cy="513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daryolarga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Ili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daryolari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O‘RTA OSIYONING ASOSIY DARYOLARI</a:t>
            </a:r>
          </a:p>
        </p:txBody>
      </p:sp>
      <p:pic>
        <p:nvPicPr>
          <p:cNvPr id="16390" name="Picture 6" descr="Российские и американские ученые определили возраст Аральского моря">
            <a:extLst>
              <a:ext uri="{FF2B5EF4-FFF2-40B4-BE49-F238E27FC236}">
                <a16:creationId xmlns:a16="http://schemas.microsoft.com/office/drawing/2014/main" xmlns="" id="{60A7A478-93F3-4F89-BA30-3E37FA49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6" y="2426606"/>
            <a:ext cx="9956800" cy="431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7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D0043F28-3C9E-4C34-BBFF-ABCF32D21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14119"/>
              </p:ext>
            </p:extLst>
          </p:nvPr>
        </p:nvGraphicFramePr>
        <p:xfrm>
          <a:off x="-856343" y="1273633"/>
          <a:ext cx="12173957" cy="513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kern="0" spc="21" dirty="0">
                <a:solidFill>
                  <a:sysClr val="window" lastClr="FFFFFF"/>
                </a:solidFill>
              </a:rPr>
              <a:t>AMUDARYO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98A7CB0-51BB-4AF6-B60A-9635A9000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477062"/>
              </p:ext>
            </p:extLst>
          </p:nvPr>
        </p:nvGraphicFramePr>
        <p:xfrm>
          <a:off x="449943" y="1439333"/>
          <a:ext cx="11234057" cy="506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3207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76987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800" kern="0" spc="21" dirty="0">
                <a:solidFill>
                  <a:sysClr val="window" lastClr="FFFFFF"/>
                </a:solidFill>
              </a:rPr>
              <a:t>AMUDARYO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C3E9EF0-9326-4473-A826-B2386960D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3143" y="1364963"/>
            <a:ext cx="10896700" cy="51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9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15BAB81-2300-4C1C-A738-EF74BF5AF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7715" y="1451429"/>
            <a:ext cx="5123540" cy="558436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Qoraqum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Qizilqum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cho‘llari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o‘zanda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Orol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dengiziga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quyiladi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sug‘orishga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bug‘lanishga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shimili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shga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urkmanistonda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Qoraqum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kanali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Amu-Qarshi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Amu-Buxoro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kanallari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vohasi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Qoraqalpog‘istonda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gektar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dirty="0" err="1">
                <a:latin typeface="Arial" panose="020B0604020202020204" pitchFamily="34" charset="0"/>
                <a:cs typeface="Arial" panose="020B0604020202020204" pitchFamily="34" charset="0"/>
              </a:rPr>
              <a:t>sug‘oriladi</a:t>
            </a:r>
            <a:r>
              <a:rPr lang="ru-RU" sz="3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5400" kern="0" spc="21" dirty="0">
                <a:solidFill>
                  <a:sysClr val="window" lastClr="FFFFFF"/>
                </a:solidFill>
              </a:rPr>
              <a:t>AMUDARYO</a:t>
            </a:r>
          </a:p>
        </p:txBody>
      </p:sp>
      <p:pic>
        <p:nvPicPr>
          <p:cNvPr id="13314" name="Picture 2" descr="Река Амударья. Чудо природы">
            <a:extLst>
              <a:ext uri="{FF2B5EF4-FFF2-40B4-BE49-F238E27FC236}">
                <a16:creationId xmlns:a16="http://schemas.microsoft.com/office/drawing/2014/main" xmlns="" id="{728B1113-C0EE-4CA6-AA47-6299C33C1D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55" y="1451429"/>
            <a:ext cx="6502402" cy="5109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0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76987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800" kern="0" spc="21" dirty="0">
                <a:solidFill>
                  <a:sysClr val="window" lastClr="FFFFFF"/>
                </a:solidFill>
              </a:rPr>
              <a:t>SIRDARYO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9440A01D-FCC5-4524-ADC4-646283604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577545"/>
              </p:ext>
            </p:extLst>
          </p:nvPr>
        </p:nvGraphicFramePr>
        <p:xfrm>
          <a:off x="928913" y="1394194"/>
          <a:ext cx="10620930" cy="524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6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76987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800" kern="0" spc="21" dirty="0">
                <a:solidFill>
                  <a:sysClr val="window" lastClr="FFFFFF"/>
                </a:solidFill>
              </a:rPr>
              <a:t>SIRDARYO</a:t>
            </a:r>
          </a:p>
        </p:txBody>
      </p:sp>
      <p:pic>
        <p:nvPicPr>
          <p:cNvPr id="19458" name="Picture 2" descr="Экологическая обстановка в бассейнах реки Сырдарьи - Реферат">
            <a:extLst>
              <a:ext uri="{FF2B5EF4-FFF2-40B4-BE49-F238E27FC236}">
                <a16:creationId xmlns:a16="http://schemas.microsoft.com/office/drawing/2014/main" xmlns="" id="{7E76C30F-99DA-4CAC-A8C3-119B3829CC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" y="1364963"/>
            <a:ext cx="10726057" cy="529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3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839819" y="313433"/>
            <a:ext cx="10494317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 smtClean="0">
                <a:solidFill>
                  <a:sysClr val="window" lastClr="FFFFFF"/>
                </a:solidFill>
              </a:rPr>
              <a:t>MUSTAHKAMLASH</a:t>
            </a:r>
            <a:endParaRPr lang="en-US" sz="40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3" y="1426108"/>
            <a:ext cx="11299907" cy="513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iqlimidagi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xususiyatlar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qaysilar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qlimning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kontinentalligi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uyoshli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oylarida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haroratning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yuqoriligi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resurslariga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boyligi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ududning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qurg‘oqchilligi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iqlimiy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o‘lkalar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4B01096-5FB0-41AB-AEF3-45C3E984D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4963"/>
            <a:ext cx="5729514" cy="5195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Sirdaryoning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irmoqlari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muzliklardan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ko‘paygan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iyunda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apreldan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avgustgacha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76987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800" kern="0" spc="21" dirty="0">
                <a:solidFill>
                  <a:sysClr val="window" lastClr="FFFFFF"/>
                </a:solidFill>
              </a:rPr>
              <a:t>SIRDARYO</a:t>
            </a:r>
          </a:p>
        </p:txBody>
      </p:sp>
      <p:pic>
        <p:nvPicPr>
          <p:cNvPr id="11266" name="Picture 2" descr="Особенности реки Сырдарьи | ДОСУГ | АиФ Казахстан">
            <a:extLst>
              <a:ext uri="{FF2B5EF4-FFF2-40B4-BE49-F238E27FC236}">
                <a16:creationId xmlns:a16="http://schemas.microsoft.com/office/drawing/2014/main" xmlns="" id="{5B8F6733-F5E5-47EA-B2C7-CE4C8527BE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4" y="1571175"/>
            <a:ext cx="5653088" cy="477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187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76987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800" kern="0" spc="21" dirty="0">
                <a:solidFill>
                  <a:sysClr val="window" lastClr="FFFFFF"/>
                </a:solidFill>
              </a:rPr>
              <a:t>ILI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9440A01D-FCC5-4524-ADC4-646283604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187743"/>
              </p:ext>
            </p:extLst>
          </p:nvPr>
        </p:nvGraphicFramePr>
        <p:xfrm>
          <a:off x="928913" y="1438439"/>
          <a:ext cx="10620930" cy="510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51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76987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800" kern="0" spc="21" dirty="0">
                <a:solidFill>
                  <a:sysClr val="window" lastClr="FFFFFF"/>
                </a:solidFill>
              </a:rPr>
              <a:t>ILI</a:t>
            </a:r>
          </a:p>
        </p:txBody>
      </p:sp>
      <p:pic>
        <p:nvPicPr>
          <p:cNvPr id="22530" name="Picture 2" descr="Река Или, Казахстан">
            <a:extLst>
              <a:ext uri="{FF2B5EF4-FFF2-40B4-BE49-F238E27FC236}">
                <a16:creationId xmlns:a16="http://schemas.microsoft.com/office/drawing/2014/main" xmlns="" id="{FCCE52B1-EF47-4D1F-AB70-33CBDBAE20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571175"/>
            <a:ext cx="5341258" cy="498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Или (река) — Википедия">
            <a:extLst>
              <a:ext uri="{FF2B5EF4-FFF2-40B4-BE49-F238E27FC236}">
                <a16:creationId xmlns:a16="http://schemas.microsoft.com/office/drawing/2014/main" xmlns="" id="{922107CE-1872-49A6-A76C-A7367F40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29" y="1571176"/>
            <a:ext cx="5341258" cy="498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78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1"/>
            <a:ext cx="12173957" cy="113562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2A2C141E-9ADA-4CCB-A26B-CA27877FEE5A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MUSTAQIL BAJARISH UCHUN TOPSHIRIQ: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8A5CE40C-200C-4A96-987D-3A3BDF9F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04" y="1433169"/>
            <a:ext cx="10618839" cy="48938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1. “O‘rta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O</a:t>
            </a:r>
            <a:r>
              <a:rPr lang="en-US" sz="4000" b="1" dirty="0" err="1" smtClean="0">
                <a:solidFill>
                  <a:srgbClr val="2365C7"/>
                </a:solidFill>
                <a:latin typeface="Arial"/>
                <a:cs typeface="Arial"/>
              </a:rPr>
              <a:t>siyo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Arial"/>
                <a:cs typeface="Arial"/>
              </a:rPr>
              <a:t>suvlari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Arial"/>
                <a:cs typeface="Arial"/>
              </a:rPr>
              <a:t>O‘rta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2365C7"/>
                </a:solidFill>
                <a:latin typeface="Arial"/>
                <a:cs typeface="Arial"/>
              </a:rPr>
              <a:t>O</a:t>
            </a:r>
            <a:r>
              <a:rPr lang="en-US" sz="4000" b="1" dirty="0" err="1" smtClean="0">
                <a:solidFill>
                  <a:srgbClr val="2365C7"/>
                </a:solidFill>
                <a:latin typeface="Arial"/>
                <a:cs typeface="Arial"/>
              </a:rPr>
              <a:t>siyo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Arial"/>
                <a:cs typeface="Arial"/>
              </a:rPr>
              <a:t>daryolari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”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mavzularini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51 -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daryolarning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biriga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5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89750"/>
            <a:ext cx="12173957" cy="9824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300362" y="78115"/>
            <a:ext cx="10494317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 smtClean="0">
                <a:solidFill>
                  <a:sysClr val="window" lastClr="FFFFFF"/>
                </a:solidFill>
              </a:rPr>
              <a:t>MUSTAHKAMLASH</a:t>
            </a:r>
            <a:endParaRPr lang="en-US" sz="40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211428" y="-89750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6484" y="1022139"/>
            <a:ext cx="11299825" cy="5581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massalari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siklon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antisiklon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0494FB1-DDFB-4944-A0F9-E02A255FD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0" t="33855" r="10714" b="10298"/>
          <a:stretch/>
        </p:blipFill>
        <p:spPr>
          <a:xfrm>
            <a:off x="1420648" y="1022139"/>
            <a:ext cx="8498115" cy="335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5" y="410025"/>
            <a:ext cx="9769866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O‘RTA OSIYO SUVLARI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CBF712F-58F0-4DDF-8014-B1CEDFCB0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304" y="1683658"/>
            <a:ext cx="6615186" cy="487362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taqsimlangan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maydonining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salkam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foizga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egallagan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tog‘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tog‘oldi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riggering the Cooperation Across the Food-Water-Energy Nexus in Central  Asia - International Water Association">
            <a:extLst>
              <a:ext uri="{FF2B5EF4-FFF2-40B4-BE49-F238E27FC236}">
                <a16:creationId xmlns:a16="http://schemas.microsoft.com/office/drawing/2014/main" xmlns="" id="{2051695B-3A91-4D34-9E5A-FC406BD648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78" y="1828800"/>
            <a:ext cx="4111524" cy="353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5" y="410025"/>
            <a:ext cx="9769866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O‘RTA OSIYO SUVLARI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018" y="1436369"/>
            <a:ext cx="6172200" cy="53911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Orolbo‘yi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Betpaqdala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Mo‘yinqum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etaklari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Ustyurt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Qizilqum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cho‘liga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100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yog‘in-sochin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atrofidagi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adirlar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past-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balandliklarga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yog‘adigan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300 mm 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oshmaydi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75-80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yog‘in-sochin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Orol dengizining suvsiz hududi o'rmonzorga aylanadi – Jurnalist">
            <a:extLst>
              <a:ext uri="{FF2B5EF4-FFF2-40B4-BE49-F238E27FC236}">
                <a16:creationId xmlns:a16="http://schemas.microsoft.com/office/drawing/2014/main" xmlns="" id="{F0BDD313-175C-4814-9E36-91550E40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4" y="1426107"/>
            <a:ext cx="3982814" cy="231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yoboni QIZILQUM – Таджикистан – Энциклопедия на таджикском языке">
            <a:extLst>
              <a:ext uri="{FF2B5EF4-FFF2-40B4-BE49-F238E27FC236}">
                <a16:creationId xmlns:a16="http://schemas.microsoft.com/office/drawing/2014/main" xmlns="" id="{32C16DE7-5D77-4003-B843-D8163E3E3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1"/>
          <a:stretch/>
        </p:blipFill>
        <p:spPr bwMode="auto">
          <a:xfrm>
            <a:off x="1770217" y="4002157"/>
            <a:ext cx="3982814" cy="241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5" y="410025"/>
            <a:ext cx="9769866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O‘RTA OSIYO SUVLARI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23873B-AE5C-4F19-BA05-4ED6612A1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64" y="1426108"/>
            <a:ext cx="115824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Osiyoning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qismlarida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anhorlarning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omborlaridagi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zaxiralarining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o‘lkani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janubdan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tog‘lardir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abiatshunoslik va geografiya fakulteti, Geografiya va IBA yo`nalishi,  3-bosqich talabalari uchun Markaziy Osiyo geografiyasi fanidan QOZOG`ISTON  RЕSPUBLIKASI. - ppt download">
            <a:extLst>
              <a:ext uri="{FF2B5EF4-FFF2-40B4-BE49-F238E27FC236}">
                <a16:creationId xmlns:a16="http://schemas.microsoft.com/office/drawing/2014/main" xmlns="" id="{5561785D-5EDD-48FF-B51D-8D803BEC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158"/>
            <a:ext cx="4068417" cy="258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LAKAVIY BITIRUV IShI">
            <a:extLst>
              <a:ext uri="{FF2B5EF4-FFF2-40B4-BE49-F238E27FC236}">
                <a16:creationId xmlns:a16="http://schemas.microsoft.com/office/drawing/2014/main" xmlns="" id="{E65F5B74-8187-462D-8AC9-64AB3CAE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7" y="3429000"/>
            <a:ext cx="4174435" cy="244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`rta Osiyo tabiiy geografiyasi » GeoOlamga xush kelibsiz!">
            <a:extLst>
              <a:ext uri="{FF2B5EF4-FFF2-40B4-BE49-F238E27FC236}">
                <a16:creationId xmlns:a16="http://schemas.microsoft.com/office/drawing/2014/main" xmlns="" id="{B3BC2771-FE8D-4813-B31B-B9BDF15A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30" y="4002157"/>
            <a:ext cx="3611753" cy="244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5" y="410025"/>
            <a:ext cx="9769866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O‘RTA OSIYO SUVLARI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" y="1287446"/>
            <a:ext cx="11299907" cy="513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yog‘in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to‘planadigan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joy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bug‘latadigan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yerlardir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gidrologik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Tog'lar qanday paydo bo'lgan? » GeoOlamga xush kelibsiz!">
            <a:extLst>
              <a:ext uri="{FF2B5EF4-FFF2-40B4-BE49-F238E27FC236}">
                <a16:creationId xmlns:a16="http://schemas.microsoft.com/office/drawing/2014/main" xmlns="" id="{9732E582-22CC-41E9-AF4C-C713304A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64" y="3221809"/>
            <a:ext cx="5347789" cy="3605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Реки Таджикистана — Википедия">
            <a:extLst>
              <a:ext uri="{FF2B5EF4-FFF2-40B4-BE49-F238E27FC236}">
                <a16:creationId xmlns:a16="http://schemas.microsoft.com/office/drawing/2014/main" xmlns="" id="{B0E59306-5E3A-4841-93FA-D411A1D3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34" y="3221809"/>
            <a:ext cx="5639337" cy="3605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503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1406135" y="410025"/>
            <a:ext cx="9769866" cy="64676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4000" kern="0" spc="21" dirty="0">
                <a:solidFill>
                  <a:sysClr val="window" lastClr="FFFFFF"/>
                </a:solidFill>
              </a:rPr>
              <a:t>O‘RTA OSIYO DARYOLARI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51515ADB-0A54-4D48-B21C-0D1BD48457B7}"/>
              </a:ext>
            </a:extLst>
          </p:cNvPr>
          <p:cNvSpPr/>
          <p:nvPr/>
        </p:nvSpPr>
        <p:spPr>
          <a:xfrm>
            <a:off x="456664" y="152475"/>
            <a:ext cx="709657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63" y="1426108"/>
            <a:ext cx="11299907" cy="513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o‘lkada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notekis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tog‘larga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daryolargina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cho‘llarni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O'zA - Amudaryo suv havzasida suv kam boʻladi">
            <a:extLst>
              <a:ext uri="{FF2B5EF4-FFF2-40B4-BE49-F238E27FC236}">
                <a16:creationId xmlns:a16="http://schemas.microsoft.com/office/drawing/2014/main" xmlns="" id="{9BC15AB0-CEC7-4BF5-9DC5-1BED5B73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5" y="3149462"/>
            <a:ext cx="5532466" cy="3410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irdaryo daryosi | Outdoor, Beach, Image">
            <a:extLst>
              <a:ext uri="{FF2B5EF4-FFF2-40B4-BE49-F238E27FC236}">
                <a16:creationId xmlns:a16="http://schemas.microsoft.com/office/drawing/2014/main" xmlns="" id="{80DAC692-F513-4673-8528-A3F84862E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3"/>
          <a:stretch/>
        </p:blipFill>
        <p:spPr bwMode="auto">
          <a:xfrm>
            <a:off x="6096000" y="3149462"/>
            <a:ext cx="5785928" cy="3410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2736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CE68ADA6-8540-41B8-AEDA-12525C40B298}"/>
              </a:ext>
            </a:extLst>
          </p:cNvPr>
          <p:cNvSpPr txBox="1">
            <a:spLocks/>
          </p:cNvSpPr>
          <p:nvPr/>
        </p:nvSpPr>
        <p:spPr>
          <a:xfrm>
            <a:off x="313877" y="297543"/>
            <a:ext cx="11235966" cy="569822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3500" kern="0" spc="21" dirty="0">
                <a:solidFill>
                  <a:sysClr val="window" lastClr="FFFFFF"/>
                </a:solidFill>
              </a:rPr>
              <a:t>O‘RTA OSIYO DARYOLARINING TO‘YINISH TIPLARI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44AA7F-0597-44E8-8F86-90310CB93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77" y="1273633"/>
            <a:ext cx="11564244" cy="513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Muzlik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qor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suvlaridan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to‘yinadigan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Zarafshon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So‘x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Isfayramsoy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Chu, Ili,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Lepsa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Oqsuv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Tyanshan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Pomir-Oloy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tizmalaridagi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muzlik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qorlardan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sersuv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В Узбекистане нашли тело утонувшего киргизского пограничника">
            <a:extLst>
              <a:ext uri="{FF2B5EF4-FFF2-40B4-BE49-F238E27FC236}">
                <a16:creationId xmlns:a16="http://schemas.microsoft.com/office/drawing/2014/main" xmlns="" id="{F5A838A7-9003-4B0C-8BB9-15C3723A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" y="4252685"/>
            <a:ext cx="3427412" cy="245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ФАРХАД ИСФАЙРАМ">
            <a:extLst>
              <a:ext uri="{FF2B5EF4-FFF2-40B4-BE49-F238E27FC236}">
                <a16:creationId xmlns:a16="http://schemas.microsoft.com/office/drawing/2014/main" xmlns="" id="{49D217D8-4F21-4501-AA6A-5DF897D3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24" y="3162072"/>
            <a:ext cx="3688669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ка Чу.Чуйская долина. Для Людмилы Валькович">
            <a:extLst>
              <a:ext uri="{FF2B5EF4-FFF2-40B4-BE49-F238E27FC236}">
                <a16:creationId xmlns:a16="http://schemas.microsoft.com/office/drawing/2014/main" xmlns="" id="{87B01807-83BE-44C8-A9F7-214C0F2A0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28" y="4414946"/>
            <a:ext cx="3924293" cy="233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844</Words>
  <Application>Microsoft Office PowerPoint</Application>
  <PresentationFormat>Широкоэкранный</PresentationFormat>
  <Paragraphs>90</Paragraphs>
  <Slides>23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“O‘rta Osiyo suvlari va O‘rta Osiyo daryolari” mavzularini o‘qing. 2. 51 - sahifadagi savollarga javob yozing. 3. O‘rta Osiyodagi yirik daryolarning biriga     ta’rif yozing.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HP_notebook</dc:creator>
  <cp:lastModifiedBy>Учетная запись Майкрософт</cp:lastModifiedBy>
  <cp:revision>35</cp:revision>
  <dcterms:created xsi:type="dcterms:W3CDTF">2020-10-11T04:14:21Z</dcterms:created>
  <dcterms:modified xsi:type="dcterms:W3CDTF">2020-10-12T05:20:39Z</dcterms:modified>
</cp:coreProperties>
</file>