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78" r:id="rId2"/>
    <p:sldId id="1379" r:id="rId3"/>
    <p:sldId id="1380" r:id="rId4"/>
    <p:sldId id="1381" r:id="rId5"/>
    <p:sldId id="1382" r:id="rId6"/>
    <p:sldId id="1383" r:id="rId7"/>
    <p:sldId id="1384" r:id="rId8"/>
    <p:sldId id="1385" r:id="rId9"/>
    <p:sldId id="1389" r:id="rId10"/>
    <p:sldId id="1390" r:id="rId11"/>
    <p:sldId id="1387" r:id="rId12"/>
    <p:sldId id="1388" r:id="rId13"/>
    <p:sldId id="1391" r:id="rId14"/>
    <p:sldId id="1392" r:id="rId15"/>
    <p:sldId id="139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55" autoAdjust="0"/>
  </p:normalViewPr>
  <p:slideViewPr>
    <p:cSldViewPr snapToGrid="0">
      <p:cViewPr varScale="1">
        <p:scale>
          <a:sx n="63" d="100"/>
          <a:sy n="63" d="100"/>
        </p:scale>
        <p:origin x="936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92CE12-E3A5-4672-BF1C-AD28F68F4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8E5A847-8ADD-4242-9DA0-5307FE1B4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BE9DB6-236C-40C0-8C19-AD14C477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5ED5A7-88C2-46DF-82F7-9E56D174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4F73A4-9ECD-4F38-ACFD-406AE4BC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1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F271AA-3323-43C2-8418-947D02B2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30DCFD-52F6-493B-9F5F-06D768D4D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99DE8E-6141-4C25-A9C9-383F2521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810583-25BD-4B78-817B-AB3759C0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D7B179-4F88-4E19-974F-4EB9D51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2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723C214-1BAC-4C29-8FEF-39CCACFAA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EF98437-8C6E-4362-9D3E-D4BA2C88A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69A285-8671-4370-B52D-DAAF604A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2FF224-2929-4DE0-9097-1080EAA2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ED6434-0740-4B3C-9486-3123F9FC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009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D96E4A-A10A-41D4-BD3C-BD223B80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5C047F-AE37-47BC-8E5A-A5213A5C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2BCAA3-B22D-404B-9E87-86EBC51F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FAC48D-3564-472E-9287-CE1B16A7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97130F-6C5A-4E31-B754-09BF3D60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8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F7AC9C-D1ED-4A22-8046-DFB86BCC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9B598B-0E38-4C4C-BC4A-08B1B26B9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B0AC5C-EC98-4029-A191-ED0E6D81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945782-28CF-49D2-B3AD-9513A6C1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604073-98E8-4520-A555-3BEC02D4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9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957FE0-77E5-422A-B8CB-1376C13D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595CCB-1D7D-4C37-888D-40326EC9D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52760D8-F9DC-4EC2-B756-91B04D94C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07C8F8-0CC0-4B4F-990C-99C78E3E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637633-E0C0-4E39-9193-51A0C0D2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9BCD5E-74AB-4664-9158-4E16C16C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1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D07D37-BC90-41BA-981E-628769C9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3ADEDF-7ADE-4379-85F9-C4D9531FF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E0B66DC-9824-47E1-9AE1-F40A210E8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7F902EE-4EF9-4196-9312-F63817F02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C1CA45F-5417-4DE5-8812-156C0985D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82150E9-4802-4D3C-B3A6-3C0197045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B4DFC6B-9803-4C2B-B23A-CFAE626C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ACBE8D8-BB0D-46CB-927D-D9A60979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1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81242-DB73-44E9-82E3-661CFAE5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5659F54-1C20-460C-8859-F42E2476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EA0B772-FD44-49A1-8FE2-A9D699CA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9AC60C-0307-456C-9E27-D01EDE3F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1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556221-90C6-45C7-849E-9A739C0C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66006B4-62E8-4703-9F35-92A7577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EAF243-AA87-4EA2-BCDC-1A22BEEF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4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723571-1CB2-423E-AF04-515C3BF3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94DB63-5DE7-4FC2-823C-8753C926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A823C1E-B50F-4374-8A09-5B957BDB0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776B9D-5E32-479C-B3B5-1FDF8086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888E17-39C3-4669-99B3-B8C36ECB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6CBF8D-6623-4F62-B39F-F60DD981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4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42D2D0-3F07-40A3-A522-2234032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7EED5E9-6DCF-4D74-8DE3-8D63F904B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D1F914-4B0F-45BC-AF67-A21958243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201A22-3D1A-4A92-BABC-CD97A335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B0C5-BA3D-4C7F-85B7-877535848CB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8FCF6D-4F38-4B2E-B17B-A528D0DC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85397D-6BE1-480D-8B6F-D9919403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7206F3-639B-4A04-952C-0207C364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378397A-D449-4598-9D7A-2B6F5B80E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CE224E-E981-44F4-B8E2-7CCD85B9B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B0C5-BA3D-4C7F-85B7-877535848CB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E04077-F841-4B47-9A50-742706FF6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66D021-43F7-433D-A0D6-49EDB5DF8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9B6E9-D80A-4361-91CA-FDD547D46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6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00597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55657" y="2762110"/>
            <a:ext cx="5526157" cy="295131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</a:pPr>
            <a:r>
              <a:rPr sz="4400" b="1" dirty="0">
                <a:solidFill>
                  <a:srgbClr val="2365C7"/>
                </a:solidFill>
                <a:latin typeface="Arial"/>
                <a:cs typeface="Arial"/>
              </a:rPr>
              <a:t>M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AVZU: O‘RTA OSIYODAGI IQLIMIY TAFOVUTLAR</a:t>
            </a:r>
            <a:endParaRPr sz="44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281160" y="482101"/>
            <a:ext cx="193581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281160" y="482101"/>
            <a:ext cx="193581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518805" y="682277"/>
            <a:ext cx="604032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7-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22837" y="806723"/>
            <a:ext cx="956644" cy="64130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40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2741731" y="339896"/>
            <a:ext cx="485469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Geograﬁya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346925-77D4-4CFF-A732-5BAD9E25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78" y="-416236"/>
            <a:ext cx="2857500" cy="2838450"/>
          </a:xfrm>
          <a:prstGeom prst="rect">
            <a:avLst/>
          </a:prstGeom>
        </p:spPr>
      </p:pic>
      <p:pic>
        <p:nvPicPr>
          <p:cNvPr id="6152" name="Picture 8" descr="Météo : Découvrez Le Temps Qu'il Fera Au Cours Des Prochaines 24h">
            <a:extLst>
              <a:ext uri="{FF2B5EF4-FFF2-40B4-BE49-F238E27FC236}">
                <a16:creationId xmlns:a16="http://schemas.microsoft.com/office/drawing/2014/main" xmlns="" id="{D12C48EA-92AA-416A-A42F-84C81613E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6"/>
          <a:stretch/>
        </p:blipFill>
        <p:spPr bwMode="auto">
          <a:xfrm>
            <a:off x="7596429" y="2728369"/>
            <a:ext cx="4056822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0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165202"/>
            <a:ext cx="10535349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5400" dirty="0"/>
              <a:t>QOZOG‘ISTON IQLIMI</a:t>
            </a:r>
            <a:endParaRPr lang="en-US" sz="54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906" y="1273633"/>
            <a:ext cx="11572293" cy="52199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mo‘tadil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siklon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kuchayadi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ob-havo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tez-tez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o‘zgarib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yog‘inlar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yog‘ib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mo‘tadil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iqlim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mintaqasiga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kiritiladi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Времена года, погода и климат Казахстана">
            <a:extLst>
              <a:ext uri="{FF2B5EF4-FFF2-40B4-BE49-F238E27FC236}">
                <a16:creationId xmlns:a16="http://schemas.microsoft.com/office/drawing/2014/main" xmlns="" id="{3CF5E154-92BC-4840-97F3-C3B843D5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3" y="3429000"/>
            <a:ext cx="5531181" cy="3203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4" name="Picture 4" descr="Погода в Казахстане – Арриво">
            <a:extLst>
              <a:ext uri="{FF2B5EF4-FFF2-40B4-BE49-F238E27FC236}">
                <a16:creationId xmlns:a16="http://schemas.microsoft.com/office/drawing/2014/main" xmlns="" id="{2C1FF80F-9C17-432B-86BB-ADE7AD1A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52" y="3429000"/>
            <a:ext cx="5349284" cy="3203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382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280219"/>
            <a:ext cx="10535349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dirty="0"/>
              <a:t>O‘RTA OSIYODAGI IQLIMIY TAFOVUTLAR</a:t>
            </a:r>
            <a:endParaRPr lang="en-US" sz="40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D6C5D1E-630B-4780-8B2D-3D9AD3864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466" y="1134971"/>
            <a:ext cx="5673110" cy="1204902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Turon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subtropik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iqlim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xususiyatlariga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ru-RU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36A84C82-D775-47A8-A5D7-10FFAA3E5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9774" y="1134970"/>
            <a:ext cx="5695334" cy="1204902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Qozog‘iston</a:t>
            </a:r>
            <a:r>
              <a:rPr lang="en-US" sz="3200" b="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iqlimi</a:t>
            </a:r>
            <a:r>
              <a:rPr lang="en-US" sz="3200" b="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mo‘tadil</a:t>
            </a:r>
            <a:r>
              <a:rPr lang="en-US" sz="3200" b="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iqlim</a:t>
            </a:r>
            <a:r>
              <a:rPr lang="en-US" sz="3200" b="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xususiyatlariga</a:t>
            </a:r>
            <a:r>
              <a:rPr lang="en-US" sz="3200" b="0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ega</a:t>
            </a:r>
            <a:endParaRPr lang="ru-RU" sz="3200" b="0" dirty="0">
              <a:latin typeface="Arial" panose="020B0604020202020204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Дожди и понижение температуры ожидаются в Казахстане - Новости Казахстана и  мира на сегодня">
            <a:extLst>
              <a:ext uri="{FF2B5EF4-FFF2-40B4-BE49-F238E27FC236}">
                <a16:creationId xmlns:a16="http://schemas.microsoft.com/office/drawing/2014/main" xmlns="" id="{C61DCCD2-8074-4DC1-8A05-B57F5019CBD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2408603"/>
            <a:ext cx="5630681" cy="4169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горячее лето стоковое фото. изображение насчитывающей лето - 14686782">
            <a:extLst>
              <a:ext uri="{FF2B5EF4-FFF2-40B4-BE49-F238E27FC236}">
                <a16:creationId xmlns:a16="http://schemas.microsoft.com/office/drawing/2014/main" xmlns="" id="{D28E0525-2C90-4F7E-994C-55E1628174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3" y="2408604"/>
            <a:ext cx="5630681" cy="416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1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351117"/>
            <a:ext cx="10535349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dirty="0"/>
              <a:t>O‘RTA OSIYODAGI IQLIMIY TAFOVUTLAR</a:t>
            </a:r>
            <a:endParaRPr lang="en-US" sz="40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642" y="1287446"/>
            <a:ext cx="11278672" cy="5054730"/>
          </a:xfrm>
        </p:spPr>
        <p:txBody>
          <a:bodyPr>
            <a:normAutofit/>
          </a:bodyPr>
          <a:lstStyle/>
          <a:p>
            <a:pPr algn="ctr"/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Turon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iqlimida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yog‘inlarning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35–40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oylariga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atigi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2–5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oylariga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iqlimida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qishki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yozgi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yog‘inlar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4" name="Picture 4" descr="Погода в Югре на 11 апреля: мокрый снег, дождь">
            <a:extLst>
              <a:ext uri="{FF2B5EF4-FFF2-40B4-BE49-F238E27FC236}">
                <a16:creationId xmlns:a16="http://schemas.microsoft.com/office/drawing/2014/main" xmlns="" id="{2A6AF6C6-4AB7-4D6E-9EA2-49B580A19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" y="3215149"/>
            <a:ext cx="5786284" cy="349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огода и климат Туркменистана | Брестский государственный университет имени  А.С. Пушкина">
            <a:extLst>
              <a:ext uri="{FF2B5EF4-FFF2-40B4-BE49-F238E27FC236}">
                <a16:creationId xmlns:a16="http://schemas.microsoft.com/office/drawing/2014/main" xmlns="" id="{EA20B88F-286E-4C82-B154-9CAB711C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7" y="3215150"/>
            <a:ext cx="5630314" cy="349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351117"/>
            <a:ext cx="10535349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dirty="0"/>
              <a:t>O‘RTA OSIYODAGI IQLIMIY TAFOVUTLAR</a:t>
            </a:r>
            <a:endParaRPr lang="en-US" sz="40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642" y="1395587"/>
            <a:ext cx="11278672" cy="5054730"/>
          </a:xfrm>
        </p:spPr>
        <p:txBody>
          <a:bodyPr>
            <a:normAutofit/>
          </a:bodyPr>
          <a:lstStyle/>
          <a:p>
            <a:pPr algn="ctr"/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Turon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iqlimiga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kern="0" spc="2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iliq</a:t>
            </a:r>
            <a:r>
              <a:rPr lang="en-US" sz="3200" kern="0" spc="2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200" kern="0" spc="2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kunlarning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mutlaqo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21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00" kern="0" spc="2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390" name="Picture 6" descr="Когда в Казахстан придет весна: прогноз погоды на 25-27 февраля">
            <a:extLst>
              <a:ext uri="{FF2B5EF4-FFF2-40B4-BE49-F238E27FC236}">
                <a16:creationId xmlns:a16="http://schemas.microsoft.com/office/drawing/2014/main" xmlns="" id="{E3E287D9-2F72-4771-9357-DCEF01B82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7" y="2531346"/>
            <a:ext cx="5630314" cy="417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Только на юге без осадков. Прогноз погоды в Казахстане на сегодня — 3 июля  — Optimism.kz">
            <a:extLst>
              <a:ext uri="{FF2B5EF4-FFF2-40B4-BE49-F238E27FC236}">
                <a16:creationId xmlns:a16="http://schemas.microsoft.com/office/drawing/2014/main" xmlns="" id="{4A664C8D-10B8-489B-B3AC-507FF7FEC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0" y="2531346"/>
            <a:ext cx="5866100" cy="417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5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165202"/>
            <a:ext cx="10535349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5400" dirty="0"/>
              <a:t>MUSTAHKAMLASH</a:t>
            </a:r>
            <a:endParaRPr lang="en-US" sz="54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906" y="1438835"/>
            <a:ext cx="11572293" cy="5054730"/>
          </a:xfrm>
        </p:spPr>
        <p:txBody>
          <a:bodyPr>
            <a:normAutofit/>
          </a:bodyPr>
          <a:lstStyle/>
          <a:p>
            <a:pPr marL="742950" indent="-742950" algn="just">
              <a:lnSpc>
                <a:spcPct val="100000"/>
              </a:lnSpc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iqlimiy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o‘lkalar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00000"/>
              </a:lnSpc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Yilning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salqin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faslida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siklon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iqlimiy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00000"/>
              </a:lnSpc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faslida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antisikloni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iqlimiy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o‘lkada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sezilib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00000"/>
              </a:lnSpc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Osiyodagi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iqlimiy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o‘lkada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qishki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yog‘inlar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4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02052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163661"/>
            <a:ext cx="10535349" cy="169320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5400" dirty="0"/>
              <a:t>MUSTAQIL BAJARISH UCHUN TOPSHIRIQ:</a:t>
            </a:r>
            <a:endParaRPr lang="en-US" sz="54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907" y="2521973"/>
            <a:ext cx="8150668" cy="397159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Darslikdagi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siyodagi</a:t>
            </a:r>
            <a:r>
              <a:rPr lang="en-US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iqlimiy</a:t>
            </a:r>
            <a:r>
              <a:rPr lang="en-US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tafovutlar</a:t>
            </a:r>
            <a:r>
              <a:rPr lang="en-US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3-umumiy o`rta ta'lim maktabi ona tili va adabiyot fanlari o`qituvchisi  Umarova Irodaning ona tili fanidan 7 sinf uchun">
            <a:extLst>
              <a:ext uri="{FF2B5EF4-FFF2-40B4-BE49-F238E27FC236}">
                <a16:creationId xmlns:a16="http://schemas.microsoft.com/office/drawing/2014/main" xmlns="" id="{4E833E2B-65CD-44F1-8810-7C2E147AD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326">
            <a:off x="8793673" y="2416014"/>
            <a:ext cx="2016539" cy="4114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262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406134" y="410025"/>
            <a:ext cx="10494317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kern="0" spc="21" dirty="0" smtClean="0">
                <a:solidFill>
                  <a:sysClr val="window" lastClr="FFFFFF"/>
                </a:solidFill>
              </a:rPr>
              <a:t>MUSTAHKAMLASH</a:t>
            </a:r>
            <a:endParaRPr lang="en-US" sz="40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63" y="1426108"/>
            <a:ext cx="11299907" cy="513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iqlim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omillar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qaysilar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radiatsiyasi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massalarining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relyef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iqlimining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shakllanishida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massalari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arktika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mo‘tadil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tropik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406134" y="410025"/>
            <a:ext cx="10494317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kern="0" spc="21" dirty="0" smtClean="0">
                <a:solidFill>
                  <a:sysClr val="window" lastClr="FFFFFF"/>
                </a:solidFill>
              </a:rPr>
              <a:t>MUSTAHKAMLASH</a:t>
            </a:r>
            <a:endParaRPr lang="en-US" sz="40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55" y="1419656"/>
            <a:ext cx="11717294" cy="513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Yilning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salqin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faslida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hududiga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massalari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antisikloni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oylarida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hududiga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massalari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kontinental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tropik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havosi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oylarida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pasayishi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depressiya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226492" y="327934"/>
            <a:ext cx="10535349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dirty="0"/>
              <a:t>O‘RTA OSIYODAGI IQLIMIY TAFOVUTLAR</a:t>
            </a:r>
            <a:endParaRPr lang="en-US" sz="40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CBF712F-58F0-4DDF-8014-B1CEDFCB0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4338" y="1419581"/>
            <a:ext cx="5882640" cy="542231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iqlimining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bo‘lishida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Sibir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kattaroq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qismlarida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iliq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shamollarning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sezilib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Казахстанцев ждет холодная зима - Казгидромет | Almaty.tv">
            <a:extLst>
              <a:ext uri="{FF2B5EF4-FFF2-40B4-BE49-F238E27FC236}">
                <a16:creationId xmlns:a16="http://schemas.microsoft.com/office/drawing/2014/main" xmlns="" id="{C0893966-8EAA-4B03-9D38-46D5EBF0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0" y="1601567"/>
            <a:ext cx="5475135" cy="4928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661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226492" y="327934"/>
            <a:ext cx="10535349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dirty="0"/>
              <a:t>O‘RTA OSIYODAGI IQLIMIY TAFOVUTLAR</a:t>
            </a:r>
            <a:endParaRPr lang="en-US" sz="40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CBF712F-58F0-4DDF-8014-B1CEDFCB0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304" y="1283214"/>
            <a:ext cx="11582400" cy="542231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iqlimiy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o‘lkaga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Turon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chegara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qismidagi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Qorabo‘g‘ozgo‘ldan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boshlanib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Ustyurtning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janubi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Qoraqum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Qizilqum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cho‘llarining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qismidan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Qozog‘istondagi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Qoratov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tizmasining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chekkasiga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chegara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Qoratov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Talas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Olatovi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tizmasi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4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165202"/>
            <a:ext cx="10535349" cy="110843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3500" dirty="0"/>
              <a:t>O‘RTA OSIYO IQLIMIY O‘LKALARINING CHEGARASI </a:t>
            </a:r>
            <a:endParaRPr lang="en-US" sz="35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38EB59-AC2A-4D19-A25B-D8679C2ED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34" y="1273633"/>
            <a:ext cx="9447527" cy="549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92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226492" y="327934"/>
            <a:ext cx="10535349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dirty="0"/>
              <a:t>O‘RTA OSIYODAGI IQLIMIY TAFOVUTLAR</a:t>
            </a:r>
            <a:endParaRPr lang="en-US" sz="40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CBF712F-58F0-4DDF-8014-B1CEDFCB0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304" y="1283214"/>
            <a:ext cx="11648661" cy="542231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tafovutlar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atmosferadagi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Холодная зима в древесинах стоковое фото. изображение насчитывающей  древесинах - 134316610">
            <a:extLst>
              <a:ext uri="{FF2B5EF4-FFF2-40B4-BE49-F238E27FC236}">
                <a16:creationId xmlns:a16="http://schemas.microsoft.com/office/drawing/2014/main" xmlns="" id="{B221AD86-F626-4ABC-A9E7-B63E5C5CD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1"/>
          <a:stretch/>
        </p:blipFill>
        <p:spPr bwMode="auto">
          <a:xfrm>
            <a:off x="6096000" y="2822713"/>
            <a:ext cx="5764696" cy="370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Каким будет лето? - svitnov.com">
            <a:extLst>
              <a:ext uri="{FF2B5EF4-FFF2-40B4-BE49-F238E27FC236}">
                <a16:creationId xmlns:a16="http://schemas.microsoft.com/office/drawing/2014/main" xmlns="" id="{13DA88C1-BBB3-4216-9676-F7856ED1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22712"/>
            <a:ext cx="5595731" cy="378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271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165202"/>
            <a:ext cx="10535349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5400" dirty="0"/>
              <a:t>TURON IQLIMI</a:t>
            </a:r>
            <a:endParaRPr lang="en-US" sz="54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9393" y="1308961"/>
            <a:ext cx="6884512" cy="5549039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Turon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iqlimiga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yilning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salqin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faslida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siklon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yog‘inlarning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tushishi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ob-havoning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o‘zgaruvchanligi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qizigan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quruq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kontinental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Turon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tropik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havosining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jazirama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quruq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sokin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ob-havoning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turishi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xosdir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В Туркменистане приступили к уборке хлеба | Политика">
            <a:extLst>
              <a:ext uri="{FF2B5EF4-FFF2-40B4-BE49-F238E27FC236}">
                <a16:creationId xmlns:a16="http://schemas.microsoft.com/office/drawing/2014/main" xmlns="" id="{CF05439E-3F7B-4854-98EF-AEA99416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05" y="1273633"/>
            <a:ext cx="5080052" cy="418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199987" y="165202"/>
            <a:ext cx="10535349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5400" dirty="0"/>
              <a:t>QOZOG‘ISTON IQLIMI</a:t>
            </a:r>
            <a:endParaRPr lang="en-US" sz="5400" kern="0" spc="21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638E29-FBB6-4469-99C1-D34F62BA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906" y="1438835"/>
            <a:ext cx="11572293" cy="505473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qismidagi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iqlimiga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antisiklonining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havoning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</a:p>
          <a:p>
            <a:pPr algn="just">
              <a:lnSpc>
                <a:spcPct val="10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qoplami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qalin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qahraton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Какая зима будет в Казахстане">
            <a:extLst>
              <a:ext uri="{FF2B5EF4-FFF2-40B4-BE49-F238E27FC236}">
                <a16:creationId xmlns:a16="http://schemas.microsoft.com/office/drawing/2014/main" xmlns="" id="{6C00DDE3-E1CE-4F03-8B6E-F6FD5DA1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0" y="2651760"/>
            <a:ext cx="5826815" cy="40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494</Words>
  <Application>Microsoft Office PowerPoint</Application>
  <PresentationFormat>Широкоэкранный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 Emoji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HP_notebook</dc:creator>
  <cp:lastModifiedBy>Учетная запись Майкрософт</cp:lastModifiedBy>
  <cp:revision>17</cp:revision>
  <dcterms:created xsi:type="dcterms:W3CDTF">2020-10-11T11:44:40Z</dcterms:created>
  <dcterms:modified xsi:type="dcterms:W3CDTF">2020-10-12T04:47:56Z</dcterms:modified>
</cp:coreProperties>
</file>