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78" r:id="rId2"/>
    <p:sldId id="1379" r:id="rId3"/>
    <p:sldId id="1380" r:id="rId4"/>
    <p:sldId id="1381" r:id="rId5"/>
    <p:sldId id="1382" r:id="rId6"/>
    <p:sldId id="1383" r:id="rId7"/>
    <p:sldId id="1384" r:id="rId8"/>
    <p:sldId id="1385" r:id="rId9"/>
    <p:sldId id="1389" r:id="rId10"/>
    <p:sldId id="1390" r:id="rId11"/>
    <p:sldId id="1387" r:id="rId12"/>
    <p:sldId id="1388" r:id="rId13"/>
    <p:sldId id="1391" r:id="rId14"/>
    <p:sldId id="1392" r:id="rId15"/>
    <p:sldId id="139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55" autoAdjust="0"/>
  </p:normalViewPr>
  <p:slideViewPr>
    <p:cSldViewPr snapToGrid="0">
      <p:cViewPr varScale="1">
        <p:scale>
          <a:sx n="65" d="100"/>
          <a:sy n="65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2CE12-E3A5-4672-BF1C-AD28F68F4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E5A847-8ADD-4242-9DA0-5307FE1B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E9DB6-236C-40C0-8C19-AD14C477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ED5A7-88C2-46DF-82F7-9E56D174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F73A4-9ECD-4F38-ACFD-406AE4BC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1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271AA-3323-43C2-8418-947D02B2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30DCFD-52F6-493B-9F5F-06D768D4D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9DE8E-6141-4C25-A9C9-383F2521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10583-25BD-4B78-817B-AB3759C0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7B179-4F88-4E19-974F-4EB9D51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3C214-1BAC-4C29-8FEF-39CCACFA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98437-8C6E-4362-9D3E-D4BA2C88A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9A285-8671-4370-B52D-DAAF604A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FF224-2929-4DE0-9097-1080EAA2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D6434-0740-4B3C-9486-3123F9FC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00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96E4A-A10A-41D4-BD3C-BD223B80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C047F-AE37-47BC-8E5A-A5213A5C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BCAA3-B22D-404B-9E87-86EBC51F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AC48D-3564-472E-9287-CE1B16A7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7130F-6C5A-4E31-B754-09BF3D60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7AC9C-D1ED-4A22-8046-DFB86BCC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B598B-0E38-4C4C-BC4A-08B1B26B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0AC5C-EC98-4029-A191-ED0E6D81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45782-28CF-49D2-B3AD-9513A6C1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04073-98E8-4520-A555-3BEC02D4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57FE0-77E5-422A-B8CB-1376C13D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95CCB-1D7D-4C37-888D-40326EC9D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2760D8-F9DC-4EC2-B756-91B04D94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7C8F8-0CC0-4B4F-990C-99C78E3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37633-E0C0-4E39-9193-51A0C0D2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9BCD5E-74AB-4664-9158-4E16C16C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07D37-BC90-41BA-981E-628769C9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3ADEDF-7ADE-4379-85F9-C4D9531F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0B66DC-9824-47E1-9AE1-F40A210E8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F902EE-4EF9-4196-9312-F63817F0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1CA45F-5417-4DE5-8812-156C0985D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2150E9-4802-4D3C-B3A6-3C019704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4DFC6B-9803-4C2B-B23A-CFAE626C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CBE8D8-BB0D-46CB-927D-D9A6097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81242-DB73-44E9-82E3-661CFAE5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659F54-1C20-460C-8859-F42E2476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A0B772-FD44-49A1-8FE2-A9D699CA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60C-0307-456C-9E27-D01EDE3F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1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556221-90C6-45C7-849E-9A739C0C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6006B4-62E8-4703-9F35-92A7577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AF243-AA87-4EA2-BCDC-1A22BEEF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23571-1CB2-423E-AF04-515C3BF3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4DB63-5DE7-4FC2-823C-8753C926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823C1E-B50F-4374-8A09-5B957BDB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76B9D-5E32-479C-B3B5-1FDF8086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88E17-39C3-4669-99B3-B8C36ECB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6CBF8D-6623-4F62-B39F-F60DD981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2D2D0-3F07-40A3-A522-2234032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EED5E9-6DCF-4D74-8DE3-8D63F904B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1F914-4B0F-45BC-AF67-A2195824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01A22-3D1A-4A92-BABC-CD97A33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8FCF6D-4F38-4B2E-B17B-A528D0DC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5397D-6BE1-480D-8B6F-D9919403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206F3-639B-4A04-952C-0207C364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8397A-D449-4598-9D7A-2B6F5B80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E224E-E981-44F4-B8E2-7CCD85B9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B0C5-BA3D-4C7F-85B7-877535848CB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04077-F841-4B47-9A50-742706FF6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6D021-43F7-433D-A0D6-49EDB5DF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00597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55657" y="2762110"/>
            <a:ext cx="5526157" cy="295131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</a:pP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M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AVZU: O‘RTA OSIYODAGI IQLIMIY TAFOVUTLAR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2741731" y="339896"/>
            <a:ext cx="485469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Geograﬁya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46925-77D4-4CFF-A732-5BAD9E25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78" y="-416236"/>
            <a:ext cx="2857500" cy="2838450"/>
          </a:xfrm>
          <a:prstGeom prst="rect">
            <a:avLst/>
          </a:prstGeom>
        </p:spPr>
      </p:pic>
      <p:pic>
        <p:nvPicPr>
          <p:cNvPr id="6152" name="Picture 8" descr="Météo : Découvrez Le Temps Qu'il Fera Au Cours Des Prochaines 24h">
            <a:extLst>
              <a:ext uri="{FF2B5EF4-FFF2-40B4-BE49-F238E27FC236}">
                <a16:creationId xmlns:a16="http://schemas.microsoft.com/office/drawing/2014/main" id="{D12C48EA-92AA-416A-A42F-84C81613E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6"/>
          <a:stretch/>
        </p:blipFill>
        <p:spPr bwMode="auto">
          <a:xfrm>
            <a:off x="7631782" y="2373389"/>
            <a:ext cx="4056822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531C97-10BE-47DC-AF55-847D13869ACB}"/>
              </a:ext>
            </a:extLst>
          </p:cNvPr>
          <p:cNvSpPr/>
          <p:nvPr/>
        </p:nvSpPr>
        <p:spPr>
          <a:xfrm>
            <a:off x="1917254" y="6024293"/>
            <a:ext cx="80821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QOZOG‘ISTON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273633"/>
            <a:ext cx="11572293" cy="52199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hududida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kuchayadi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ob-havo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tez-tez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o‘zgarib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yog‘inlar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yog‘ib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mintaqasiga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kiritiladi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Времена года, погода и климат Казахстана">
            <a:extLst>
              <a:ext uri="{FF2B5EF4-FFF2-40B4-BE49-F238E27FC236}">
                <a16:creationId xmlns:a16="http://schemas.microsoft.com/office/drawing/2014/main" id="{3CF5E154-92BC-4840-97F3-C3B843D5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3" y="3429000"/>
            <a:ext cx="5531181" cy="320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4" name="Picture 4" descr="Погода в Казахстане – Арриво">
            <a:extLst>
              <a:ext uri="{FF2B5EF4-FFF2-40B4-BE49-F238E27FC236}">
                <a16:creationId xmlns:a16="http://schemas.microsoft.com/office/drawing/2014/main" id="{2C1FF80F-9C17-432B-86BB-ADE7AD1A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2" y="3429000"/>
            <a:ext cx="5349284" cy="320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824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280219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D6C5D1E-630B-4780-8B2D-3D9AD386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466" y="1134971"/>
            <a:ext cx="5673110" cy="120490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subtropik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xususiyatlariga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A84C82-D775-47A8-A5D7-10FFAA3E5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774" y="1134970"/>
            <a:ext cx="5695334" cy="120490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xususiyatlariga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Дожди и понижение температуры ожидаются в Казахстане - Новости Казахстана и  мира на сегодня">
            <a:extLst>
              <a:ext uri="{FF2B5EF4-FFF2-40B4-BE49-F238E27FC236}">
                <a16:creationId xmlns:a16="http://schemas.microsoft.com/office/drawing/2014/main" id="{C61DCCD2-8074-4DC1-8A05-B57F5019CB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2408603"/>
            <a:ext cx="5630681" cy="416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рячее лето стоковое фото. изображение насчитывающей лето - 14686782">
            <a:extLst>
              <a:ext uri="{FF2B5EF4-FFF2-40B4-BE49-F238E27FC236}">
                <a16:creationId xmlns:a16="http://schemas.microsoft.com/office/drawing/2014/main" id="{D28E0525-2C90-4F7E-994C-55E1628174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3" y="2408604"/>
            <a:ext cx="5630681" cy="416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1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351117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642" y="1287446"/>
            <a:ext cx="11278672" cy="5054730"/>
          </a:xfrm>
        </p:spPr>
        <p:txBody>
          <a:bodyPr>
            <a:normAutofit/>
          </a:bodyPr>
          <a:lstStyle/>
          <a:p>
            <a:pPr algn="ctr"/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iqlimida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yog‘inlarning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35–40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oylariga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atigi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2–5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oylariga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iqlimida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qishki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yog‘inlar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deyarli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 descr="Погода в Югре на 11 апреля: мокрый снег, дождь">
            <a:extLst>
              <a:ext uri="{FF2B5EF4-FFF2-40B4-BE49-F238E27FC236}">
                <a16:creationId xmlns:a16="http://schemas.microsoft.com/office/drawing/2014/main" id="{2A6AF6C6-4AB7-4D6E-9EA2-49B580A1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3215149"/>
            <a:ext cx="5786284" cy="349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года и климат Туркменистана | Брестский государственный университет имени  А.С. Пушкина">
            <a:extLst>
              <a:ext uri="{FF2B5EF4-FFF2-40B4-BE49-F238E27FC236}">
                <a16:creationId xmlns:a16="http://schemas.microsoft.com/office/drawing/2014/main" id="{EA20B88F-286E-4C82-B154-9CAB711C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7" y="3215150"/>
            <a:ext cx="5630314" cy="349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351117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642" y="1395587"/>
            <a:ext cx="11278672" cy="5054730"/>
          </a:xfrm>
        </p:spPr>
        <p:txBody>
          <a:bodyPr>
            <a:normAutofit/>
          </a:bodyPr>
          <a:lstStyle/>
          <a:p>
            <a:pPr algn="ctr"/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iqlimiga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qishda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iliq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kunlarning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mutlaqo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200" kern="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90" name="Picture 6" descr="Когда в Казахстан придет весна: прогноз погоды на 25-27 февраля">
            <a:extLst>
              <a:ext uri="{FF2B5EF4-FFF2-40B4-BE49-F238E27FC236}">
                <a16:creationId xmlns:a16="http://schemas.microsoft.com/office/drawing/2014/main" id="{E3E287D9-2F72-4771-9357-DCEF01B8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7" y="2531346"/>
            <a:ext cx="5630314" cy="417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Только на юге без осадков. Прогноз погоды в Казахстане на сегодня — 3 июля  — Optimism.kz">
            <a:extLst>
              <a:ext uri="{FF2B5EF4-FFF2-40B4-BE49-F238E27FC236}">
                <a16:creationId xmlns:a16="http://schemas.microsoft.com/office/drawing/2014/main" id="{4A664C8D-10B8-489B-B3AC-507FF7FE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0" y="2531346"/>
            <a:ext cx="5866100" cy="417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5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MUSTAHKAMLASH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438835"/>
            <a:ext cx="11572293" cy="505473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salqin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antisiklonining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sezilib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Osiyodagi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yog‘inlar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deyarli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4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0205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3661"/>
            <a:ext cx="10535349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MUSTAQIL BAJARISH UCHUN TOPSHIRIQ: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7" y="2521973"/>
            <a:ext cx="8150668" cy="39715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Darslikdagi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19-mavzuni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3-umumiy o`rta ta'lim maktabi ona tili va adabiyot fanlari o`qituvchisi  Umarova Irodaning ona tili fanidan 7 sinf uchun">
            <a:extLst>
              <a:ext uri="{FF2B5EF4-FFF2-40B4-BE49-F238E27FC236}">
                <a16:creationId xmlns:a16="http://schemas.microsoft.com/office/drawing/2014/main" id="{4E833E2B-65CD-44F1-8810-7C2E147A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326">
            <a:off x="8793673" y="2416014"/>
            <a:ext cx="2016539" cy="411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262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4" y="410025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O‘TILGAN MAVZUNI MUSTAHKAMLASH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qiluvchi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omillar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radiatsiyasi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massalarining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relyef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iqlimining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shakllanishida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massalari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arktika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4" y="410025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O‘TILGAN MAVZUNI MUSTAHKAMLASH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salqin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massalari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antisikloni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oylarida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massalari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kontinental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havosi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tekislik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oylarida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bosimi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pasayishi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vujudga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depressiya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283214"/>
            <a:ext cx="5380383" cy="54223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Sibir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Yevropaning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kattaroq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qismlarida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g‘arbiy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iliq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shamollarning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ko‘proq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sezilib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захстанцев ждет холодная зима - Казгидромет | Almaty.tv">
            <a:extLst>
              <a:ext uri="{FF2B5EF4-FFF2-40B4-BE49-F238E27FC236}">
                <a16:creationId xmlns:a16="http://schemas.microsoft.com/office/drawing/2014/main" id="{C0893966-8EAA-4B03-9D38-46D5EBF0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6" y="1601567"/>
            <a:ext cx="6149009" cy="4928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61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283214"/>
            <a:ext cx="11582400" cy="54223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g‘arbiy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Qorabo‘g‘ozgo‘ldan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Ustyurtning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Qoraqum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Qizilqum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cho‘llarining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Qoratov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tizmasining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chekkasiga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Qoratov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Talas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Olatovi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110843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3500" dirty="0"/>
              <a:t>O‘RTA OSIYO IQLIMIY O‘LKALARINING CHEGARASI </a:t>
            </a:r>
            <a:endParaRPr lang="en-US" sz="35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8EB59-AC2A-4D19-A25B-D8679C2E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4" y="1273633"/>
            <a:ext cx="9447527" cy="549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92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283214"/>
            <a:ext cx="11648661" cy="54223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tafovutlar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atmosferadagi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harakat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vujudga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Холодная зима в древесинах стоковое фото. изображение насчитывающей  древесинах - 134316610">
            <a:extLst>
              <a:ext uri="{FF2B5EF4-FFF2-40B4-BE49-F238E27FC236}">
                <a16:creationId xmlns:a16="http://schemas.microsoft.com/office/drawing/2014/main" id="{B221AD86-F626-4ABC-A9E7-B63E5C5C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6096000" y="2822713"/>
            <a:ext cx="5764696" cy="370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Каким будет лето? - svitnov.com">
            <a:extLst>
              <a:ext uri="{FF2B5EF4-FFF2-40B4-BE49-F238E27FC236}">
                <a16:creationId xmlns:a16="http://schemas.microsoft.com/office/drawing/2014/main" id="{13DA88C1-BBB3-4216-9676-F7856ED1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2712"/>
            <a:ext cx="5595731" cy="378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715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TURON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7" y="1438835"/>
            <a:ext cx="11278672" cy="50547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salqin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yog‘inlarning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ob-havoning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o‘zgaruvchanligi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kontinental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havosining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vujudga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jazirama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ob-havoning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xosdir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В Туркменистане приступили к уборке хлеба | Политика">
            <a:extLst>
              <a:ext uri="{FF2B5EF4-FFF2-40B4-BE49-F238E27FC236}">
                <a16:creationId xmlns:a16="http://schemas.microsoft.com/office/drawing/2014/main" id="{CF05439E-3F7B-4854-98EF-AEA99416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1" y="2418735"/>
            <a:ext cx="5299312" cy="424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QOZOG‘ISTON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438835"/>
            <a:ext cx="11572293" cy="50547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qismidagi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antisiklonining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 </a:t>
            </a: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qoplami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qahraton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кая зима будет в Казахстане">
            <a:extLst>
              <a:ext uri="{FF2B5EF4-FFF2-40B4-BE49-F238E27FC236}">
                <a16:creationId xmlns:a16="http://schemas.microsoft.com/office/drawing/2014/main" id="{6C00DDE3-E1CE-4F03-8B6E-F6FD5DA1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4" y="2153265"/>
            <a:ext cx="6154721" cy="45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4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676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HP_notebook</dc:creator>
  <cp:lastModifiedBy>HP_notebook</cp:lastModifiedBy>
  <cp:revision>15</cp:revision>
  <dcterms:created xsi:type="dcterms:W3CDTF">2020-10-11T11:44:40Z</dcterms:created>
  <dcterms:modified xsi:type="dcterms:W3CDTF">2021-02-17T10:17:50Z</dcterms:modified>
</cp:coreProperties>
</file>