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51" r:id="rId2"/>
    <p:sldMasterId id="2147483793" r:id="rId3"/>
    <p:sldMasterId id="2147483805" r:id="rId4"/>
  </p:sldMasterIdLst>
  <p:notesMasterIdLst>
    <p:notesMasterId r:id="rId52"/>
  </p:notesMasterIdLst>
  <p:sldIdLst>
    <p:sldId id="475" r:id="rId5"/>
    <p:sldId id="490" r:id="rId6"/>
    <p:sldId id="491" r:id="rId7"/>
    <p:sldId id="502" r:id="rId8"/>
    <p:sldId id="489" r:id="rId9"/>
    <p:sldId id="433" r:id="rId10"/>
    <p:sldId id="432" r:id="rId11"/>
    <p:sldId id="405" r:id="rId12"/>
    <p:sldId id="486" r:id="rId13"/>
    <p:sldId id="452" r:id="rId14"/>
    <p:sldId id="494" r:id="rId15"/>
    <p:sldId id="507" r:id="rId16"/>
    <p:sldId id="487" r:id="rId17"/>
    <p:sldId id="449" r:id="rId18"/>
    <p:sldId id="492" r:id="rId19"/>
    <p:sldId id="445" r:id="rId20"/>
    <p:sldId id="451" r:id="rId21"/>
    <p:sldId id="508" r:id="rId22"/>
    <p:sldId id="495" r:id="rId23"/>
    <p:sldId id="461" r:id="rId24"/>
    <p:sldId id="496" r:id="rId25"/>
    <p:sldId id="460" r:id="rId26"/>
    <p:sldId id="497" r:id="rId27"/>
    <p:sldId id="498" r:id="rId28"/>
    <p:sldId id="463" r:id="rId29"/>
    <p:sldId id="485" r:id="rId30"/>
    <p:sldId id="483" r:id="rId31"/>
    <p:sldId id="476" r:id="rId32"/>
    <p:sldId id="500" r:id="rId33"/>
    <p:sldId id="465" r:id="rId34"/>
    <p:sldId id="510" r:id="rId35"/>
    <p:sldId id="466" r:id="rId36"/>
    <p:sldId id="467" r:id="rId37"/>
    <p:sldId id="484" r:id="rId38"/>
    <p:sldId id="473" r:id="rId39"/>
    <p:sldId id="511" r:id="rId40"/>
    <p:sldId id="516" r:id="rId41"/>
    <p:sldId id="517" r:id="rId42"/>
    <p:sldId id="513" r:id="rId43"/>
    <p:sldId id="514" r:id="rId44"/>
    <p:sldId id="515" r:id="rId45"/>
    <p:sldId id="479" r:id="rId46"/>
    <p:sldId id="480" r:id="rId47"/>
    <p:sldId id="482" r:id="rId48"/>
    <p:sldId id="512" r:id="rId49"/>
    <p:sldId id="488" r:id="rId50"/>
    <p:sldId id="499" r:id="rId51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FFFF"/>
    <a:srgbClr val="0000FF"/>
    <a:srgbClr val="FFFF99"/>
    <a:srgbClr val="FFCCCC"/>
    <a:srgbClr val="CC3399"/>
    <a:srgbClr val="CCFF66"/>
    <a:srgbClr val="FFCCFF"/>
    <a:srgbClr val="FF33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88" d="100"/>
          <a:sy n="88" d="100"/>
        </p:scale>
        <p:origin x="816" y="96"/>
      </p:cViewPr>
      <p:guideLst>
        <p:guide orient="horz" pos="1620"/>
        <p:guide pos="2880"/>
        <p:guide pos="2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6D1D2-35F0-49E3-8465-982D6AC9678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FAA4F05-8030-4B80-ACF4-13E9F154A6D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5800" b="1" smtClean="0"/>
            <a:t> </a:t>
          </a:r>
          <a:r>
            <a:rPr lang="en-US" sz="4400" b="1" smtClean="0">
              <a:latin typeface="Arial" pitchFamily="34" charset="0"/>
              <a:ea typeface="Arial Unicode MS" panose="020B0604020202020204" pitchFamily="34" charset="-128"/>
              <a:cs typeface="Arial" pitchFamily="34" charset="0"/>
            </a:rPr>
            <a:t>Vaqt o‘lchovi</a:t>
          </a:r>
          <a:endParaRPr lang="ru-RU" sz="4400" dirty="0">
            <a:latin typeface="Arial" pitchFamily="34" charset="0"/>
            <a:ea typeface="Arial Unicode MS" panose="020B0604020202020204" pitchFamily="34" charset="-128"/>
            <a:cs typeface="Arial" pitchFamily="34" charset="0"/>
          </a:endParaRPr>
        </a:p>
      </dgm:t>
    </dgm:pt>
    <dgm:pt modelId="{CB67F516-4DDB-4D57-B71E-6B1A14D2B13B}" type="parTrans" cxnId="{440A67AB-5BFE-46A5-ADFD-E34DDB56C08A}">
      <dgm:prSet/>
      <dgm:spPr/>
      <dgm:t>
        <a:bodyPr/>
        <a:lstStyle/>
        <a:p>
          <a:endParaRPr lang="ru-RU"/>
        </a:p>
      </dgm:t>
    </dgm:pt>
    <dgm:pt modelId="{CD9171C2-4D71-4293-9C23-7E351133FBFF}" type="sibTrans" cxnId="{440A67AB-5BFE-46A5-ADFD-E34DDB56C08A}">
      <dgm:prSet/>
      <dgm:spPr/>
      <dgm:t>
        <a:bodyPr/>
        <a:lstStyle/>
        <a:p>
          <a:endParaRPr lang="ru-RU"/>
        </a:p>
      </dgm:t>
    </dgm:pt>
    <dgm:pt modelId="{43998DA6-6328-4BA3-9367-20F647EAD914}">
      <dgm:prSet phldrT="[Текст]" custT="1"/>
      <dgm:spPr/>
      <dgm:t>
        <a:bodyPr/>
        <a:lstStyle/>
        <a:p>
          <a:endParaRPr lang="en-US" sz="1200" b="1" smtClean="0"/>
        </a:p>
        <a:p>
          <a:r>
            <a:rPr lang="en-US" sz="4000" b="1" i="0" smtClean="0">
              <a:latin typeface="Arial" pitchFamily="34" charset="0"/>
              <a:cs typeface="Arial" pitchFamily="34" charset="0"/>
            </a:rPr>
            <a:t>Mahalliy vaqt</a:t>
          </a:r>
        </a:p>
        <a:p>
          <a:endParaRPr lang="ru-RU" sz="1200" dirty="0"/>
        </a:p>
      </dgm:t>
    </dgm:pt>
    <dgm:pt modelId="{DB514AAB-AD4C-45D6-9B3D-7FBB6131A7C5}" type="parTrans" cxnId="{2F211C0E-428C-4D9C-BE5C-7C236A4FB0C5}">
      <dgm:prSet/>
      <dgm:spPr/>
      <dgm:t>
        <a:bodyPr/>
        <a:lstStyle/>
        <a:p>
          <a:endParaRPr lang="ru-RU"/>
        </a:p>
      </dgm:t>
    </dgm:pt>
    <dgm:pt modelId="{8C53C322-BCF0-4010-9CB6-4BFEEAD364BC}" type="sibTrans" cxnId="{2F211C0E-428C-4D9C-BE5C-7C236A4FB0C5}">
      <dgm:prSet/>
      <dgm:spPr/>
      <dgm:t>
        <a:bodyPr/>
        <a:lstStyle/>
        <a:p>
          <a:endParaRPr lang="ru-RU"/>
        </a:p>
      </dgm:t>
    </dgm:pt>
    <dgm:pt modelId="{0737F34E-516F-45E3-BD26-42943B233752}">
      <dgm:prSet phldrT="[Текст]" custT="1"/>
      <dgm:spPr/>
      <dgm:t>
        <a:bodyPr/>
        <a:lstStyle/>
        <a:p>
          <a:r>
            <a:rPr lang="en-US" sz="1200" b="1" smtClean="0"/>
            <a:t> </a:t>
          </a:r>
        </a:p>
        <a:p>
          <a:r>
            <a:rPr lang="en-US" sz="4000" b="1" i="0" smtClean="0">
              <a:latin typeface="Arial" pitchFamily="34" charset="0"/>
              <a:cs typeface="Arial" pitchFamily="34" charset="0"/>
            </a:rPr>
            <a:t>Mintaqa vaqti</a:t>
          </a:r>
        </a:p>
        <a:p>
          <a:endParaRPr lang="ru-RU" sz="1200" dirty="0"/>
        </a:p>
      </dgm:t>
    </dgm:pt>
    <dgm:pt modelId="{B4ADF1E2-4381-498A-A8C6-BAAA3F59C2F7}" type="parTrans" cxnId="{E7DA6D5C-3EFB-494E-A00A-61C7A00B686C}">
      <dgm:prSet/>
      <dgm:spPr/>
      <dgm:t>
        <a:bodyPr/>
        <a:lstStyle/>
        <a:p>
          <a:endParaRPr lang="ru-RU"/>
        </a:p>
      </dgm:t>
    </dgm:pt>
    <dgm:pt modelId="{D767AB96-FE87-46FE-85AC-3D8A75425E0D}" type="sibTrans" cxnId="{E7DA6D5C-3EFB-494E-A00A-61C7A00B686C}">
      <dgm:prSet/>
      <dgm:spPr/>
      <dgm:t>
        <a:bodyPr/>
        <a:lstStyle/>
        <a:p>
          <a:endParaRPr lang="ru-RU"/>
        </a:p>
      </dgm:t>
    </dgm:pt>
    <dgm:pt modelId="{240085DB-C854-47F2-B658-20B5503F364B}">
      <dgm:prSet phldrT="[Текст]" custT="1"/>
      <dgm:spPr/>
      <dgm:t>
        <a:bodyPr/>
        <a:lstStyle/>
        <a:p>
          <a:r>
            <a:rPr lang="en-US" sz="4000" b="1" i="0" smtClean="0">
              <a:latin typeface="Arial" pitchFamily="34" charset="0"/>
              <a:cs typeface="Arial" pitchFamily="34" charset="0"/>
            </a:rPr>
            <a:t>Dunyo vaqti</a:t>
          </a:r>
          <a:r>
            <a:rPr lang="ru-RU" sz="4000" b="1" i="0" smtClean="0">
              <a:latin typeface="Arial" pitchFamily="34" charset="0"/>
              <a:cs typeface="Arial" pitchFamily="34" charset="0"/>
            </a:rPr>
            <a:t> </a:t>
          </a:r>
          <a:endParaRPr lang="ru-RU" sz="4000" b="1" i="0" dirty="0">
            <a:latin typeface="Arial" pitchFamily="34" charset="0"/>
            <a:cs typeface="Arial" pitchFamily="34" charset="0"/>
          </a:endParaRPr>
        </a:p>
      </dgm:t>
    </dgm:pt>
    <dgm:pt modelId="{9720D5C0-F5E3-4B4E-A62D-E1F043F29340}" type="parTrans" cxnId="{56DCF532-4C76-4EBA-98B9-59852966D469}">
      <dgm:prSet/>
      <dgm:spPr/>
      <dgm:t>
        <a:bodyPr/>
        <a:lstStyle/>
        <a:p>
          <a:endParaRPr lang="ru-RU"/>
        </a:p>
      </dgm:t>
    </dgm:pt>
    <dgm:pt modelId="{31F28D54-BE37-4F16-A49E-7DD48507E3A2}" type="sibTrans" cxnId="{56DCF532-4C76-4EBA-98B9-59852966D469}">
      <dgm:prSet/>
      <dgm:spPr/>
      <dgm:t>
        <a:bodyPr/>
        <a:lstStyle/>
        <a:p>
          <a:endParaRPr lang="ru-RU"/>
        </a:p>
      </dgm:t>
    </dgm:pt>
    <dgm:pt modelId="{1772946C-9C7F-443E-8F1A-AF2BF698C9F8}" type="pres">
      <dgm:prSet presAssocID="{8F06D1D2-35F0-49E3-8465-982D6AC9678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0627E8-96A8-4FD1-8EBC-8BBD224AC5B0}" type="pres">
      <dgm:prSet presAssocID="{3FAA4F05-8030-4B80-ACF4-13E9F154A6DF}" presName="root1" presStyleCnt="0"/>
      <dgm:spPr/>
      <dgm:t>
        <a:bodyPr/>
        <a:lstStyle/>
        <a:p>
          <a:endParaRPr lang="ru-RU"/>
        </a:p>
      </dgm:t>
    </dgm:pt>
    <dgm:pt modelId="{5DDB394F-E2F4-49FD-95B2-DBD919B2A4D7}" type="pres">
      <dgm:prSet presAssocID="{3FAA4F05-8030-4B80-ACF4-13E9F154A6DF}" presName="LevelOneTextNode" presStyleLbl="node0" presStyleIdx="0" presStyleCnt="1" custAng="5400000" custScaleX="199430" custLinFactNeighborX="-8461" custLinFactNeighborY="-44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F6AEB1-B0D7-469F-9A5C-C9C1419B95D3}" type="pres">
      <dgm:prSet presAssocID="{3FAA4F05-8030-4B80-ACF4-13E9F154A6DF}" presName="level2hierChild" presStyleCnt="0"/>
      <dgm:spPr/>
      <dgm:t>
        <a:bodyPr/>
        <a:lstStyle/>
        <a:p>
          <a:endParaRPr lang="ru-RU"/>
        </a:p>
      </dgm:t>
    </dgm:pt>
    <dgm:pt modelId="{3BADD391-4611-42A3-AA23-1CFCA4A3DC0F}" type="pres">
      <dgm:prSet presAssocID="{DB514AAB-AD4C-45D6-9B3D-7FBB6131A7C5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17A0CE07-5042-46C1-B973-F137797EA79E}" type="pres">
      <dgm:prSet presAssocID="{DB514AAB-AD4C-45D6-9B3D-7FBB6131A7C5}" presName="connTx" presStyleLbl="parChTrans1D2" presStyleIdx="0" presStyleCnt="3"/>
      <dgm:spPr/>
      <dgm:t>
        <a:bodyPr/>
        <a:lstStyle/>
        <a:p>
          <a:endParaRPr lang="ru-RU"/>
        </a:p>
      </dgm:t>
    </dgm:pt>
    <dgm:pt modelId="{6C15E0DF-E797-471E-BD7E-6E9937B57975}" type="pres">
      <dgm:prSet presAssocID="{43998DA6-6328-4BA3-9367-20F647EAD914}" presName="root2" presStyleCnt="0"/>
      <dgm:spPr/>
      <dgm:t>
        <a:bodyPr/>
        <a:lstStyle/>
        <a:p>
          <a:endParaRPr lang="ru-RU"/>
        </a:p>
      </dgm:t>
    </dgm:pt>
    <dgm:pt modelId="{5F7C4E86-2C10-48F1-AD6B-A65F17176863}" type="pres">
      <dgm:prSet presAssocID="{43998DA6-6328-4BA3-9367-20F647EAD914}" presName="LevelTwoTextNode" presStyleLbl="node2" presStyleIdx="0" presStyleCnt="3" custScaleX="135079" custLinFactNeighborX="44579" custLinFactNeighborY="-99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094A5-7E8D-4213-9978-443EEE16D4FE}" type="pres">
      <dgm:prSet presAssocID="{43998DA6-6328-4BA3-9367-20F647EAD914}" presName="level3hierChild" presStyleCnt="0"/>
      <dgm:spPr/>
      <dgm:t>
        <a:bodyPr/>
        <a:lstStyle/>
        <a:p>
          <a:endParaRPr lang="ru-RU"/>
        </a:p>
      </dgm:t>
    </dgm:pt>
    <dgm:pt modelId="{0AFAE0F5-1613-439D-BCFC-1C534C4060DC}" type="pres">
      <dgm:prSet presAssocID="{B4ADF1E2-4381-498A-A8C6-BAAA3F59C2F7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E83BC5DE-9DCE-4639-BDB1-2A5661D4F3BC}" type="pres">
      <dgm:prSet presAssocID="{B4ADF1E2-4381-498A-A8C6-BAAA3F59C2F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226AFFA-DDEF-4CE0-81B2-2F426F683905}" type="pres">
      <dgm:prSet presAssocID="{0737F34E-516F-45E3-BD26-42943B233752}" presName="root2" presStyleCnt="0"/>
      <dgm:spPr/>
      <dgm:t>
        <a:bodyPr/>
        <a:lstStyle/>
        <a:p>
          <a:endParaRPr lang="ru-RU"/>
        </a:p>
      </dgm:t>
    </dgm:pt>
    <dgm:pt modelId="{2310FB29-4031-4B40-A2B3-80C92B9EE3B1}" type="pres">
      <dgm:prSet presAssocID="{0737F34E-516F-45E3-BD26-42943B233752}" presName="LevelTwoTextNode" presStyleLbl="node2" presStyleIdx="1" presStyleCnt="3" custScaleX="129380" custScaleY="123863" custLinFactNeighborX="49242" custLinFactNeighborY="-47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C4E459-9102-4569-A429-931A6AF99838}" type="pres">
      <dgm:prSet presAssocID="{0737F34E-516F-45E3-BD26-42943B233752}" presName="level3hierChild" presStyleCnt="0"/>
      <dgm:spPr/>
      <dgm:t>
        <a:bodyPr/>
        <a:lstStyle/>
        <a:p>
          <a:endParaRPr lang="ru-RU"/>
        </a:p>
      </dgm:t>
    </dgm:pt>
    <dgm:pt modelId="{6BB9CAD5-0F75-4E00-B0A4-1401E3FF3A53}" type="pres">
      <dgm:prSet presAssocID="{9720D5C0-F5E3-4B4E-A62D-E1F043F29340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9831B63A-613A-41A0-8A40-5A97C83B6835}" type="pres">
      <dgm:prSet presAssocID="{9720D5C0-F5E3-4B4E-A62D-E1F043F2934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E62C72CE-2665-4B58-99D7-EC484B9B4141}" type="pres">
      <dgm:prSet presAssocID="{240085DB-C854-47F2-B658-20B5503F364B}" presName="root2" presStyleCnt="0"/>
      <dgm:spPr/>
      <dgm:t>
        <a:bodyPr/>
        <a:lstStyle/>
        <a:p>
          <a:endParaRPr lang="ru-RU"/>
        </a:p>
      </dgm:t>
    </dgm:pt>
    <dgm:pt modelId="{A4721C1B-E314-49B6-BEB6-82CB04B1AE43}" type="pres">
      <dgm:prSet presAssocID="{240085DB-C854-47F2-B658-20B5503F364B}" presName="LevelTwoTextNode" presStyleLbl="node2" presStyleIdx="2" presStyleCnt="3" custScaleX="129380" custScaleY="111333" custLinFactNeighborX="48099" custLinFactNeighborY="89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07C84C-AA9D-4B5C-80C0-5B23CEDBEBF0}" type="pres">
      <dgm:prSet presAssocID="{240085DB-C854-47F2-B658-20B5503F364B}" presName="level3hierChild" presStyleCnt="0"/>
      <dgm:spPr/>
      <dgm:t>
        <a:bodyPr/>
        <a:lstStyle/>
        <a:p>
          <a:endParaRPr lang="ru-RU"/>
        </a:p>
      </dgm:t>
    </dgm:pt>
  </dgm:ptLst>
  <dgm:cxnLst>
    <dgm:cxn modelId="{A0BFD1CF-5730-44A8-8339-4C18FC6E67E6}" type="presOf" srcId="{B4ADF1E2-4381-498A-A8C6-BAAA3F59C2F7}" destId="{E83BC5DE-9DCE-4639-BDB1-2A5661D4F3BC}" srcOrd="1" destOrd="0" presId="urn:microsoft.com/office/officeart/2008/layout/HorizontalMultiLevelHierarchy"/>
    <dgm:cxn modelId="{0586296A-CF87-4018-BC08-BB35BC9D464F}" type="presOf" srcId="{DB514AAB-AD4C-45D6-9B3D-7FBB6131A7C5}" destId="{17A0CE07-5042-46C1-B973-F137797EA79E}" srcOrd="1" destOrd="0" presId="urn:microsoft.com/office/officeart/2008/layout/HorizontalMultiLevelHierarchy"/>
    <dgm:cxn modelId="{56DCF532-4C76-4EBA-98B9-59852966D469}" srcId="{3FAA4F05-8030-4B80-ACF4-13E9F154A6DF}" destId="{240085DB-C854-47F2-B658-20B5503F364B}" srcOrd="2" destOrd="0" parTransId="{9720D5C0-F5E3-4B4E-A62D-E1F043F29340}" sibTransId="{31F28D54-BE37-4F16-A49E-7DD48507E3A2}"/>
    <dgm:cxn modelId="{39E7D711-1CFB-414D-B3C1-C9C120033996}" type="presOf" srcId="{9720D5C0-F5E3-4B4E-A62D-E1F043F29340}" destId="{9831B63A-613A-41A0-8A40-5A97C83B6835}" srcOrd="1" destOrd="0" presId="urn:microsoft.com/office/officeart/2008/layout/HorizontalMultiLevelHierarchy"/>
    <dgm:cxn modelId="{D058D2F1-B075-4C1B-B19D-BC023BF29ECE}" type="presOf" srcId="{DB514AAB-AD4C-45D6-9B3D-7FBB6131A7C5}" destId="{3BADD391-4611-42A3-AA23-1CFCA4A3DC0F}" srcOrd="0" destOrd="0" presId="urn:microsoft.com/office/officeart/2008/layout/HorizontalMultiLevelHierarchy"/>
    <dgm:cxn modelId="{2F211C0E-428C-4D9C-BE5C-7C236A4FB0C5}" srcId="{3FAA4F05-8030-4B80-ACF4-13E9F154A6DF}" destId="{43998DA6-6328-4BA3-9367-20F647EAD914}" srcOrd="0" destOrd="0" parTransId="{DB514AAB-AD4C-45D6-9B3D-7FBB6131A7C5}" sibTransId="{8C53C322-BCF0-4010-9CB6-4BFEEAD364BC}"/>
    <dgm:cxn modelId="{E7DA6D5C-3EFB-494E-A00A-61C7A00B686C}" srcId="{3FAA4F05-8030-4B80-ACF4-13E9F154A6DF}" destId="{0737F34E-516F-45E3-BD26-42943B233752}" srcOrd="1" destOrd="0" parTransId="{B4ADF1E2-4381-498A-A8C6-BAAA3F59C2F7}" sibTransId="{D767AB96-FE87-46FE-85AC-3D8A75425E0D}"/>
    <dgm:cxn modelId="{3C00FDE5-8677-405D-BBEE-3E7C85C556C1}" type="presOf" srcId="{43998DA6-6328-4BA3-9367-20F647EAD914}" destId="{5F7C4E86-2C10-48F1-AD6B-A65F17176863}" srcOrd="0" destOrd="0" presId="urn:microsoft.com/office/officeart/2008/layout/HorizontalMultiLevelHierarchy"/>
    <dgm:cxn modelId="{440A67AB-5BFE-46A5-ADFD-E34DDB56C08A}" srcId="{8F06D1D2-35F0-49E3-8465-982D6AC96788}" destId="{3FAA4F05-8030-4B80-ACF4-13E9F154A6DF}" srcOrd="0" destOrd="0" parTransId="{CB67F516-4DDB-4D57-B71E-6B1A14D2B13B}" sibTransId="{CD9171C2-4D71-4293-9C23-7E351133FBFF}"/>
    <dgm:cxn modelId="{F4A812DE-D53D-4CE5-9CDE-9F30B6DAFB4C}" type="presOf" srcId="{8F06D1D2-35F0-49E3-8465-982D6AC96788}" destId="{1772946C-9C7F-443E-8F1A-AF2BF698C9F8}" srcOrd="0" destOrd="0" presId="urn:microsoft.com/office/officeart/2008/layout/HorizontalMultiLevelHierarchy"/>
    <dgm:cxn modelId="{1EDF55BF-A03F-4FA8-B6B9-7AE9E9B650BC}" type="presOf" srcId="{3FAA4F05-8030-4B80-ACF4-13E9F154A6DF}" destId="{5DDB394F-E2F4-49FD-95B2-DBD919B2A4D7}" srcOrd="0" destOrd="0" presId="urn:microsoft.com/office/officeart/2008/layout/HorizontalMultiLevelHierarchy"/>
    <dgm:cxn modelId="{4315761C-228E-4772-B64A-ED852A71D495}" type="presOf" srcId="{9720D5C0-F5E3-4B4E-A62D-E1F043F29340}" destId="{6BB9CAD5-0F75-4E00-B0A4-1401E3FF3A53}" srcOrd="0" destOrd="0" presId="urn:microsoft.com/office/officeart/2008/layout/HorizontalMultiLevelHierarchy"/>
    <dgm:cxn modelId="{332BAB5F-7777-447B-9385-00329CD5B84C}" type="presOf" srcId="{0737F34E-516F-45E3-BD26-42943B233752}" destId="{2310FB29-4031-4B40-A2B3-80C92B9EE3B1}" srcOrd="0" destOrd="0" presId="urn:microsoft.com/office/officeart/2008/layout/HorizontalMultiLevelHierarchy"/>
    <dgm:cxn modelId="{96A45CF7-F68F-46F0-A0C1-FB1D66E6A641}" type="presOf" srcId="{B4ADF1E2-4381-498A-A8C6-BAAA3F59C2F7}" destId="{0AFAE0F5-1613-439D-BCFC-1C534C4060DC}" srcOrd="0" destOrd="0" presId="urn:microsoft.com/office/officeart/2008/layout/HorizontalMultiLevelHierarchy"/>
    <dgm:cxn modelId="{7EDA4996-EEE4-41D0-AB2C-A002CEAA0965}" type="presOf" srcId="{240085DB-C854-47F2-B658-20B5503F364B}" destId="{A4721C1B-E314-49B6-BEB6-82CB04B1AE43}" srcOrd="0" destOrd="0" presId="urn:microsoft.com/office/officeart/2008/layout/HorizontalMultiLevelHierarchy"/>
    <dgm:cxn modelId="{C14269CB-0BDA-4C6D-B756-4DD8CB6F9873}" type="presParOf" srcId="{1772946C-9C7F-443E-8F1A-AF2BF698C9F8}" destId="{400627E8-96A8-4FD1-8EBC-8BBD224AC5B0}" srcOrd="0" destOrd="0" presId="urn:microsoft.com/office/officeart/2008/layout/HorizontalMultiLevelHierarchy"/>
    <dgm:cxn modelId="{6B51AD62-8005-4802-9E66-CC2E9D57F6D3}" type="presParOf" srcId="{400627E8-96A8-4FD1-8EBC-8BBD224AC5B0}" destId="{5DDB394F-E2F4-49FD-95B2-DBD919B2A4D7}" srcOrd="0" destOrd="0" presId="urn:microsoft.com/office/officeart/2008/layout/HorizontalMultiLevelHierarchy"/>
    <dgm:cxn modelId="{D9493CA6-CFB2-4BDA-81C0-AF8219C88C88}" type="presParOf" srcId="{400627E8-96A8-4FD1-8EBC-8BBD224AC5B0}" destId="{ADF6AEB1-B0D7-469F-9A5C-C9C1419B95D3}" srcOrd="1" destOrd="0" presId="urn:microsoft.com/office/officeart/2008/layout/HorizontalMultiLevelHierarchy"/>
    <dgm:cxn modelId="{B1EAF59E-4F4B-4DE2-9015-80FA6C232E46}" type="presParOf" srcId="{ADF6AEB1-B0D7-469F-9A5C-C9C1419B95D3}" destId="{3BADD391-4611-42A3-AA23-1CFCA4A3DC0F}" srcOrd="0" destOrd="0" presId="urn:microsoft.com/office/officeart/2008/layout/HorizontalMultiLevelHierarchy"/>
    <dgm:cxn modelId="{EA9C9018-9B03-4452-A763-255CCA82651D}" type="presParOf" srcId="{3BADD391-4611-42A3-AA23-1CFCA4A3DC0F}" destId="{17A0CE07-5042-46C1-B973-F137797EA79E}" srcOrd="0" destOrd="0" presId="urn:microsoft.com/office/officeart/2008/layout/HorizontalMultiLevelHierarchy"/>
    <dgm:cxn modelId="{8F68DF70-5953-4A99-93D0-F5211F1CF807}" type="presParOf" srcId="{ADF6AEB1-B0D7-469F-9A5C-C9C1419B95D3}" destId="{6C15E0DF-E797-471E-BD7E-6E9937B57975}" srcOrd="1" destOrd="0" presId="urn:microsoft.com/office/officeart/2008/layout/HorizontalMultiLevelHierarchy"/>
    <dgm:cxn modelId="{C0165097-0C01-4746-9654-1805F3CD23B3}" type="presParOf" srcId="{6C15E0DF-E797-471E-BD7E-6E9937B57975}" destId="{5F7C4E86-2C10-48F1-AD6B-A65F17176863}" srcOrd="0" destOrd="0" presId="urn:microsoft.com/office/officeart/2008/layout/HorizontalMultiLevelHierarchy"/>
    <dgm:cxn modelId="{AF98AB34-112D-4F55-87FE-73D77576831C}" type="presParOf" srcId="{6C15E0DF-E797-471E-BD7E-6E9937B57975}" destId="{FE4094A5-7E8D-4213-9978-443EEE16D4FE}" srcOrd="1" destOrd="0" presId="urn:microsoft.com/office/officeart/2008/layout/HorizontalMultiLevelHierarchy"/>
    <dgm:cxn modelId="{DEDD82B5-FCAA-48F6-A0CB-63102FF0B7B3}" type="presParOf" srcId="{ADF6AEB1-B0D7-469F-9A5C-C9C1419B95D3}" destId="{0AFAE0F5-1613-439D-BCFC-1C534C4060DC}" srcOrd="2" destOrd="0" presId="urn:microsoft.com/office/officeart/2008/layout/HorizontalMultiLevelHierarchy"/>
    <dgm:cxn modelId="{3EE8F7B4-1289-42EE-B002-56061E3D0827}" type="presParOf" srcId="{0AFAE0F5-1613-439D-BCFC-1C534C4060DC}" destId="{E83BC5DE-9DCE-4639-BDB1-2A5661D4F3BC}" srcOrd="0" destOrd="0" presId="urn:microsoft.com/office/officeart/2008/layout/HorizontalMultiLevelHierarchy"/>
    <dgm:cxn modelId="{1E4F867C-45B3-4B19-9430-6D76782C5D7A}" type="presParOf" srcId="{ADF6AEB1-B0D7-469F-9A5C-C9C1419B95D3}" destId="{5226AFFA-DDEF-4CE0-81B2-2F426F683905}" srcOrd="3" destOrd="0" presId="urn:microsoft.com/office/officeart/2008/layout/HorizontalMultiLevelHierarchy"/>
    <dgm:cxn modelId="{ECD30DE8-388F-4BF8-9318-E38ECDC000F6}" type="presParOf" srcId="{5226AFFA-DDEF-4CE0-81B2-2F426F683905}" destId="{2310FB29-4031-4B40-A2B3-80C92B9EE3B1}" srcOrd="0" destOrd="0" presId="urn:microsoft.com/office/officeart/2008/layout/HorizontalMultiLevelHierarchy"/>
    <dgm:cxn modelId="{3C4597C1-A22C-4145-A159-6941897F34FC}" type="presParOf" srcId="{5226AFFA-DDEF-4CE0-81B2-2F426F683905}" destId="{5EC4E459-9102-4569-A429-931A6AF99838}" srcOrd="1" destOrd="0" presId="urn:microsoft.com/office/officeart/2008/layout/HorizontalMultiLevelHierarchy"/>
    <dgm:cxn modelId="{5DF2EA1E-18C5-4031-9E96-EE3C70CAB8EC}" type="presParOf" srcId="{ADF6AEB1-B0D7-469F-9A5C-C9C1419B95D3}" destId="{6BB9CAD5-0F75-4E00-B0A4-1401E3FF3A53}" srcOrd="4" destOrd="0" presId="urn:microsoft.com/office/officeart/2008/layout/HorizontalMultiLevelHierarchy"/>
    <dgm:cxn modelId="{2EEE7E71-2100-4AEF-B8D9-25CF27CAB803}" type="presParOf" srcId="{6BB9CAD5-0F75-4E00-B0A4-1401E3FF3A53}" destId="{9831B63A-613A-41A0-8A40-5A97C83B6835}" srcOrd="0" destOrd="0" presId="urn:microsoft.com/office/officeart/2008/layout/HorizontalMultiLevelHierarchy"/>
    <dgm:cxn modelId="{04FBEB5A-0F04-454D-A4AB-53372BEDE01E}" type="presParOf" srcId="{ADF6AEB1-B0D7-469F-9A5C-C9C1419B95D3}" destId="{E62C72CE-2665-4B58-99D7-EC484B9B4141}" srcOrd="5" destOrd="0" presId="urn:microsoft.com/office/officeart/2008/layout/HorizontalMultiLevelHierarchy"/>
    <dgm:cxn modelId="{7BA8FC1A-8FB0-434D-A7E9-C2B7FCAB5164}" type="presParOf" srcId="{E62C72CE-2665-4B58-99D7-EC484B9B4141}" destId="{A4721C1B-E314-49B6-BEB6-82CB04B1AE43}" srcOrd="0" destOrd="0" presId="urn:microsoft.com/office/officeart/2008/layout/HorizontalMultiLevelHierarchy"/>
    <dgm:cxn modelId="{46262AB1-00C2-48AD-AA12-D61D58D3B875}" type="presParOf" srcId="{E62C72CE-2665-4B58-99D7-EC484B9B4141}" destId="{5807C84C-AA9D-4B5C-80C0-5B23CEDBEBF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170BD1-C7DF-4631-879B-88DD0B236B02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7C8DC09-8FFA-4AD1-9683-3655DD422189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uz-Cyrl-UZ" dirty="0"/>
            <a:t>1</a:t>
          </a:r>
          <a:endParaRPr lang="ru-RU" dirty="0"/>
        </a:p>
      </dgm:t>
    </dgm:pt>
    <dgm:pt modelId="{C9BFF44D-24BA-4B95-A083-35049836FD39}" type="parTrans" cxnId="{39078C9D-239C-4DF9-A6C2-CA3A5C4FA2CF}">
      <dgm:prSet/>
      <dgm:spPr/>
      <dgm:t>
        <a:bodyPr/>
        <a:lstStyle/>
        <a:p>
          <a:endParaRPr lang="ru-RU"/>
        </a:p>
      </dgm:t>
    </dgm:pt>
    <dgm:pt modelId="{C6FC825B-1C3A-454B-98B6-B9C11C3C1D78}" type="sibTrans" cxnId="{39078C9D-239C-4DF9-A6C2-CA3A5C4FA2CF}">
      <dgm:prSet/>
      <dgm:spPr/>
      <dgm:t>
        <a:bodyPr/>
        <a:lstStyle/>
        <a:p>
          <a:endParaRPr lang="ru-RU"/>
        </a:p>
      </dgm:t>
    </dgm:pt>
    <dgm:pt modelId="{529E0424-8A3C-478B-87C8-F77241212CE4}">
      <dgm:prSet phldrT="[Текст]" custT="1"/>
      <dgm:spPr/>
      <dgm:t>
        <a:bodyPr/>
        <a:lstStyle/>
        <a:p>
          <a:pPr algn="just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Т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aqvimlar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Quyosh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Oy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harakatlari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bog</a:t>
          </a:r>
          <a:r>
            <a:rPr lang="ru-RU" sz="2400" dirty="0" smtClean="0">
              <a:latin typeface="Arial"/>
              <a:cs typeface="Arial"/>
            </a:rPr>
            <a:t>‘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langan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vaqtda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butun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dunyoda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rasmiy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taqvim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deb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Grigoriy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taqvimi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qabul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qilingan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 Bu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taqvim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12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oydan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iborat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dirty="0"/>
        </a:p>
      </dgm:t>
    </dgm:pt>
    <dgm:pt modelId="{722DD2A5-8450-45CF-A75E-2038BC151528}" type="parTrans" cxnId="{BAE9D1F6-535D-4304-808A-BA51DF1FEEE0}">
      <dgm:prSet/>
      <dgm:spPr/>
      <dgm:t>
        <a:bodyPr/>
        <a:lstStyle/>
        <a:p>
          <a:endParaRPr lang="ru-RU"/>
        </a:p>
      </dgm:t>
    </dgm:pt>
    <dgm:pt modelId="{1B4E0EBC-FC35-44C7-B387-AEBFC8151A68}" type="sibTrans" cxnId="{BAE9D1F6-535D-4304-808A-BA51DF1FEEE0}">
      <dgm:prSet/>
      <dgm:spPr/>
      <dgm:t>
        <a:bodyPr/>
        <a:lstStyle/>
        <a:p>
          <a:endParaRPr lang="ru-RU"/>
        </a:p>
      </dgm:t>
    </dgm:pt>
    <dgm:pt modelId="{1AB43053-4C50-4ED0-990D-860C39975C99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uz-Cyrl-UZ" dirty="0"/>
            <a:t>2</a:t>
          </a:r>
          <a:endParaRPr lang="ru-RU" dirty="0"/>
        </a:p>
      </dgm:t>
    </dgm:pt>
    <dgm:pt modelId="{F734433B-0869-484A-9737-22B688A648A6}" type="parTrans" cxnId="{252FCA28-C4DE-4A2D-8ADB-F25E632CABDA}">
      <dgm:prSet/>
      <dgm:spPr/>
      <dgm:t>
        <a:bodyPr/>
        <a:lstStyle/>
        <a:p>
          <a:endParaRPr lang="ru-RU"/>
        </a:p>
      </dgm:t>
    </dgm:pt>
    <dgm:pt modelId="{BF005F6E-9090-42EE-898B-9CC03082D781}" type="sibTrans" cxnId="{252FCA28-C4DE-4A2D-8ADB-F25E632CABDA}">
      <dgm:prSet/>
      <dgm:spPr/>
      <dgm:t>
        <a:bodyPr/>
        <a:lstStyle/>
        <a:p>
          <a:endParaRPr lang="ru-RU"/>
        </a:p>
      </dgm:t>
    </dgm:pt>
    <dgm:pt modelId="{237F1A68-10C8-48DE-AC12-CF267EDBADC0}">
      <dgm:prSet phldrT="[Текст]" custT="1"/>
      <dgm:spPr/>
      <dgm:t>
        <a:bodyPr/>
        <a:lstStyle/>
        <a:p>
          <a:pPr algn="just"/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Quyoshning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yillik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ko</a:t>
          </a:r>
          <a:r>
            <a:rPr lang="ru-RU" sz="2400" dirty="0" smtClean="0">
              <a:latin typeface="Arial"/>
              <a:cs typeface="Arial"/>
            </a:rPr>
            <a:t>‘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rinma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harakati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bog</a:t>
          </a:r>
          <a:r>
            <a:rPr lang="ru-RU" sz="2400" dirty="0" smtClean="0">
              <a:latin typeface="Arial"/>
              <a:cs typeface="Arial"/>
            </a:rPr>
            <a:t>‘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liq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bo</a:t>
          </a:r>
          <a:r>
            <a:rPr lang="ru-RU" sz="2400" dirty="0" smtClean="0">
              <a:latin typeface="Arial"/>
              <a:cs typeface="Arial"/>
            </a:rPr>
            <a:t>‘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lgan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quyosh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shamsiya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taqvimi</a:t>
          </a:r>
          <a:r>
            <a:rPr lang="uz-Cyrl-UZ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mavjud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400" dirty="0"/>
        </a:p>
      </dgm:t>
    </dgm:pt>
    <dgm:pt modelId="{0499C157-FC4B-4230-817A-69DF62B7B06F}" type="parTrans" cxnId="{CF38571E-AFC3-4B55-905B-FA5F99F11558}">
      <dgm:prSet/>
      <dgm:spPr/>
      <dgm:t>
        <a:bodyPr/>
        <a:lstStyle/>
        <a:p>
          <a:endParaRPr lang="ru-RU"/>
        </a:p>
      </dgm:t>
    </dgm:pt>
    <dgm:pt modelId="{27A06FCD-2DA0-4F54-AC59-1FAA084DAE17}" type="sibTrans" cxnId="{CF38571E-AFC3-4B55-905B-FA5F99F11558}">
      <dgm:prSet/>
      <dgm:spPr/>
      <dgm:t>
        <a:bodyPr/>
        <a:lstStyle/>
        <a:p>
          <a:endParaRPr lang="ru-RU"/>
        </a:p>
      </dgm:t>
    </dgm:pt>
    <dgm:pt modelId="{510650E1-B5EA-4A22-A577-1D5EF375D1FE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uz-Cyrl-UZ" dirty="0"/>
            <a:t>3</a:t>
          </a:r>
          <a:endParaRPr lang="ru-RU" dirty="0"/>
        </a:p>
      </dgm:t>
    </dgm:pt>
    <dgm:pt modelId="{122DB6F9-1642-475A-B9B4-089BB45743FB}" type="parTrans" cxnId="{3E79BD3A-0788-4367-8867-D8CCB28320AC}">
      <dgm:prSet/>
      <dgm:spPr/>
      <dgm:t>
        <a:bodyPr/>
        <a:lstStyle/>
        <a:p>
          <a:endParaRPr lang="ru-RU"/>
        </a:p>
      </dgm:t>
    </dgm:pt>
    <dgm:pt modelId="{B41B848F-A108-4F6B-93F9-761EC41C684F}" type="sibTrans" cxnId="{3E79BD3A-0788-4367-8867-D8CCB28320AC}">
      <dgm:prSet/>
      <dgm:spPr/>
      <dgm:t>
        <a:bodyPr/>
        <a:lstStyle/>
        <a:p>
          <a:endParaRPr lang="ru-RU"/>
        </a:p>
      </dgm:t>
    </dgm:pt>
    <dgm:pt modelId="{1DB86125-11EE-46A7-821E-3D38CBB2FA68}">
      <dgm:prSet phldrT="[Текст]" custT="1"/>
      <dgm:spPr/>
      <dgm:t>
        <a:bodyPr/>
        <a:lstStyle/>
        <a:p>
          <a:pPr algn="just"/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Oyning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harakati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bog</a:t>
          </a:r>
          <a:r>
            <a:rPr lang="ru-RU" sz="2400" dirty="0" smtClean="0">
              <a:latin typeface="Arial"/>
              <a:cs typeface="Arial"/>
            </a:rPr>
            <a:t>‘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liq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bo</a:t>
          </a:r>
          <a:r>
            <a:rPr lang="ru-RU" sz="2400" dirty="0" smtClean="0">
              <a:latin typeface="Arial"/>
              <a:cs typeface="Arial"/>
            </a:rPr>
            <a:t>‘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lgan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oy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qamariya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taqvimi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mavjud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400" dirty="0"/>
        </a:p>
      </dgm:t>
    </dgm:pt>
    <dgm:pt modelId="{3CE4AEEC-68AA-46F0-844A-588BA325BC4E}" type="parTrans" cxnId="{918938FB-B5F7-4385-A431-3802E674C996}">
      <dgm:prSet/>
      <dgm:spPr/>
      <dgm:t>
        <a:bodyPr/>
        <a:lstStyle/>
        <a:p>
          <a:endParaRPr lang="ru-RU"/>
        </a:p>
      </dgm:t>
    </dgm:pt>
    <dgm:pt modelId="{F92D0DDB-4F82-4E0C-BB48-F0E4402846EA}" type="sibTrans" cxnId="{918938FB-B5F7-4385-A431-3802E674C996}">
      <dgm:prSet/>
      <dgm:spPr/>
      <dgm:t>
        <a:bodyPr/>
        <a:lstStyle/>
        <a:p>
          <a:endParaRPr lang="ru-RU"/>
        </a:p>
      </dgm:t>
    </dgm:pt>
    <dgm:pt modelId="{6CAEDCA3-0E4F-46C8-BD0C-BDCF3A3A3688}" type="pres">
      <dgm:prSet presAssocID="{72170BD1-C7DF-4631-879B-88DD0B236B0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601835-56F2-48A0-9F29-BA23389C6B28}" type="pres">
      <dgm:prSet presAssocID="{37C8DC09-8FFA-4AD1-9683-3655DD422189}" presName="composite" presStyleCnt="0"/>
      <dgm:spPr/>
      <dgm:t>
        <a:bodyPr/>
        <a:lstStyle/>
        <a:p>
          <a:endParaRPr lang="ru-RU"/>
        </a:p>
      </dgm:t>
    </dgm:pt>
    <dgm:pt modelId="{4AF14993-C92F-4A5C-8188-774B85C31363}" type="pres">
      <dgm:prSet presAssocID="{37C8DC09-8FFA-4AD1-9683-3655DD42218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C4B87-542C-4380-8E37-2FFB9C997054}" type="pres">
      <dgm:prSet presAssocID="{37C8DC09-8FFA-4AD1-9683-3655DD422189}" presName="descendantText" presStyleLbl="alignAcc1" presStyleIdx="0" presStyleCnt="3" custScaleY="145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106C6-216D-4D42-B27F-EBD43089BB7C}" type="pres">
      <dgm:prSet presAssocID="{C6FC825B-1C3A-454B-98B6-B9C11C3C1D78}" presName="sp" presStyleCnt="0"/>
      <dgm:spPr/>
      <dgm:t>
        <a:bodyPr/>
        <a:lstStyle/>
        <a:p>
          <a:endParaRPr lang="ru-RU"/>
        </a:p>
      </dgm:t>
    </dgm:pt>
    <dgm:pt modelId="{E0E81803-5E8C-4759-AA50-AE668814D19A}" type="pres">
      <dgm:prSet presAssocID="{1AB43053-4C50-4ED0-990D-860C39975C99}" presName="composite" presStyleCnt="0"/>
      <dgm:spPr/>
      <dgm:t>
        <a:bodyPr/>
        <a:lstStyle/>
        <a:p>
          <a:endParaRPr lang="ru-RU"/>
        </a:p>
      </dgm:t>
    </dgm:pt>
    <dgm:pt modelId="{E00C9C75-AD63-432A-9033-6075B9E2454E}" type="pres">
      <dgm:prSet presAssocID="{1AB43053-4C50-4ED0-990D-860C39975C9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98BA08-D49E-492F-B7AF-C6B5B74BC52E}" type="pres">
      <dgm:prSet presAssocID="{1AB43053-4C50-4ED0-990D-860C39975C99}" presName="descendantText" presStyleLbl="alignAcc1" presStyleIdx="1" presStyleCnt="3" custScaleX="99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9CC5A-C658-40B5-B606-52ED2199AF1F}" type="pres">
      <dgm:prSet presAssocID="{BF005F6E-9090-42EE-898B-9CC03082D781}" presName="sp" presStyleCnt="0"/>
      <dgm:spPr/>
      <dgm:t>
        <a:bodyPr/>
        <a:lstStyle/>
        <a:p>
          <a:endParaRPr lang="ru-RU"/>
        </a:p>
      </dgm:t>
    </dgm:pt>
    <dgm:pt modelId="{90C8028A-D353-4A9E-9D3E-8EB1663478B7}" type="pres">
      <dgm:prSet presAssocID="{510650E1-B5EA-4A22-A577-1D5EF375D1FE}" presName="composite" presStyleCnt="0"/>
      <dgm:spPr/>
      <dgm:t>
        <a:bodyPr/>
        <a:lstStyle/>
        <a:p>
          <a:endParaRPr lang="ru-RU"/>
        </a:p>
      </dgm:t>
    </dgm:pt>
    <dgm:pt modelId="{ACDAF5B5-A979-43A6-95A1-C020317B4613}" type="pres">
      <dgm:prSet presAssocID="{510650E1-B5EA-4A22-A577-1D5EF375D1F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4DFD6-969D-4A6C-888A-7D55A8191E15}" type="pres">
      <dgm:prSet presAssocID="{510650E1-B5EA-4A22-A577-1D5EF375D1F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8938FB-B5F7-4385-A431-3802E674C996}" srcId="{510650E1-B5EA-4A22-A577-1D5EF375D1FE}" destId="{1DB86125-11EE-46A7-821E-3D38CBB2FA68}" srcOrd="0" destOrd="0" parTransId="{3CE4AEEC-68AA-46F0-844A-588BA325BC4E}" sibTransId="{F92D0DDB-4F82-4E0C-BB48-F0E4402846EA}"/>
    <dgm:cxn modelId="{252FCA28-C4DE-4A2D-8ADB-F25E632CABDA}" srcId="{72170BD1-C7DF-4631-879B-88DD0B236B02}" destId="{1AB43053-4C50-4ED0-990D-860C39975C99}" srcOrd="1" destOrd="0" parTransId="{F734433B-0869-484A-9737-22B688A648A6}" sibTransId="{BF005F6E-9090-42EE-898B-9CC03082D781}"/>
    <dgm:cxn modelId="{ACC6BDBF-CCF5-4708-AE11-8C0A0071F4FA}" type="presOf" srcId="{510650E1-B5EA-4A22-A577-1D5EF375D1FE}" destId="{ACDAF5B5-A979-43A6-95A1-C020317B4613}" srcOrd="0" destOrd="0" presId="urn:microsoft.com/office/officeart/2005/8/layout/chevron2"/>
    <dgm:cxn modelId="{BAE9D1F6-535D-4304-808A-BA51DF1FEEE0}" srcId="{37C8DC09-8FFA-4AD1-9683-3655DD422189}" destId="{529E0424-8A3C-478B-87C8-F77241212CE4}" srcOrd="0" destOrd="0" parTransId="{722DD2A5-8450-45CF-A75E-2038BC151528}" sibTransId="{1B4E0EBC-FC35-44C7-B387-AEBFC8151A68}"/>
    <dgm:cxn modelId="{82F50A28-222B-4FDC-B19B-6F106F2AFC86}" type="presOf" srcId="{72170BD1-C7DF-4631-879B-88DD0B236B02}" destId="{6CAEDCA3-0E4F-46C8-BD0C-BDCF3A3A3688}" srcOrd="0" destOrd="0" presId="urn:microsoft.com/office/officeart/2005/8/layout/chevron2"/>
    <dgm:cxn modelId="{39078C9D-239C-4DF9-A6C2-CA3A5C4FA2CF}" srcId="{72170BD1-C7DF-4631-879B-88DD0B236B02}" destId="{37C8DC09-8FFA-4AD1-9683-3655DD422189}" srcOrd="0" destOrd="0" parTransId="{C9BFF44D-24BA-4B95-A083-35049836FD39}" sibTransId="{C6FC825B-1C3A-454B-98B6-B9C11C3C1D78}"/>
    <dgm:cxn modelId="{3E79BD3A-0788-4367-8867-D8CCB28320AC}" srcId="{72170BD1-C7DF-4631-879B-88DD0B236B02}" destId="{510650E1-B5EA-4A22-A577-1D5EF375D1FE}" srcOrd="2" destOrd="0" parTransId="{122DB6F9-1642-475A-B9B4-089BB45743FB}" sibTransId="{B41B848F-A108-4F6B-93F9-761EC41C684F}"/>
    <dgm:cxn modelId="{5F03D240-0DD6-49E7-84B7-6F2DD49C358F}" type="presOf" srcId="{1DB86125-11EE-46A7-821E-3D38CBB2FA68}" destId="{A3A4DFD6-969D-4A6C-888A-7D55A8191E15}" srcOrd="0" destOrd="0" presId="urn:microsoft.com/office/officeart/2005/8/layout/chevron2"/>
    <dgm:cxn modelId="{378DAABB-65C8-43E4-BFA2-22533BA691E8}" type="presOf" srcId="{37C8DC09-8FFA-4AD1-9683-3655DD422189}" destId="{4AF14993-C92F-4A5C-8188-774B85C31363}" srcOrd="0" destOrd="0" presId="urn:microsoft.com/office/officeart/2005/8/layout/chevron2"/>
    <dgm:cxn modelId="{CF38571E-AFC3-4B55-905B-FA5F99F11558}" srcId="{1AB43053-4C50-4ED0-990D-860C39975C99}" destId="{237F1A68-10C8-48DE-AC12-CF267EDBADC0}" srcOrd="0" destOrd="0" parTransId="{0499C157-FC4B-4230-817A-69DF62B7B06F}" sibTransId="{27A06FCD-2DA0-4F54-AC59-1FAA084DAE17}"/>
    <dgm:cxn modelId="{80713A15-56E0-4BD9-81E1-8900D5D8AA51}" type="presOf" srcId="{529E0424-8A3C-478B-87C8-F77241212CE4}" destId="{A8BC4B87-542C-4380-8E37-2FFB9C997054}" srcOrd="0" destOrd="0" presId="urn:microsoft.com/office/officeart/2005/8/layout/chevron2"/>
    <dgm:cxn modelId="{42A03DA7-0E96-40D2-81B5-DEC41ACB2090}" type="presOf" srcId="{237F1A68-10C8-48DE-AC12-CF267EDBADC0}" destId="{C898BA08-D49E-492F-B7AF-C6B5B74BC52E}" srcOrd="0" destOrd="0" presId="urn:microsoft.com/office/officeart/2005/8/layout/chevron2"/>
    <dgm:cxn modelId="{573D158F-7E6A-4EB4-A18A-3BCF14084DEA}" type="presOf" srcId="{1AB43053-4C50-4ED0-990D-860C39975C99}" destId="{E00C9C75-AD63-432A-9033-6075B9E2454E}" srcOrd="0" destOrd="0" presId="urn:microsoft.com/office/officeart/2005/8/layout/chevron2"/>
    <dgm:cxn modelId="{7F9B989A-973A-456B-86D2-17968BEFD47B}" type="presParOf" srcId="{6CAEDCA3-0E4F-46C8-BD0C-BDCF3A3A3688}" destId="{6E601835-56F2-48A0-9F29-BA23389C6B28}" srcOrd="0" destOrd="0" presId="urn:microsoft.com/office/officeart/2005/8/layout/chevron2"/>
    <dgm:cxn modelId="{05BCD247-8762-4F1A-A3DE-A3EF4CBD1379}" type="presParOf" srcId="{6E601835-56F2-48A0-9F29-BA23389C6B28}" destId="{4AF14993-C92F-4A5C-8188-774B85C31363}" srcOrd="0" destOrd="0" presId="urn:microsoft.com/office/officeart/2005/8/layout/chevron2"/>
    <dgm:cxn modelId="{672671F6-F167-42AF-B013-92B707E92254}" type="presParOf" srcId="{6E601835-56F2-48A0-9F29-BA23389C6B28}" destId="{A8BC4B87-542C-4380-8E37-2FFB9C997054}" srcOrd="1" destOrd="0" presId="urn:microsoft.com/office/officeart/2005/8/layout/chevron2"/>
    <dgm:cxn modelId="{3A346A13-C8E1-4B6B-B097-141CFD0CABB0}" type="presParOf" srcId="{6CAEDCA3-0E4F-46C8-BD0C-BDCF3A3A3688}" destId="{56C106C6-216D-4D42-B27F-EBD43089BB7C}" srcOrd="1" destOrd="0" presId="urn:microsoft.com/office/officeart/2005/8/layout/chevron2"/>
    <dgm:cxn modelId="{CF513F44-AAB8-4EAC-B038-976AD2DDC422}" type="presParOf" srcId="{6CAEDCA3-0E4F-46C8-BD0C-BDCF3A3A3688}" destId="{E0E81803-5E8C-4759-AA50-AE668814D19A}" srcOrd="2" destOrd="0" presId="urn:microsoft.com/office/officeart/2005/8/layout/chevron2"/>
    <dgm:cxn modelId="{664E7C05-04E1-4A4D-85E2-05A399D615BE}" type="presParOf" srcId="{E0E81803-5E8C-4759-AA50-AE668814D19A}" destId="{E00C9C75-AD63-432A-9033-6075B9E2454E}" srcOrd="0" destOrd="0" presId="urn:microsoft.com/office/officeart/2005/8/layout/chevron2"/>
    <dgm:cxn modelId="{6AEE20DB-BAA9-4969-8069-3573C47E2DED}" type="presParOf" srcId="{E0E81803-5E8C-4759-AA50-AE668814D19A}" destId="{C898BA08-D49E-492F-B7AF-C6B5B74BC52E}" srcOrd="1" destOrd="0" presId="urn:microsoft.com/office/officeart/2005/8/layout/chevron2"/>
    <dgm:cxn modelId="{AAC01B24-1365-488F-80B8-DA9AACCE659A}" type="presParOf" srcId="{6CAEDCA3-0E4F-46C8-BD0C-BDCF3A3A3688}" destId="{C619CC5A-C658-40B5-B606-52ED2199AF1F}" srcOrd="3" destOrd="0" presId="urn:microsoft.com/office/officeart/2005/8/layout/chevron2"/>
    <dgm:cxn modelId="{B51C76C3-6249-4AFD-8C1E-CAD8880379AA}" type="presParOf" srcId="{6CAEDCA3-0E4F-46C8-BD0C-BDCF3A3A3688}" destId="{90C8028A-D353-4A9E-9D3E-8EB1663478B7}" srcOrd="4" destOrd="0" presId="urn:microsoft.com/office/officeart/2005/8/layout/chevron2"/>
    <dgm:cxn modelId="{5695848F-EF0A-4567-9CC8-C7CD60719CB7}" type="presParOf" srcId="{90C8028A-D353-4A9E-9D3E-8EB1663478B7}" destId="{ACDAF5B5-A979-43A6-95A1-C020317B4613}" srcOrd="0" destOrd="0" presId="urn:microsoft.com/office/officeart/2005/8/layout/chevron2"/>
    <dgm:cxn modelId="{F98DEEE2-3017-4705-874D-059AD00835F3}" type="presParOf" srcId="{90C8028A-D353-4A9E-9D3E-8EB1663478B7}" destId="{A3A4DFD6-969D-4A6C-888A-7D55A8191E1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85ABA5-25B3-4227-B72E-04C99D87B3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DFCE35-E889-469D-8E0E-5D03BC8D4CD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pPr algn="just" rtl="0">
            <a:lnSpc>
              <a:spcPct val="100000"/>
            </a:lnSpc>
            <a:spcAft>
              <a:spcPts val="0"/>
            </a:spcAft>
          </a:pPr>
          <a:r>
            <a:rPr lang="en-US" sz="24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</a:t>
          </a:r>
          <a:r>
            <a:rPr lang="en-US" sz="2400" dirty="0" err="1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Hijriy-shamsiy</a:t>
          </a:r>
          <a:r>
            <a:rPr lang="en-US" sz="24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21-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martdan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boshlanadi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400" b="1" dirty="0" err="1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Shamsiya</a:t>
          </a:r>
          <a:r>
            <a:rPr lang="en-US" sz="24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taqvimi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da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ham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har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4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kabisa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yili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hisoblanadi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Bu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taqvim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payg</a:t>
          </a:r>
          <a:r>
            <a:rPr lang="ru-RU" sz="24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‘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ambarimiz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Muhammad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alayhissalomning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Makkadan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Madinaga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ko</a:t>
          </a:r>
          <a:r>
            <a:rPr lang="ru-RU" sz="24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‘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chgan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ya’ni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hijr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qilgan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vaqtdan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milodiy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z-Cyrl-UZ" sz="24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</a:t>
          </a:r>
          <a:r>
            <a:rPr lang="en-US" sz="24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622-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yildan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boshlangan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400" dirty="0" smtClean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 rtl="0">
            <a:lnSpc>
              <a:spcPct val="100000"/>
            </a:lnSpc>
            <a:spcAft>
              <a:spcPts val="0"/>
            </a:spcAft>
          </a:pPr>
          <a:r>
            <a:rPr lang="en-US" sz="24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</a:t>
          </a:r>
          <a:r>
            <a:rPr lang="en-US" sz="2400" dirty="0" err="1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Shu</a:t>
          </a:r>
          <a:r>
            <a:rPr lang="en-US" sz="24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sababli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hijriy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deyiladi</a:t>
          </a:r>
          <a:r>
            <a: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F1A65-BE31-48F3-96C5-1CF7128B8B6E}" type="parTrans" cxnId="{5ADE06DD-F79E-4F45-A878-8D4B2C60411E}">
      <dgm:prSet/>
      <dgm:spPr/>
      <dgm:t>
        <a:bodyPr/>
        <a:lstStyle/>
        <a:p>
          <a:endParaRPr lang="ru-RU"/>
        </a:p>
      </dgm:t>
    </dgm:pt>
    <dgm:pt modelId="{79E665A5-B0C0-4156-9952-DA08106F5DC1}" type="sibTrans" cxnId="{5ADE06DD-F79E-4F45-A878-8D4B2C60411E}">
      <dgm:prSet/>
      <dgm:spPr/>
      <dgm:t>
        <a:bodyPr/>
        <a:lstStyle/>
        <a:p>
          <a:endParaRPr lang="ru-RU"/>
        </a:p>
      </dgm:t>
    </dgm:pt>
    <dgm:pt modelId="{3200ED89-CDC3-4B6D-B9BB-D1FE9BEAB17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hamal</a:t>
          </a:r>
          <a:r>
            <a:rPr lang="en-US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— </a:t>
          </a:r>
          <a:r>
            <a:rPr lang="en-US" sz="24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30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savr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31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javzo</a:t>
          </a:r>
          <a:r>
            <a:rPr lang="en-US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— 31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saraton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31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asad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—31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sunbula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— </a:t>
          </a:r>
          <a:r>
            <a:rPr lang="en-US" sz="24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30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mezon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400" b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29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aqrab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400" b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29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qavs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4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30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jadiy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31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dalv</a:t>
          </a:r>
          <a:r>
            <a:rPr lang="en-US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— 31</a:t>
          </a:r>
          <a:endParaRPr lang="uz-Cyrl-UZ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ts val="0"/>
            </a:spcAft>
          </a:pPr>
          <a:r>
            <a:rPr lang="en-US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hut</a:t>
          </a:r>
          <a:r>
            <a:rPr lang="en-US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—31</a:t>
          </a:r>
          <a:endParaRPr lang="ru-RU" sz="2400" b="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175231-B7B9-449E-9AFB-C52E08B41B0F}" type="parTrans" cxnId="{A66D9234-0100-4356-80FC-58630E2476DD}">
      <dgm:prSet/>
      <dgm:spPr/>
      <dgm:t>
        <a:bodyPr/>
        <a:lstStyle/>
        <a:p>
          <a:endParaRPr lang="ru-RU"/>
        </a:p>
      </dgm:t>
    </dgm:pt>
    <dgm:pt modelId="{88F074C5-B010-46C6-9C2B-23C6E09F6B8D}" type="sibTrans" cxnId="{A66D9234-0100-4356-80FC-58630E2476DD}">
      <dgm:prSet/>
      <dgm:spPr/>
      <dgm:t>
        <a:bodyPr/>
        <a:lstStyle/>
        <a:p>
          <a:endParaRPr lang="ru-RU"/>
        </a:p>
      </dgm:t>
    </dgm:pt>
    <dgm:pt modelId="{C7B4507B-D8CB-4AE4-850D-79B797BCD4DB}" type="pres">
      <dgm:prSet presAssocID="{4985ABA5-25B3-4227-B72E-04C99D87B3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94E26D-8A1A-4B2F-8941-1B2734DF4DC5}" type="pres">
      <dgm:prSet presAssocID="{3FDFCE35-E889-469D-8E0E-5D03BC8D4CD5}" presName="node" presStyleLbl="node1" presStyleIdx="0" presStyleCnt="2" custScaleX="173317" custScaleY="110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A6A9F-CB2C-4A5A-AC9F-396DB40516B0}" type="pres">
      <dgm:prSet presAssocID="{79E665A5-B0C0-4156-9952-DA08106F5DC1}" presName="sibTrans" presStyleLbl="sibTrans2D1" presStyleIdx="0" presStyleCnt="1" custScaleX="156788" custScaleY="190115" custLinFactNeighborX="10911" custLinFactNeighborY="7384"/>
      <dgm:spPr/>
      <dgm:t>
        <a:bodyPr/>
        <a:lstStyle/>
        <a:p>
          <a:endParaRPr lang="ru-RU"/>
        </a:p>
      </dgm:t>
    </dgm:pt>
    <dgm:pt modelId="{A7697928-14DC-4CD4-A855-B6B7E3FE4A85}" type="pres">
      <dgm:prSet presAssocID="{79E665A5-B0C0-4156-9952-DA08106F5DC1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AAFA9A7B-D68F-45F4-9A42-FF3D9C88262C}" type="pres">
      <dgm:prSet presAssocID="{3200ED89-CDC3-4B6D-B9BB-D1FE9BEAB17E}" presName="node" presStyleLbl="node1" presStyleIdx="1" presStyleCnt="2" custScaleX="120795" custScaleY="110708" custLinFactNeighborX="-27542" custLinFactNeighborY="1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445914-120D-47D8-AB64-83D2BEDC45DC}" type="presOf" srcId="{3FDFCE35-E889-469D-8E0E-5D03BC8D4CD5}" destId="{D794E26D-8A1A-4B2F-8941-1B2734DF4DC5}" srcOrd="0" destOrd="0" presId="urn:microsoft.com/office/officeart/2005/8/layout/process1"/>
    <dgm:cxn modelId="{5ADE06DD-F79E-4F45-A878-8D4B2C60411E}" srcId="{4985ABA5-25B3-4227-B72E-04C99D87B33B}" destId="{3FDFCE35-E889-469D-8E0E-5D03BC8D4CD5}" srcOrd="0" destOrd="0" parTransId="{E3BF1A65-BE31-48F3-96C5-1CF7128B8B6E}" sibTransId="{79E665A5-B0C0-4156-9952-DA08106F5DC1}"/>
    <dgm:cxn modelId="{A66D9234-0100-4356-80FC-58630E2476DD}" srcId="{4985ABA5-25B3-4227-B72E-04C99D87B33B}" destId="{3200ED89-CDC3-4B6D-B9BB-D1FE9BEAB17E}" srcOrd="1" destOrd="0" parTransId="{40175231-B7B9-449E-9AFB-C52E08B41B0F}" sibTransId="{88F074C5-B010-46C6-9C2B-23C6E09F6B8D}"/>
    <dgm:cxn modelId="{DAB1491A-399A-432C-BB0F-94FA4F2D98E8}" type="presOf" srcId="{79E665A5-B0C0-4156-9952-DA08106F5DC1}" destId="{A7697928-14DC-4CD4-A855-B6B7E3FE4A85}" srcOrd="1" destOrd="0" presId="urn:microsoft.com/office/officeart/2005/8/layout/process1"/>
    <dgm:cxn modelId="{8003AA3C-3D87-4AE2-B655-DA9140629DD0}" type="presOf" srcId="{79E665A5-B0C0-4156-9952-DA08106F5DC1}" destId="{403A6A9F-CB2C-4A5A-AC9F-396DB40516B0}" srcOrd="0" destOrd="0" presId="urn:microsoft.com/office/officeart/2005/8/layout/process1"/>
    <dgm:cxn modelId="{55F6A6DC-1D44-43EF-B962-C96288BB69AE}" type="presOf" srcId="{3200ED89-CDC3-4B6D-B9BB-D1FE9BEAB17E}" destId="{AAFA9A7B-D68F-45F4-9A42-FF3D9C88262C}" srcOrd="0" destOrd="0" presId="urn:microsoft.com/office/officeart/2005/8/layout/process1"/>
    <dgm:cxn modelId="{105D984E-8B61-48D2-B687-321921855158}" type="presOf" srcId="{4985ABA5-25B3-4227-B72E-04C99D87B33B}" destId="{C7B4507B-D8CB-4AE4-850D-79B797BCD4DB}" srcOrd="0" destOrd="0" presId="urn:microsoft.com/office/officeart/2005/8/layout/process1"/>
    <dgm:cxn modelId="{05F78856-E71E-4A45-95AC-5434E0B6DF7F}" type="presParOf" srcId="{C7B4507B-D8CB-4AE4-850D-79B797BCD4DB}" destId="{D794E26D-8A1A-4B2F-8941-1B2734DF4DC5}" srcOrd="0" destOrd="0" presId="urn:microsoft.com/office/officeart/2005/8/layout/process1"/>
    <dgm:cxn modelId="{83B315BD-0CB8-4377-8CB8-0D51E3843F8B}" type="presParOf" srcId="{C7B4507B-D8CB-4AE4-850D-79B797BCD4DB}" destId="{403A6A9F-CB2C-4A5A-AC9F-396DB40516B0}" srcOrd="1" destOrd="0" presId="urn:microsoft.com/office/officeart/2005/8/layout/process1"/>
    <dgm:cxn modelId="{35AB332A-5278-460B-9FBD-88F69BA6E912}" type="presParOf" srcId="{403A6A9F-CB2C-4A5A-AC9F-396DB40516B0}" destId="{A7697928-14DC-4CD4-A855-B6B7E3FE4A85}" srcOrd="0" destOrd="0" presId="urn:microsoft.com/office/officeart/2005/8/layout/process1"/>
    <dgm:cxn modelId="{5DF3AF65-40ED-441E-8636-9BC5581281E4}" type="presParOf" srcId="{C7B4507B-D8CB-4AE4-850D-79B797BCD4DB}" destId="{AAFA9A7B-D68F-45F4-9A42-FF3D9C88262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9CAD5-0F75-4E00-B0A4-1401E3FF3A53}">
      <dsp:nvSpPr>
        <dsp:cNvPr id="0" name=""/>
        <dsp:cNvSpPr/>
      </dsp:nvSpPr>
      <dsp:spPr>
        <a:xfrm>
          <a:off x="2895641" y="2017528"/>
          <a:ext cx="1877365" cy="1424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8682" y="0"/>
              </a:lnTo>
              <a:lnTo>
                <a:pt x="938682" y="1424569"/>
              </a:lnTo>
              <a:lnTo>
                <a:pt x="1877365" y="1424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3775407" y="2670896"/>
        <a:ext cx="117833" cy="117833"/>
      </dsp:txXfrm>
    </dsp:sp>
    <dsp:sp modelId="{0AFAE0F5-1613-439D-BCFC-1C534C4060DC}">
      <dsp:nvSpPr>
        <dsp:cNvPr id="0" name=""/>
        <dsp:cNvSpPr/>
      </dsp:nvSpPr>
      <dsp:spPr>
        <a:xfrm>
          <a:off x="2895641" y="2017528"/>
          <a:ext cx="1908875" cy="111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4437" y="0"/>
              </a:lnTo>
              <a:lnTo>
                <a:pt x="954437" y="111307"/>
              </a:lnTo>
              <a:lnTo>
                <a:pt x="1908875" y="1113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802276" y="2025379"/>
        <a:ext cx="95605" cy="95605"/>
      </dsp:txXfrm>
    </dsp:sp>
    <dsp:sp modelId="{3BADD391-4611-42A3-AA23-1CFCA4A3DC0F}">
      <dsp:nvSpPr>
        <dsp:cNvPr id="0" name=""/>
        <dsp:cNvSpPr/>
      </dsp:nvSpPr>
      <dsp:spPr>
        <a:xfrm>
          <a:off x="2895641" y="933952"/>
          <a:ext cx="1770809" cy="1083575"/>
        </a:xfrm>
        <a:custGeom>
          <a:avLst/>
          <a:gdLst/>
          <a:ahLst/>
          <a:cxnLst/>
          <a:rect l="0" t="0" r="0" b="0"/>
          <a:pathLst>
            <a:path>
              <a:moveTo>
                <a:pt x="0" y="1083575"/>
              </a:moveTo>
              <a:lnTo>
                <a:pt x="885404" y="1083575"/>
              </a:lnTo>
              <a:lnTo>
                <a:pt x="885404" y="0"/>
              </a:lnTo>
              <a:lnTo>
                <a:pt x="177080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729145" y="1423840"/>
        <a:ext cx="103801" cy="103801"/>
      </dsp:txXfrm>
    </dsp:sp>
    <dsp:sp modelId="{5DDB394F-E2F4-49FD-95B2-DBD919B2A4D7}">
      <dsp:nvSpPr>
        <dsp:cNvPr id="0" name=""/>
        <dsp:cNvSpPr/>
      </dsp:nvSpPr>
      <dsp:spPr>
        <a:xfrm>
          <a:off x="-154280" y="1179430"/>
          <a:ext cx="4423648" cy="1676195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smtClean="0"/>
            <a:t> </a:t>
          </a:r>
          <a:r>
            <a:rPr lang="en-US" sz="4400" b="1" kern="1200" smtClean="0">
              <a:latin typeface="Arial" pitchFamily="34" charset="0"/>
              <a:ea typeface="Arial Unicode MS" panose="020B0604020202020204" pitchFamily="34" charset="-128"/>
              <a:cs typeface="Arial" pitchFamily="34" charset="0"/>
            </a:rPr>
            <a:t>Vaqt o‘lchovi</a:t>
          </a:r>
          <a:endParaRPr lang="ru-RU" sz="4400" kern="1200" dirty="0">
            <a:latin typeface="Arial" pitchFamily="34" charset="0"/>
            <a:ea typeface="Arial Unicode MS" panose="020B0604020202020204" pitchFamily="34" charset="-128"/>
            <a:cs typeface="Arial" pitchFamily="34" charset="0"/>
          </a:endParaRPr>
        </a:p>
      </dsp:txBody>
      <dsp:txXfrm>
        <a:off x="-154280" y="1179430"/>
        <a:ext cx="4423648" cy="1676195"/>
      </dsp:txXfrm>
    </dsp:sp>
    <dsp:sp modelId="{5F7C4E86-2C10-48F1-AD6B-A65F17176863}">
      <dsp:nvSpPr>
        <dsp:cNvPr id="0" name=""/>
        <dsp:cNvSpPr/>
      </dsp:nvSpPr>
      <dsp:spPr>
        <a:xfrm>
          <a:off x="4666451" y="513706"/>
          <a:ext cx="3723881" cy="8404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smtClean="0">
              <a:latin typeface="Arial" pitchFamily="34" charset="0"/>
              <a:cs typeface="Arial" pitchFamily="34" charset="0"/>
            </a:rPr>
            <a:t>Mahalliy vaqt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4666451" y="513706"/>
        <a:ext cx="3723881" cy="840493"/>
      </dsp:txXfrm>
    </dsp:sp>
    <dsp:sp modelId="{2310FB29-4031-4B40-A2B3-80C92B9EE3B1}">
      <dsp:nvSpPr>
        <dsp:cNvPr id="0" name=""/>
        <dsp:cNvSpPr/>
      </dsp:nvSpPr>
      <dsp:spPr>
        <a:xfrm>
          <a:off x="4804517" y="1608305"/>
          <a:ext cx="3566770" cy="1041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smtClean="0">
              <a:latin typeface="Arial" pitchFamily="34" charset="0"/>
              <a:cs typeface="Arial" pitchFamily="34" charset="0"/>
            </a:rPr>
            <a:t>Mintaqa vaqti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4804517" y="1608305"/>
        <a:ext cx="3566770" cy="1041060"/>
      </dsp:txXfrm>
    </dsp:sp>
    <dsp:sp modelId="{A4721C1B-E314-49B6-BEB6-82CB04B1AE43}">
      <dsp:nvSpPr>
        <dsp:cNvPr id="0" name=""/>
        <dsp:cNvSpPr/>
      </dsp:nvSpPr>
      <dsp:spPr>
        <a:xfrm>
          <a:off x="4773006" y="2974224"/>
          <a:ext cx="3566770" cy="93574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smtClean="0">
              <a:latin typeface="Arial" pitchFamily="34" charset="0"/>
              <a:cs typeface="Arial" pitchFamily="34" charset="0"/>
            </a:rPr>
            <a:t>Dunyo vaqti</a:t>
          </a:r>
          <a:r>
            <a:rPr lang="ru-RU" sz="4000" b="1" i="0" kern="1200" smtClean="0">
              <a:latin typeface="Arial" pitchFamily="34" charset="0"/>
              <a:cs typeface="Arial" pitchFamily="34" charset="0"/>
            </a:rPr>
            <a:t> </a:t>
          </a:r>
          <a:endParaRPr lang="ru-RU" sz="4000" b="1" i="0" kern="1200" dirty="0">
            <a:latin typeface="Arial" pitchFamily="34" charset="0"/>
            <a:cs typeface="Arial" pitchFamily="34" charset="0"/>
          </a:endParaRPr>
        </a:p>
      </dsp:txBody>
      <dsp:txXfrm>
        <a:off x="4773006" y="2974224"/>
        <a:ext cx="3566770" cy="9357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14993-C92F-4A5C-8188-774B85C31363}">
      <dsp:nvSpPr>
        <dsp:cNvPr id="0" name=""/>
        <dsp:cNvSpPr/>
      </dsp:nvSpPr>
      <dsp:spPr>
        <a:xfrm rot="5400000">
          <a:off x="-211129" y="420950"/>
          <a:ext cx="1407530" cy="985271"/>
        </a:xfrm>
        <a:prstGeom prst="chevron">
          <a:avLst/>
        </a:prstGeom>
        <a:solidFill>
          <a:srgbClr val="92D05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Cyrl-UZ" sz="2700" kern="1200" dirty="0"/>
            <a:t>1</a:t>
          </a:r>
          <a:endParaRPr lang="ru-RU" sz="2700" kern="1200" dirty="0"/>
        </a:p>
      </dsp:txBody>
      <dsp:txXfrm rot="-5400000">
        <a:off x="1" y="702457"/>
        <a:ext cx="985271" cy="422259"/>
      </dsp:txXfrm>
    </dsp:sp>
    <dsp:sp modelId="{A8BC4B87-542C-4380-8E37-2FFB9C997054}">
      <dsp:nvSpPr>
        <dsp:cNvPr id="0" name=""/>
        <dsp:cNvSpPr/>
      </dsp:nvSpPr>
      <dsp:spPr>
        <a:xfrm rot="5400000">
          <a:off x="4223470" y="-3235556"/>
          <a:ext cx="1329250" cy="78056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Т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aqvimlar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Quyosh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harakatlari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bog</a:t>
          </a:r>
          <a:r>
            <a:rPr lang="ru-RU" sz="2400" kern="1200" dirty="0" smtClean="0">
              <a:latin typeface="Arial"/>
              <a:cs typeface="Arial"/>
            </a:rPr>
            <a:t>‘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langan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vaqtda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butun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dunyoda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rasmiy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taqvim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deb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Grigoriy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taqvimi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qabul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qilingan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 Bu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taqvim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12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oydan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iborat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kern="1200" dirty="0"/>
        </a:p>
      </dsp:txBody>
      <dsp:txXfrm rot="-5400000">
        <a:off x="985271" y="67532"/>
        <a:ext cx="7740760" cy="1199472"/>
      </dsp:txXfrm>
    </dsp:sp>
    <dsp:sp modelId="{E00C9C75-AD63-432A-9033-6075B9E2454E}">
      <dsp:nvSpPr>
        <dsp:cNvPr id="0" name=""/>
        <dsp:cNvSpPr/>
      </dsp:nvSpPr>
      <dsp:spPr>
        <a:xfrm rot="5400000">
          <a:off x="-211129" y="1642953"/>
          <a:ext cx="1407530" cy="985271"/>
        </a:xfrm>
        <a:prstGeom prst="chevron">
          <a:avLst/>
        </a:prstGeom>
        <a:solidFill>
          <a:srgbClr val="92D05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Cyrl-UZ" sz="2700" kern="1200" dirty="0"/>
            <a:t>2</a:t>
          </a:r>
          <a:endParaRPr lang="ru-RU" sz="2700" kern="1200" dirty="0"/>
        </a:p>
      </dsp:txBody>
      <dsp:txXfrm rot="-5400000">
        <a:off x="1" y="1924460"/>
        <a:ext cx="985271" cy="422259"/>
      </dsp:txXfrm>
    </dsp:sp>
    <dsp:sp modelId="{C898BA08-D49E-492F-B7AF-C6B5B74BC52E}">
      <dsp:nvSpPr>
        <dsp:cNvPr id="0" name=""/>
        <dsp:cNvSpPr/>
      </dsp:nvSpPr>
      <dsp:spPr>
        <a:xfrm rot="5400000">
          <a:off x="4430648" y="-2001572"/>
          <a:ext cx="914894" cy="7781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Quyoshning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yillik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</a:t>
          </a:r>
          <a:r>
            <a:rPr lang="ru-RU" sz="2400" kern="1200" dirty="0" smtClean="0">
              <a:latin typeface="Arial"/>
              <a:cs typeface="Arial"/>
            </a:rPr>
            <a:t>‘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rinma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harakati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bog</a:t>
          </a:r>
          <a:r>
            <a:rPr lang="ru-RU" sz="2400" kern="1200" dirty="0" smtClean="0">
              <a:latin typeface="Arial"/>
              <a:cs typeface="Arial"/>
            </a:rPr>
            <a:t>‘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liq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</a:t>
          </a:r>
          <a:r>
            <a:rPr lang="ru-RU" sz="2400" kern="1200" dirty="0" smtClean="0">
              <a:latin typeface="Arial"/>
              <a:cs typeface="Arial"/>
            </a:rPr>
            <a:t>‘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lgan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quyosh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shamsiya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taqvimi</a:t>
          </a:r>
          <a:r>
            <a:rPr lang="uz-Cyrl-UZ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mavjud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400" kern="1200" dirty="0"/>
        </a:p>
      </dsp:txBody>
      <dsp:txXfrm rot="-5400000">
        <a:off x="997253" y="1476484"/>
        <a:ext cx="7737025" cy="825572"/>
      </dsp:txXfrm>
    </dsp:sp>
    <dsp:sp modelId="{ACDAF5B5-A979-43A6-95A1-C020317B4613}">
      <dsp:nvSpPr>
        <dsp:cNvPr id="0" name=""/>
        <dsp:cNvSpPr/>
      </dsp:nvSpPr>
      <dsp:spPr>
        <a:xfrm rot="5400000">
          <a:off x="-211129" y="2864955"/>
          <a:ext cx="1407530" cy="985271"/>
        </a:xfrm>
        <a:prstGeom prst="chevron">
          <a:avLst/>
        </a:prstGeom>
        <a:solidFill>
          <a:srgbClr val="92D05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Cyrl-UZ" sz="2700" kern="1200" dirty="0"/>
            <a:t>3</a:t>
          </a:r>
          <a:endParaRPr lang="ru-RU" sz="2700" kern="1200" dirty="0"/>
        </a:p>
      </dsp:txBody>
      <dsp:txXfrm rot="-5400000">
        <a:off x="1" y="3146462"/>
        <a:ext cx="985271" cy="422259"/>
      </dsp:txXfrm>
    </dsp:sp>
    <dsp:sp modelId="{A3A4DFD6-969D-4A6C-888A-7D55A8191E15}">
      <dsp:nvSpPr>
        <dsp:cNvPr id="0" name=""/>
        <dsp:cNvSpPr/>
      </dsp:nvSpPr>
      <dsp:spPr>
        <a:xfrm rot="5400000">
          <a:off x="4430648" y="-791551"/>
          <a:ext cx="914894" cy="78056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Oyning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harakati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bog</a:t>
          </a:r>
          <a:r>
            <a:rPr lang="ru-RU" sz="2400" kern="1200" dirty="0" smtClean="0">
              <a:latin typeface="Arial"/>
              <a:cs typeface="Arial"/>
            </a:rPr>
            <a:t>‘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liq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</a:t>
          </a:r>
          <a:r>
            <a:rPr lang="ru-RU" sz="2400" kern="1200" dirty="0" smtClean="0">
              <a:latin typeface="Arial"/>
              <a:cs typeface="Arial"/>
            </a:rPr>
            <a:t>‘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lgan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oy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qamariya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taqvimi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mavjud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400" kern="1200" dirty="0"/>
        </a:p>
      </dsp:txBody>
      <dsp:txXfrm rot="-5400000">
        <a:off x="985271" y="2698487"/>
        <a:ext cx="7760988" cy="8255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4E26D-8A1A-4B2F-8941-1B2734DF4DC5}">
      <dsp:nvSpPr>
        <dsp:cNvPr id="0" name=""/>
        <dsp:cNvSpPr/>
      </dsp:nvSpPr>
      <dsp:spPr>
        <a:xfrm>
          <a:off x="11343" y="0"/>
          <a:ext cx="4595280" cy="4069443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</a:t>
          </a:r>
          <a:r>
            <a:rPr lang="en-US" sz="2400" kern="1200" dirty="0" err="1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Hijriy-shamsiy</a:t>
          </a:r>
          <a:r>
            <a:rPr lang="en-US" sz="2400" kern="1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21-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martdan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boshlanadi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400" b="1" kern="1200" dirty="0" err="1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Shamsiya</a:t>
          </a:r>
          <a:r>
            <a:rPr lang="en-US" sz="2400" b="1" kern="1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taqvimi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da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ham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har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4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yilda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kabisa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yili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hisoblanadi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Bu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taqvim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payg</a:t>
          </a:r>
          <a:r>
            <a:rPr lang="ru-RU" sz="240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‘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ambarimiz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Muhammad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alayhissalomning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Makkadan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Madinaga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ko</a:t>
          </a:r>
          <a:r>
            <a:rPr lang="ru-RU" sz="240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‘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chgan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ya’ni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hijr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qilgan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vaqtdan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milodiy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z-Cyrl-UZ" sz="2400" kern="1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</a:t>
          </a:r>
          <a:r>
            <a:rPr lang="en-US" sz="2400" kern="1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622-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yildan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boshlangan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400" kern="1200" dirty="0" smtClean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</a:t>
          </a:r>
          <a:r>
            <a:rPr lang="en-US" sz="2400" kern="1200" dirty="0" err="1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Shu</a:t>
          </a:r>
          <a:r>
            <a:rPr lang="en-US" sz="2400" kern="1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sababli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hijriy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deyiladi</a:t>
          </a:r>
          <a:r>
            <a:rPr lang="en-US" sz="240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533" y="119190"/>
        <a:ext cx="4356900" cy="3831063"/>
      </dsp:txXfrm>
    </dsp:sp>
    <dsp:sp modelId="{403A6A9F-CB2C-4A5A-AC9F-396DB40516B0}">
      <dsp:nvSpPr>
        <dsp:cNvPr id="0" name=""/>
        <dsp:cNvSpPr/>
      </dsp:nvSpPr>
      <dsp:spPr>
        <a:xfrm>
          <a:off x="4744177" y="1458232"/>
          <a:ext cx="726480" cy="1250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/>
        </a:p>
      </dsp:txBody>
      <dsp:txXfrm>
        <a:off x="4744177" y="1708249"/>
        <a:ext cx="508536" cy="750049"/>
      </dsp:txXfrm>
    </dsp:sp>
    <dsp:sp modelId="{AAFA9A7B-D68F-45F4-9A42-FF3D9C88262C}">
      <dsp:nvSpPr>
        <dsp:cNvPr id="0" name=""/>
        <dsp:cNvSpPr/>
      </dsp:nvSpPr>
      <dsp:spPr>
        <a:xfrm>
          <a:off x="5480872" y="0"/>
          <a:ext cx="3202726" cy="406944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hamal</a:t>
          </a:r>
          <a:r>
            <a:rPr lang="en-US" sz="2400" b="1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— </a:t>
          </a:r>
          <a:r>
            <a:rPr lang="en-US" sz="24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30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savr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31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javzo</a:t>
          </a:r>
          <a:r>
            <a:rPr lang="en-US" sz="2400" b="1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— 31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saraton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31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asad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—31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sunbula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— </a:t>
          </a:r>
          <a:r>
            <a:rPr lang="en-US" sz="24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30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mezon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400" b="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29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aqrab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400" b="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29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qavs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4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30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jadiy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 31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dalv</a:t>
          </a:r>
          <a:r>
            <a:rPr lang="en-US" sz="2400" b="1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— 31</a:t>
          </a:r>
          <a:endParaRPr lang="uz-Cyrl-UZ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hut</a:t>
          </a:r>
          <a:r>
            <a:rPr lang="en-US" sz="2400" b="0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—31</a:t>
          </a:r>
          <a:endParaRPr lang="ru-RU" sz="2400" b="0" kern="1200" dirty="0">
            <a:solidFill>
              <a:schemeClr val="tx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4677" y="93805"/>
        <a:ext cx="3015116" cy="3881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716E2-F009-464B-A0A0-82CFAD823AAA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C69BD-44CA-4920-91AA-54FF66A3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142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784A3-40D8-48F6-BE9C-B857E15F681B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732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C69BD-44CA-4920-91AA-54FF66A331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63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9A5FE-AA8D-4C9E-A87C-44FABDC8BA2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5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C69BD-44CA-4920-91AA-54FF66A3312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681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C69BD-44CA-4920-91AA-54FF66A3312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136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C69BD-44CA-4920-91AA-54FF66A3312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13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3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37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08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3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6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8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10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9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2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3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6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8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10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9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2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3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6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8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10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9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2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3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6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8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10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9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58868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3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9098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3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340532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60155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839638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8654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78" indent="-114278">
              <a:buFont typeface="Arial" panose="020B0604020202020204" pitchFamily="34" charset="0"/>
              <a:buChar char="•"/>
              <a:defRPr sz="1049"/>
            </a:lvl2pPr>
            <a:lvl3pPr marL="228557" indent="-114278">
              <a:defRPr sz="1049"/>
            </a:lvl3pPr>
            <a:lvl4pPr marL="399973" indent="-171417">
              <a:defRPr sz="1049"/>
            </a:lvl4pPr>
            <a:lvl5pPr marL="571390" indent="-171417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41497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0761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205936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17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7540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41358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5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4555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5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52846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2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7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7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7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7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5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87666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2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7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7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7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7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5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84035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37757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75676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5" y="3528306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528306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33665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5" y="3528306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528306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12044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4444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313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06742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235135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49991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5" y="3638067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3638067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3362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5" y="3638067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3638067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88947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1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1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1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1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67586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1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1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1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1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27899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98599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1126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5" y="2421537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2421537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5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1636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5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5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99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5" y="2421537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2421537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32" indent="-128567">
              <a:defRPr sz="1049">
                <a:solidFill>
                  <a:srgbClr val="FFFFFF"/>
                </a:solidFill>
              </a:defRPr>
            </a:lvl3pPr>
            <a:lvl4pPr marL="385697" indent="-128567">
              <a:defRPr sz="1049">
                <a:solidFill>
                  <a:srgbClr val="FFFFFF"/>
                </a:solidFill>
              </a:defRPr>
            </a:lvl4pPr>
            <a:lvl5pPr marL="557119" indent="-171423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5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67" indent="-128567">
              <a:buFont typeface="Arial" panose="020B0604020202020204" pitchFamily="34" charset="0"/>
              <a:buChar char="•"/>
              <a:defRPr sz="1049"/>
            </a:lvl2pPr>
            <a:lvl3pPr marL="257132" indent="-128567">
              <a:defRPr sz="1049"/>
            </a:lvl3pPr>
            <a:lvl4pPr marL="385697" indent="-128567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99284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7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80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3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1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3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7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80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1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7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80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3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1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3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07567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7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80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3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1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3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7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80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1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7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80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3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1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3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48083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2" y="1229846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8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9" y="1229846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6" y="1229846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2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8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9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6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2" y="3500482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8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9" y="3500482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1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6" y="3500482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87406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2" y="1229846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8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9" y="1229846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6" y="1229846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2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8" y="236516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9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6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2" y="3500482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8" y="350048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9" y="3500482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1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6" y="3500482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314075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2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8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9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6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91493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2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8" y="291493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9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6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83502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2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8" y="122984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9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6" y="122984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91493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2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8" y="2914935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9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6" y="2914936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043220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5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5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1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6595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5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5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1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87768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6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50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9866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89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6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50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2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156189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5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993839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788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5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697" indent="-128567"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43709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/>
          <a:lstStyle/>
          <a:p>
            <a:fld id="{54AB02A5-4FE5-49D9-9E24-09F23B90C45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3808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38087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38087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101461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245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11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32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82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6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881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3748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509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6915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5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2344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153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1097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5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5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44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5761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1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867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8692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213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2954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961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8345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993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478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25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37" indent="-18571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77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03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26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3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778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664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94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76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3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7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7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3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51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3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7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7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3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8049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7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281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7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9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25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51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77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03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169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0304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0828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3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9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3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9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3381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3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9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3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9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393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480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2034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7232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398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/>
          <a:lstStyle/>
          <a:p>
            <a:fld id="{54AB02A5-4FE5-49D9-9E24-09F23B90C45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82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0124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3808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38087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38087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101461"/>
      </p:ext>
    </p:extLst>
  </p:cSld>
  <p:clrMapOvr>
    <a:masterClrMapping/>
  </p:clrMapOvr>
  <p:transition spd="slow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3" y="849895"/>
            <a:ext cx="8961724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015" y="112795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8"/>
            <a:ext cx="2555002" cy="615553"/>
          </a:xfrm>
        </p:spPr>
        <p:txBody>
          <a:bodyPr lIns="0" tIns="0" rIns="0" bIns="0"/>
          <a:lstStyle>
            <a:lvl1pPr>
              <a:defRPr sz="42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1" y="1142501"/>
            <a:ext cx="289325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42868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4286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42868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4540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74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60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58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85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71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336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360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0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902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37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723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4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8"/>
            <a:ext cx="2555002" cy="615553"/>
          </a:xfrm>
        </p:spPr>
        <p:txBody>
          <a:bodyPr lIns="0" tIns="0" rIns="0" bIns="0"/>
          <a:lstStyle>
            <a:lvl1pPr>
              <a:defRPr sz="42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1" y="1142501"/>
            <a:ext cx="289325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42868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4286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42868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0954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4" indent="-114284">
              <a:buFont typeface="Arial" panose="020B0604020202020204" pitchFamily="34" charset="0"/>
              <a:buChar char="•"/>
              <a:defRPr sz="1000"/>
            </a:lvl2pPr>
            <a:lvl3pPr marL="228568" indent="-114284">
              <a:defRPr sz="1000"/>
            </a:lvl3pPr>
            <a:lvl4pPr marL="399993" indent="-171425">
              <a:defRPr sz="1000"/>
            </a:lvl4pPr>
            <a:lvl5pPr marL="571418" indent="-171425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4" indent="-114284">
              <a:buFont typeface="Arial" panose="020B0604020202020204" pitchFamily="34" charset="0"/>
              <a:buChar char="•"/>
              <a:defRPr sz="1000"/>
            </a:lvl2pPr>
            <a:lvl3pPr marL="228568" indent="-114284">
              <a:defRPr sz="1000"/>
            </a:lvl3pPr>
            <a:lvl4pPr marL="399993" indent="-171425">
              <a:defRPr sz="1000"/>
            </a:lvl4pPr>
            <a:lvl5pPr marL="571418" indent="-171425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4" indent="-114284">
              <a:buFont typeface="Arial" panose="020B0604020202020204" pitchFamily="34" charset="0"/>
              <a:buChar char="•"/>
              <a:defRPr sz="1000"/>
            </a:lvl2pPr>
            <a:lvl3pPr marL="228568" indent="-114284">
              <a:defRPr sz="1000"/>
            </a:lvl3pPr>
            <a:lvl4pPr marL="399993" indent="-171425">
              <a:defRPr sz="1000"/>
            </a:lvl4pPr>
            <a:lvl5pPr marL="571418" indent="-171425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B6631E4A-4FE6-46CD-B9C8-B2667D6568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7198DDF4-DBBA-470C-8112-9EF62F00E194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135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33D240EC-1017-46F2-A127-5E07FF6AD7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ED088418-0D09-44F4-9233-18C14C300088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15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CC39AF82-6347-4268-AAB1-56E8DEB32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03E82EDC-FA24-4C4F-96AD-9D546353AC3A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8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8B871910-9CC8-43E4-B776-6B413C740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88CCAD83-9062-43E0-ABC9-C993D8BFD825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37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C2CF0CE5-768C-413F-AE9D-199D1D5819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6842F41D-DB14-4594-B2BD-CF96C2AFE428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7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5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70215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182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86BF5C3F-F67D-4A09-8EF9-49D362EF98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E8A29404-8903-4EF8-8284-B5C1180B2D99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065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EBC9CB75-6498-413E-85C1-96DACD1683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39D3F643-5EE2-4E3E-81FE-B2883F28CFFD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350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EEF274BB-97B0-4FD1-A2EB-DEC7EF5CBD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EF94B41F-3F47-433F-A18B-893B69735D7C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946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70415B4C-778C-4FD5-A86A-F4F06A4D4C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EF0DF8B1-78C9-4C62-AA2E-8BDDCE61F516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312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9FB92527-5F48-431D-BD1C-6253696436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C947C515-95BF-47B0-AB6F-08144ABB2EDC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74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fld id="{2C9A540F-0DB6-436B-B34C-31245E101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55736744-BF8F-4F50-80A1-E291A9B76125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5" y="1597825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3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6712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24890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5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27432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17" indent="-171417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19" indent="-185702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53" indent="-171417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669" indent="-1714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24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2530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27552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5" y="1089314"/>
            <a:ext cx="7772401" cy="3470673"/>
          </a:xfrm>
        </p:spPr>
        <p:txBody>
          <a:bodyPr numCol="2" spcCol="27432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17" indent="-171417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33" indent="-1714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53" indent="-171417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669" indent="-1714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8192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57921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77311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5" indent="0">
              <a:buNone/>
              <a:defRPr sz="1601" b="1"/>
            </a:lvl4pPr>
            <a:lvl5pPr marL="1828448" indent="0">
              <a:buNone/>
              <a:defRPr sz="1601" b="1"/>
            </a:lvl5pPr>
            <a:lvl6pPr marL="2285558" indent="0">
              <a:buNone/>
              <a:defRPr sz="1601" b="1"/>
            </a:lvl6pPr>
            <a:lvl7pPr marL="2742671" indent="0">
              <a:buNone/>
              <a:defRPr sz="1601" b="1"/>
            </a:lvl7pPr>
            <a:lvl8pPr marL="3199782" indent="0">
              <a:buNone/>
              <a:defRPr sz="1601" b="1"/>
            </a:lvl8pPr>
            <a:lvl9pPr marL="3656894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6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5" indent="0">
              <a:buNone/>
              <a:defRPr sz="1601" b="1"/>
            </a:lvl4pPr>
            <a:lvl5pPr marL="1828448" indent="0">
              <a:buNone/>
              <a:defRPr sz="1601" b="1"/>
            </a:lvl5pPr>
            <a:lvl6pPr marL="2285558" indent="0">
              <a:buNone/>
              <a:defRPr sz="1601" b="1"/>
            </a:lvl6pPr>
            <a:lvl7pPr marL="2742671" indent="0">
              <a:buNone/>
              <a:defRPr sz="1601" b="1"/>
            </a:lvl7pPr>
            <a:lvl8pPr marL="3199782" indent="0">
              <a:buNone/>
              <a:defRPr sz="1601" b="1"/>
            </a:lvl8pPr>
            <a:lvl9pPr marL="3656894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70216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8696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5" indent="0">
              <a:buNone/>
              <a:defRPr sz="1601" b="1"/>
            </a:lvl4pPr>
            <a:lvl5pPr marL="1828448" indent="0">
              <a:buNone/>
              <a:defRPr sz="1601" b="1"/>
            </a:lvl5pPr>
            <a:lvl6pPr marL="2285558" indent="0">
              <a:buNone/>
              <a:defRPr sz="1601" b="1"/>
            </a:lvl6pPr>
            <a:lvl7pPr marL="2742671" indent="0">
              <a:buNone/>
              <a:defRPr sz="1601" b="1"/>
            </a:lvl7pPr>
            <a:lvl8pPr marL="3199782" indent="0">
              <a:buNone/>
              <a:defRPr sz="1601" b="1"/>
            </a:lvl8pPr>
            <a:lvl9pPr marL="3656894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5" indent="0">
              <a:buNone/>
              <a:defRPr sz="1601" b="1"/>
            </a:lvl4pPr>
            <a:lvl5pPr marL="1828448" indent="0">
              <a:buNone/>
              <a:defRPr sz="1601" b="1"/>
            </a:lvl5pPr>
            <a:lvl6pPr marL="2285558" indent="0">
              <a:buNone/>
              <a:defRPr sz="1601" b="1"/>
            </a:lvl6pPr>
            <a:lvl7pPr marL="2742671" indent="0">
              <a:buNone/>
              <a:defRPr sz="1601" b="1"/>
            </a:lvl7pPr>
            <a:lvl8pPr marL="3199782" indent="0">
              <a:buNone/>
              <a:defRPr sz="1601" b="1"/>
            </a:lvl8pPr>
            <a:lvl9pPr marL="3656894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2530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43113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40066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5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50304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0244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5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5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33370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812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hyperlink" Target="https://www.facebook.com/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hyperlink" Target="https://twitter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hyperlink" Target="https://www.linkedin.com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42" Type="http://schemas.openxmlformats.org/officeDocument/2006/relationships/slideLayout" Target="../slideLayouts/slideLayout127.xml"/><Relationship Id="rId47" Type="http://schemas.openxmlformats.org/officeDocument/2006/relationships/slideLayout" Target="../slideLayouts/slideLayout132.xml"/><Relationship Id="rId50" Type="http://schemas.openxmlformats.org/officeDocument/2006/relationships/slideLayout" Target="../slideLayouts/slideLayout135.xml"/><Relationship Id="rId55" Type="http://schemas.openxmlformats.org/officeDocument/2006/relationships/slideLayout" Target="../slideLayouts/slideLayout140.xml"/><Relationship Id="rId63" Type="http://schemas.openxmlformats.org/officeDocument/2006/relationships/hyperlink" Target="https://twitter.com/" TargetMode="Externa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26.xml"/><Relationship Id="rId54" Type="http://schemas.openxmlformats.org/officeDocument/2006/relationships/slideLayout" Target="../slideLayouts/slideLayout139.xml"/><Relationship Id="rId62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slideLayout" Target="../slideLayouts/slideLayout122.xml"/><Relationship Id="rId40" Type="http://schemas.openxmlformats.org/officeDocument/2006/relationships/slideLayout" Target="../slideLayouts/slideLayout125.xml"/><Relationship Id="rId45" Type="http://schemas.openxmlformats.org/officeDocument/2006/relationships/slideLayout" Target="../slideLayouts/slideLayout130.xml"/><Relationship Id="rId53" Type="http://schemas.openxmlformats.org/officeDocument/2006/relationships/slideLayout" Target="../slideLayouts/slideLayout138.xml"/><Relationship Id="rId58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slideLayout" Target="../slideLayouts/slideLayout121.xml"/><Relationship Id="rId49" Type="http://schemas.openxmlformats.org/officeDocument/2006/relationships/slideLayout" Target="../slideLayouts/slideLayout134.xml"/><Relationship Id="rId57" Type="http://schemas.openxmlformats.org/officeDocument/2006/relationships/slideLayout" Target="../slideLayouts/slideLayout142.xml"/><Relationship Id="rId61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4" Type="http://schemas.openxmlformats.org/officeDocument/2006/relationships/slideLayout" Target="../slideLayouts/slideLayout129.xml"/><Relationship Id="rId52" Type="http://schemas.openxmlformats.org/officeDocument/2006/relationships/slideLayout" Target="../slideLayouts/slideLayout137.xml"/><Relationship Id="rId60" Type="http://schemas.openxmlformats.org/officeDocument/2006/relationships/theme" Target="../theme/theme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28.xml"/><Relationship Id="rId48" Type="http://schemas.openxmlformats.org/officeDocument/2006/relationships/slideLayout" Target="../slideLayouts/slideLayout133.xml"/><Relationship Id="rId56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93.xml"/><Relationship Id="rId51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23.xml"/><Relationship Id="rId46" Type="http://schemas.openxmlformats.org/officeDocument/2006/relationships/slideLayout" Target="../slideLayouts/slideLayout131.xml"/><Relationship Id="rId5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1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4" y="4727516"/>
            <a:ext cx="1620957" cy="230820"/>
          </a:xfrm>
          <a:prstGeom prst="rect">
            <a:avLst/>
          </a:prstGeom>
        </p:spPr>
        <p:txBody>
          <a:bodyPr vert="horz" wrap="square" lIns="91430" tIns="45714" rIns="91430" bIns="45714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5" y="4719816"/>
            <a:ext cx="104567" cy="246221"/>
          </a:xfrm>
          <a:prstGeom prst="rect">
            <a:avLst/>
          </a:prstGeom>
        </p:spPr>
        <p:txBody>
          <a:bodyPr vert="horz" wrap="none" lIns="91430" tIns="45714" rIns="91430" bIns="4571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7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9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2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3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4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5"/>
          </p:cNvPr>
          <p:cNvSpPr/>
          <p:nvPr userDrawn="1"/>
        </p:nvSpPr>
        <p:spPr>
          <a:xfrm>
            <a:off x="865265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5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  <p:sldLayoutId id="2147483776" r:id="rId58"/>
    <p:sldLayoutId id="2147483775" r:id="rId59"/>
    <p:sldLayoutId id="2147483777" r:id="rId60"/>
    <p:sldLayoutId id="2147483778" r:id="rId61"/>
  </p:sldLayoutIdLst>
  <p:txStyles>
    <p:titleStyle>
      <a:lvl1pPr algn="ctr" defTabSz="914270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5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38" indent="-173013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64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290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16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240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5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0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3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3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8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2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7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2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7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92" r:id="rId12"/>
    <p:sldLayoutId id="214748386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8">
              <a:defRPr/>
            </a:pPr>
            <a:fld id="{C8FBFB17-7E5A-4383-997B-C09CC478C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fld id="{150290C8-0511-4059-96C9-36A0F1C3E9EF}" type="slidenum">
              <a:rPr lang="ru-RU" altLang="ru-RU" smtClean="0">
                <a:cs typeface="Arial" panose="020B0604020202020204" pitchFamily="34" charset="0"/>
              </a:rPr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13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1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1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9" y="4727260"/>
            <a:ext cx="1620837" cy="230820"/>
          </a:xfrm>
          <a:prstGeom prst="rect">
            <a:avLst/>
          </a:prstGeom>
        </p:spPr>
        <p:txBody>
          <a:bodyPr lIns="91430" tIns="45714" rIns="91430" bIns="45714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451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9" y="4719639"/>
            <a:ext cx="104775" cy="246062"/>
          </a:xfrm>
          <a:prstGeom prst="rect">
            <a:avLst/>
          </a:prstGeom>
        </p:spPr>
        <p:txBody>
          <a:bodyPr wrap="none" lIns="91430" tIns="45714" rIns="91430" bIns="45714" anchor="ctr"/>
          <a:lstStyle>
            <a:lvl1pPr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450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4509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A48C9-C370-49D1-AE7E-10B853B71A60}" type="slidenum">
              <a:rPr kumimoji="0" lang="en-US" alt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9A999B"/>
                </a:solidFill>
                <a:effectLst/>
                <a:uLnTx/>
                <a:uFillTx/>
                <a:latin typeface="Open Sans Light"/>
                <a:ea typeface="+mn-ea"/>
                <a:cs typeface="Arial" panose="020B0604020202020204" pitchFamily="34" charset="0"/>
              </a:rPr>
              <a:pPr marL="0" marR="0" lvl="0" indent="0" algn="ctr" defTabSz="14509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ru-RU" sz="900" b="0" i="0" u="none" strike="noStrike" kern="1200" cap="none" spc="0" normalizeH="0" baseline="0" noProof="0" smtClean="0">
              <a:ln>
                <a:noFill/>
              </a:ln>
              <a:solidFill>
                <a:srgbClr val="9A999B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4" y="4718051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9" y="4718051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2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9" y="4718051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2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8124826" y="4792664"/>
            <a:ext cx="49213" cy="103187"/>
          </a:xfrm>
          <a:custGeom>
            <a:avLst/>
            <a:gdLst>
              <a:gd name="T0" fmla="*/ 2147483646 w 704"/>
              <a:gd name="T1" fmla="*/ 2147483646 h 1506"/>
              <a:gd name="T2" fmla="*/ 2147483646 w 704"/>
              <a:gd name="T3" fmla="*/ 2147483646 h 1506"/>
              <a:gd name="T4" fmla="*/ 2147483646 w 704"/>
              <a:gd name="T5" fmla="*/ 2147483646 h 1506"/>
              <a:gd name="T6" fmla="*/ 2147483646 w 704"/>
              <a:gd name="T7" fmla="*/ 0 h 1506"/>
              <a:gd name="T8" fmla="*/ 2147483646 w 704"/>
              <a:gd name="T9" fmla="*/ 0 h 1506"/>
              <a:gd name="T10" fmla="*/ 2147483646 w 704"/>
              <a:gd name="T11" fmla="*/ 2147483646 h 1506"/>
              <a:gd name="T12" fmla="*/ 2147483646 w 704"/>
              <a:gd name="T13" fmla="*/ 2147483646 h 1506"/>
              <a:gd name="T14" fmla="*/ 0 w 704"/>
              <a:gd name="T15" fmla="*/ 2147483646 h 1506"/>
              <a:gd name="T16" fmla="*/ 0 w 704"/>
              <a:gd name="T17" fmla="*/ 2147483646 h 1506"/>
              <a:gd name="T18" fmla="*/ 2147483646 w 704"/>
              <a:gd name="T19" fmla="*/ 2147483646 h 1506"/>
              <a:gd name="T20" fmla="*/ 2147483646 w 704"/>
              <a:gd name="T21" fmla="*/ 2147483646 h 1506"/>
              <a:gd name="T22" fmla="*/ 2147483646 w 704"/>
              <a:gd name="T23" fmla="*/ 2147483646 h 1506"/>
              <a:gd name="T24" fmla="*/ 2147483646 w 704"/>
              <a:gd name="T25" fmla="*/ 2147483646 h 1506"/>
              <a:gd name="T26" fmla="*/ 2147483646 w 704"/>
              <a:gd name="T27" fmla="*/ 2147483646 h 1506"/>
              <a:gd name="T28" fmla="*/ 2147483646 w 704"/>
              <a:gd name="T29" fmla="*/ 2147483646 h 1506"/>
              <a:gd name="T30" fmla="*/ 2147483646 w 704"/>
              <a:gd name="T31" fmla="*/ 2147483646 h 1506"/>
              <a:gd name="T32" fmla="*/ 2147483646 w 704"/>
              <a:gd name="T33" fmla="*/ 2147483646 h 1506"/>
              <a:gd name="T34" fmla="*/ 2147483646 w 704"/>
              <a:gd name="T35" fmla="*/ 2147483646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8423276" y="4791076"/>
            <a:ext cx="106363" cy="101600"/>
          </a:xfrm>
          <a:custGeom>
            <a:avLst/>
            <a:gdLst>
              <a:gd name="T0" fmla="*/ 2147483646 w 1562"/>
              <a:gd name="T1" fmla="*/ 2147483646 h 1491"/>
              <a:gd name="T2" fmla="*/ 2147483646 w 1562"/>
              <a:gd name="T3" fmla="*/ 2147483646 h 1491"/>
              <a:gd name="T4" fmla="*/ 2147483646 w 1562"/>
              <a:gd name="T5" fmla="*/ 2147483646 h 1491"/>
              <a:gd name="T6" fmla="*/ 2147483646 w 1562"/>
              <a:gd name="T7" fmla="*/ 2147483646 h 1491"/>
              <a:gd name="T8" fmla="*/ 2147483646 w 1562"/>
              <a:gd name="T9" fmla="*/ 2147483646 h 1491"/>
              <a:gd name="T10" fmla="*/ 2147483646 w 1562"/>
              <a:gd name="T11" fmla="*/ 2147483646 h 1491"/>
              <a:gd name="T12" fmla="*/ 2147483646 w 1562"/>
              <a:gd name="T13" fmla="*/ 2147483646 h 1491"/>
              <a:gd name="T14" fmla="*/ 2147483646 w 1562"/>
              <a:gd name="T15" fmla="*/ 2147483646 h 1491"/>
              <a:gd name="T16" fmla="*/ 2147483646 w 1562"/>
              <a:gd name="T17" fmla="*/ 2147483646 h 1491"/>
              <a:gd name="T18" fmla="*/ 2147483646 w 1562"/>
              <a:gd name="T19" fmla="*/ 2147483646 h 1491"/>
              <a:gd name="T20" fmla="*/ 2147483646 w 1562"/>
              <a:gd name="T21" fmla="*/ 2147483646 h 1491"/>
              <a:gd name="T22" fmla="*/ 2147483646 w 1562"/>
              <a:gd name="T23" fmla="*/ 2147483646 h 1491"/>
              <a:gd name="T24" fmla="*/ 2147483646 w 1562"/>
              <a:gd name="T25" fmla="*/ 2147483646 h 1491"/>
              <a:gd name="T26" fmla="*/ 2147483646 w 1562"/>
              <a:gd name="T27" fmla="*/ 2147483646 h 1491"/>
              <a:gd name="T28" fmla="*/ 2147483646 w 1562"/>
              <a:gd name="T29" fmla="*/ 2147483646 h 1491"/>
              <a:gd name="T30" fmla="*/ 2147483646 w 1562"/>
              <a:gd name="T31" fmla="*/ 2147483646 h 1491"/>
              <a:gd name="T32" fmla="*/ 2147483646 w 1562"/>
              <a:gd name="T33" fmla="*/ 2147483646 h 1491"/>
              <a:gd name="T34" fmla="*/ 2147483646 w 1562"/>
              <a:gd name="T35" fmla="*/ 2147483646 h 1491"/>
              <a:gd name="T36" fmla="*/ 2147483646 w 1562"/>
              <a:gd name="T37" fmla="*/ 2147483646 h 1491"/>
              <a:gd name="T38" fmla="*/ 2147483646 w 1562"/>
              <a:gd name="T39" fmla="*/ 2147483646 h 1491"/>
              <a:gd name="T40" fmla="*/ 2147483646 w 1562"/>
              <a:gd name="T41" fmla="*/ 2147483646 h 1491"/>
              <a:gd name="T42" fmla="*/ 2147483646 w 1562"/>
              <a:gd name="T43" fmla="*/ 0 h 1491"/>
              <a:gd name="T44" fmla="*/ 2147483646 w 1562"/>
              <a:gd name="T45" fmla="*/ 0 h 1491"/>
              <a:gd name="T46" fmla="*/ 0 w 1562"/>
              <a:gd name="T47" fmla="*/ 2147483646 h 1491"/>
              <a:gd name="T48" fmla="*/ 2147483646 w 1562"/>
              <a:gd name="T49" fmla="*/ 2147483646 h 1491"/>
              <a:gd name="T50" fmla="*/ 2147483646 w 1562"/>
              <a:gd name="T51" fmla="*/ 2147483646 h 1491"/>
              <a:gd name="T52" fmla="*/ 2147483646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8745539" y="4800601"/>
            <a:ext cx="115887" cy="93663"/>
          </a:xfrm>
          <a:custGeom>
            <a:avLst/>
            <a:gdLst>
              <a:gd name="T0" fmla="*/ 2147483646 w 1690"/>
              <a:gd name="T1" fmla="*/ 2147483646 h 1374"/>
              <a:gd name="T2" fmla="*/ 2147483646 w 1690"/>
              <a:gd name="T3" fmla="*/ 2147483646 h 1374"/>
              <a:gd name="T4" fmla="*/ 2147483646 w 1690"/>
              <a:gd name="T5" fmla="*/ 2147483646 h 1374"/>
              <a:gd name="T6" fmla="*/ 2147483646 w 1690"/>
              <a:gd name="T7" fmla="*/ 2147483646 h 1374"/>
              <a:gd name="T8" fmla="*/ 2147483646 w 1690"/>
              <a:gd name="T9" fmla="*/ 0 h 1374"/>
              <a:gd name="T10" fmla="*/ 2147483646 w 1690"/>
              <a:gd name="T11" fmla="*/ 2147483646 h 1374"/>
              <a:gd name="T12" fmla="*/ 2147483646 w 1690"/>
              <a:gd name="T13" fmla="*/ 2147483646 h 1374"/>
              <a:gd name="T14" fmla="*/ 2147483646 w 1690"/>
              <a:gd name="T15" fmla="*/ 2147483646 h 1374"/>
              <a:gd name="T16" fmla="*/ 2147483646 w 1690"/>
              <a:gd name="T17" fmla="*/ 2147483646 h 1374"/>
              <a:gd name="T18" fmla="*/ 2147483646 w 1690"/>
              <a:gd name="T19" fmla="*/ 2147483646 h 1374"/>
              <a:gd name="T20" fmla="*/ 2147483646 w 1690"/>
              <a:gd name="T21" fmla="*/ 2147483646 h 1374"/>
              <a:gd name="T22" fmla="*/ 2147483646 w 1690"/>
              <a:gd name="T23" fmla="*/ 2147483646 h 1374"/>
              <a:gd name="T24" fmla="*/ 2147483646 w 1690"/>
              <a:gd name="T25" fmla="*/ 2147483646 h 1374"/>
              <a:gd name="T26" fmla="*/ 2147483646 w 1690"/>
              <a:gd name="T27" fmla="*/ 2147483646 h 1374"/>
              <a:gd name="T28" fmla="*/ 2147483646 w 1690"/>
              <a:gd name="T29" fmla="*/ 2147483646 h 1374"/>
              <a:gd name="T30" fmla="*/ 2147483646 w 1690"/>
              <a:gd name="T31" fmla="*/ 2147483646 h 1374"/>
              <a:gd name="T32" fmla="*/ 2147483646 w 1690"/>
              <a:gd name="T33" fmla="*/ 2147483646 h 1374"/>
              <a:gd name="T34" fmla="*/ 0 w 1690"/>
              <a:gd name="T35" fmla="*/ 2147483646 h 1374"/>
              <a:gd name="T36" fmla="*/ 2147483646 w 1690"/>
              <a:gd name="T37" fmla="*/ 2147483646 h 1374"/>
              <a:gd name="T38" fmla="*/ 2147483646 w 1690"/>
              <a:gd name="T39" fmla="*/ 2147483646 h 1374"/>
              <a:gd name="T40" fmla="*/ 2147483646 w 1690"/>
              <a:gd name="T41" fmla="*/ 2147483646 h 1374"/>
              <a:gd name="T42" fmla="*/ 2147483646 w 1690"/>
              <a:gd name="T43" fmla="*/ 2147483646 h 1374"/>
              <a:gd name="T44" fmla="*/ 2147483646 w 1690"/>
              <a:gd name="T45" fmla="*/ 2147483646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839" y="4718051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1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4" y="4718051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1"/>
          </p:cNvPr>
          <p:cNvSpPr/>
          <p:nvPr userDrawn="1"/>
        </p:nvSpPr>
        <p:spPr>
          <a:xfrm>
            <a:off x="7994651" y="4691064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2"/>
          </p:cNvPr>
          <p:cNvSpPr/>
          <p:nvPr userDrawn="1"/>
        </p:nvSpPr>
        <p:spPr>
          <a:xfrm>
            <a:off x="8320089" y="4691064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3"/>
          </p:cNvPr>
          <p:cNvSpPr/>
          <p:nvPr userDrawn="1"/>
        </p:nvSpPr>
        <p:spPr>
          <a:xfrm>
            <a:off x="8651876" y="4691064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9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6" y="4687889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51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  <p:sldLayoutId id="2147483843" r:id="rId38"/>
    <p:sldLayoutId id="2147483844" r:id="rId39"/>
    <p:sldLayoutId id="2147483845" r:id="rId40"/>
    <p:sldLayoutId id="2147483846" r:id="rId41"/>
    <p:sldLayoutId id="2147483847" r:id="rId42"/>
    <p:sldLayoutId id="2147483848" r:id="rId43"/>
    <p:sldLayoutId id="2147483849" r:id="rId44"/>
    <p:sldLayoutId id="2147483850" r:id="rId45"/>
    <p:sldLayoutId id="2147483851" r:id="rId46"/>
    <p:sldLayoutId id="2147483852" r:id="rId47"/>
    <p:sldLayoutId id="2147483853" r:id="rId48"/>
    <p:sldLayoutId id="2147483854" r:id="rId49"/>
    <p:sldLayoutId id="2147483855" r:id="rId50"/>
    <p:sldLayoutId id="2147483856" r:id="rId51"/>
    <p:sldLayoutId id="2147483857" r:id="rId52"/>
    <p:sldLayoutId id="2147483858" r:id="rId53"/>
    <p:sldLayoutId id="2147483859" r:id="rId54"/>
    <p:sldLayoutId id="2147483860" r:id="rId55"/>
    <p:sldLayoutId id="2147483861" r:id="rId56"/>
    <p:sldLayoutId id="2147483862" r:id="rId57"/>
    <p:sldLayoutId id="2147483864" r:id="rId58"/>
    <p:sldLayoutId id="2147483865" r:id="rId59"/>
  </p:sldLayoutIdLst>
  <p:txStyles>
    <p:titleStyle>
      <a:lvl1pPr algn="ctr" defTabSz="911202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202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1202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1202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1202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178" algn="ctr" defTabSz="912768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355" algn="ctr" defTabSz="912768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532" algn="ctr" defTabSz="912768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709" algn="ctr" defTabSz="912768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8271" indent="-168271" algn="l" defTabSz="91120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1305" indent="-169859" algn="l" defTabSz="91120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2750" indent="-168271" algn="l" defTabSz="91120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4196" indent="-168271" algn="l" defTabSz="91120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5641" indent="-168271" algn="l" defTabSz="911202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114" indent="-228557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27" indent="-228557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39" indent="-228557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9" indent="-228557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8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1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4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/>
          </p:cNvPr>
          <p:cNvSpPr/>
          <p:nvPr/>
        </p:nvSpPr>
        <p:spPr>
          <a:xfrm>
            <a:off x="1588" y="3177"/>
            <a:ext cx="9131300" cy="148272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914159">
              <a:defRPr/>
            </a:pPr>
            <a:endParaRPr sz="1797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924135" y="1984718"/>
            <a:ext cx="5229392" cy="248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2144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9199"/>
            <a:r>
              <a:rPr lang="en-US" altLang="ru-RU" sz="3200" b="1" dirty="0" err="1" smtClean="0">
                <a:solidFill>
                  <a:srgbClr val="000099"/>
                </a:solidFill>
              </a:rPr>
              <a:t>Mavzu: </a:t>
            </a:r>
            <a:r>
              <a:rPr lang="en-US" sz="3200" b="1" dirty="0" err="1" smtClean="0">
                <a:solidFill>
                  <a:srgbClr val="000099"/>
                </a:solidFill>
              </a:rPr>
              <a:t>Vaqt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o‘lchovi</a:t>
            </a:r>
            <a:r>
              <a:rPr lang="en-US" sz="3200" b="1" dirty="0" smtClean="0">
                <a:solidFill>
                  <a:srgbClr val="000099"/>
                </a:solidFill>
              </a:rPr>
              <a:t>, </a:t>
            </a:r>
            <a:r>
              <a:rPr lang="en-US" sz="3200" b="1" dirty="0" err="1" smtClean="0">
                <a:solidFill>
                  <a:srgbClr val="000099"/>
                </a:solidFill>
              </a:rPr>
              <a:t>soat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mintaqalari</a:t>
            </a:r>
            <a:r>
              <a:rPr lang="en-US" sz="3200" b="1" dirty="0" smtClean="0">
                <a:solidFill>
                  <a:srgbClr val="000099"/>
                </a:solidFill>
              </a:rPr>
              <a:t>. </a:t>
            </a:r>
            <a:r>
              <a:rPr lang="en-US" sz="3200" b="1" dirty="0" err="1" smtClean="0">
                <a:solidFill>
                  <a:srgbClr val="000099"/>
                </a:solidFill>
              </a:rPr>
              <a:t>Taqvimlar</a:t>
            </a:r>
            <a:r>
              <a:rPr lang="en-US" sz="3200" b="1" dirty="0" smtClean="0">
                <a:solidFill>
                  <a:srgbClr val="000099"/>
                </a:solidFill>
              </a:rPr>
              <a:t>. </a:t>
            </a:r>
            <a:r>
              <a:rPr lang="en-US" sz="3200" b="1" dirty="0" err="1" smtClean="0">
                <a:solidFill>
                  <a:srgbClr val="000099"/>
                </a:solidFill>
              </a:rPr>
              <a:t>O‘rta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Osiyoning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geologik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tuzilishi</a:t>
            </a:r>
            <a:r>
              <a:rPr lang="en-US" sz="3200" b="1" dirty="0" smtClean="0">
                <a:solidFill>
                  <a:srgbClr val="000099"/>
                </a:solidFill>
              </a:rPr>
              <a:t>. </a:t>
            </a:r>
            <a:r>
              <a:rPr lang="en-US" sz="3200" b="1" dirty="0" err="1" smtClean="0">
                <a:solidFill>
                  <a:srgbClr val="000099"/>
                </a:solidFill>
              </a:rPr>
              <a:t>Geologik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vaqt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hisobi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endParaRPr lang="uz-Cyrl-UZ" sz="3200" b="1" dirty="0">
              <a:solidFill>
                <a:srgbClr val="000099"/>
              </a:solidFill>
            </a:endParaRPr>
          </a:p>
        </p:txBody>
      </p:sp>
      <p:sp>
        <p:nvSpPr>
          <p:cNvPr id="16" name="object 5">
            <a:extLst/>
          </p:cNvPr>
          <p:cNvSpPr/>
          <p:nvPr/>
        </p:nvSpPr>
        <p:spPr>
          <a:xfrm>
            <a:off x="211158" y="1969531"/>
            <a:ext cx="546100" cy="150671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914159">
              <a:defRPr/>
            </a:pPr>
            <a:endParaRPr sz="1797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/>
          </p:cNvPr>
          <p:cNvSpPr/>
          <p:nvPr/>
        </p:nvSpPr>
        <p:spPr>
          <a:xfrm>
            <a:off x="7418688" y="316682"/>
            <a:ext cx="1444655" cy="9572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914159">
              <a:defRPr/>
            </a:pPr>
            <a:endParaRPr sz="1797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/>
          </p:cNvPr>
          <p:cNvSpPr/>
          <p:nvPr/>
        </p:nvSpPr>
        <p:spPr>
          <a:xfrm>
            <a:off x="7445847" y="307630"/>
            <a:ext cx="1372228" cy="9572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914159">
              <a:defRPr/>
            </a:pPr>
            <a:endParaRPr sz="1797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7580987" y="476769"/>
            <a:ext cx="440382" cy="574343"/>
          </a:xfrm>
          <a:prstGeom prst="rect">
            <a:avLst/>
          </a:prstGeom>
        </p:spPr>
        <p:txBody>
          <a:bodyPr wrap="square" lIns="0" tIns="25164" rIns="0" bIns="0">
            <a:spAutoFit/>
          </a:bodyPr>
          <a:lstStyle/>
          <a:p>
            <a:pPr defTabSz="914159">
              <a:spcBef>
                <a:spcPts val="199"/>
              </a:spcBef>
              <a:defRPr/>
            </a:pPr>
            <a:r>
              <a:rPr lang="ru-RU" sz="3567" b="1" spc="16" dirty="0" smtClean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3567" b="1" spc="16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3567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8063965" y="596416"/>
            <a:ext cx="735013" cy="388643"/>
          </a:xfrm>
          <a:prstGeom prst="rect">
            <a:avLst/>
          </a:prstGeom>
        </p:spPr>
        <p:txBody>
          <a:bodyPr lIns="0" tIns="19124" rIns="0" bIns="0">
            <a:spAutoFit/>
          </a:bodyPr>
          <a:lstStyle/>
          <a:p>
            <a:pPr defTabSz="914159">
              <a:spcBef>
                <a:spcPts val="151"/>
              </a:spcBef>
              <a:defRPr/>
            </a:pPr>
            <a:r>
              <a:rPr lang="en-US" sz="2400" b="1" spc="-8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7177" name="object 2"/>
          <p:cNvSpPr txBox="1">
            <a:spLocks/>
          </p:cNvSpPr>
          <p:nvPr/>
        </p:nvSpPr>
        <p:spPr bwMode="auto">
          <a:xfrm>
            <a:off x="1595705" y="380403"/>
            <a:ext cx="5348288" cy="8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3183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196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smtClean="0">
                <a:solidFill>
                  <a:srgbClr val="FFFFFF"/>
                </a:solidFill>
              </a:rPr>
              <a:t>GEOGRAFIYA</a:t>
            </a:r>
            <a:endParaRPr lang="ru-RU" altLang="ru-RU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748" y="2117852"/>
            <a:ext cx="2633900" cy="1955344"/>
          </a:xfrm>
          <a:prstGeom prst="rect">
            <a:avLst/>
          </a:prstGeom>
        </p:spPr>
      </p:pic>
      <p:sp>
        <p:nvSpPr>
          <p:cNvPr id="14" name="object 5">
            <a:extLst/>
          </p:cNvPr>
          <p:cNvSpPr/>
          <p:nvPr/>
        </p:nvSpPr>
        <p:spPr>
          <a:xfrm>
            <a:off x="227468" y="3637767"/>
            <a:ext cx="546100" cy="11103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914159">
              <a:defRPr/>
            </a:pPr>
            <a:endParaRPr sz="1797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pic>
        <p:nvPicPr>
          <p:cNvPr id="15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11" y="76200"/>
            <a:ext cx="1199490" cy="1199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044" y="4639733"/>
            <a:ext cx="8985955" cy="349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2748" r="8788"/>
          <a:stretch>
            <a:fillRect/>
          </a:stretch>
        </p:blipFill>
        <p:spPr>
          <a:xfrm>
            <a:off x="238125" y="968356"/>
            <a:ext cx="2876550" cy="4006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3999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4204" y="4437162"/>
            <a:ext cx="243528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Sendford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Fleming</a:t>
            </a:r>
            <a:endParaRPr lang="ru-RU" sz="2000" b="1" dirty="0"/>
          </a:p>
        </p:txBody>
      </p:sp>
      <p:sp>
        <p:nvSpPr>
          <p:cNvPr id="9" name="Rectangle 82">
            <a:extLst>
              <a:ext uri="{FF2B5EF4-FFF2-40B4-BE49-F238E27FC236}">
                <a16:creationId xmlns:a16="http://schemas.microsoft.com/office/drawing/2014/main" xmlns="" id="{73774CD0-5826-437E-BFD7-606B97E803E3}"/>
              </a:ext>
            </a:extLst>
          </p:cNvPr>
          <p:cNvSpPr/>
          <p:nvPr/>
        </p:nvSpPr>
        <p:spPr>
          <a:xfrm>
            <a:off x="3425372" y="1288841"/>
            <a:ext cx="5471886" cy="32686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1870-yilda 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</a:t>
            </a:r>
            <a:r>
              <a:rPr lang="ru-RU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llari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injeneri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Sandford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Fleming  </a:t>
            </a:r>
            <a:endParaRPr lang="en-US" sz="36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mintaqalarini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ta’sis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etishni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03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5">
            <a:extLst>
              <a:ext uri="{FF2B5EF4-FFF2-40B4-BE49-F238E27FC236}">
                <a16:creationId xmlns:a16="http://schemas.microsoft.com/office/drawing/2014/main" xmlns="" id="{E38B5593-EB50-4B54-BF93-9D6C0B928144}"/>
              </a:ext>
            </a:extLst>
          </p:cNvPr>
          <p:cNvSpPr/>
          <p:nvPr/>
        </p:nvSpPr>
        <p:spPr>
          <a:xfrm>
            <a:off x="654921" y="3508586"/>
            <a:ext cx="764420" cy="1000964"/>
          </a:xfrm>
          <a:custGeom>
            <a:avLst/>
            <a:gdLst>
              <a:gd name="connsiteX0" fmla="*/ 667309 w 1019226"/>
              <a:gd name="connsiteY0" fmla="*/ 0 h 1334618"/>
              <a:gd name="connsiteX1" fmla="*/ 927056 w 1019226"/>
              <a:gd name="connsiteY1" fmla="*/ 52440 h 1334618"/>
              <a:gd name="connsiteX2" fmla="*/ 1019226 w 1019226"/>
              <a:gd name="connsiteY2" fmla="*/ 102469 h 1334618"/>
              <a:gd name="connsiteX3" fmla="*/ 1019226 w 1019226"/>
              <a:gd name="connsiteY3" fmla="*/ 1232149 h 1334618"/>
              <a:gd name="connsiteX4" fmla="*/ 927056 w 1019226"/>
              <a:gd name="connsiteY4" fmla="*/ 1282178 h 1334618"/>
              <a:gd name="connsiteX5" fmla="*/ 667309 w 1019226"/>
              <a:gd name="connsiteY5" fmla="*/ 1334618 h 1334618"/>
              <a:gd name="connsiteX6" fmla="*/ 0 w 1019226"/>
              <a:gd name="connsiteY6" fmla="*/ 667309 h 1334618"/>
              <a:gd name="connsiteX7" fmla="*/ 667309 w 1019226"/>
              <a:gd name="connsiteY7" fmla="*/ 0 h 13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226" h="1334618">
                <a:moveTo>
                  <a:pt x="667309" y="0"/>
                </a:moveTo>
                <a:cubicBezTo>
                  <a:pt x="759445" y="0"/>
                  <a:pt x="847220" y="18673"/>
                  <a:pt x="927056" y="52440"/>
                </a:cubicBezTo>
                <a:lnTo>
                  <a:pt x="1019226" y="102469"/>
                </a:lnTo>
                <a:lnTo>
                  <a:pt x="1019226" y="1232149"/>
                </a:lnTo>
                <a:lnTo>
                  <a:pt x="927056" y="1282178"/>
                </a:lnTo>
                <a:cubicBezTo>
                  <a:pt x="847220" y="1315945"/>
                  <a:pt x="759445" y="1334618"/>
                  <a:pt x="667309" y="1334618"/>
                </a:cubicBezTo>
                <a:cubicBezTo>
                  <a:pt x="298764" y="1334618"/>
                  <a:pt x="0" y="1035854"/>
                  <a:pt x="0" y="667309"/>
                </a:cubicBezTo>
                <a:cubicBezTo>
                  <a:pt x="0" y="298764"/>
                  <a:pt x="298764" y="0"/>
                  <a:pt x="667309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82">
            <a:extLst>
              <a:ext uri="{FF2B5EF4-FFF2-40B4-BE49-F238E27FC236}">
                <a16:creationId xmlns:a16="http://schemas.microsoft.com/office/drawing/2014/main" xmlns="" id="{0E6523CA-AA02-4EBA-9901-F3310829A459}"/>
              </a:ext>
            </a:extLst>
          </p:cNvPr>
          <p:cNvSpPr/>
          <p:nvPr/>
        </p:nvSpPr>
        <p:spPr>
          <a:xfrm>
            <a:off x="1390313" y="3324070"/>
            <a:ext cx="7217659" cy="128290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uz-Cyrl-UZ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kelishuvga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mintaqasiga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lingan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82">
            <a:extLst>
              <a:ext uri="{FF2B5EF4-FFF2-40B4-BE49-F238E27FC236}">
                <a16:creationId xmlns:a16="http://schemas.microsoft.com/office/drawing/2014/main" xmlns="" id="{375C7A3F-21E7-40AD-A7B7-5EBFB3A1E210}"/>
              </a:ext>
            </a:extLst>
          </p:cNvPr>
          <p:cNvSpPr/>
          <p:nvPr/>
        </p:nvSpPr>
        <p:spPr>
          <a:xfrm>
            <a:off x="1332493" y="1284514"/>
            <a:ext cx="7275479" cy="163285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uz-Cyrl-UZ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1883-yilda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Kanadada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z-Cyrl-UZ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1884-yilda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a’zolari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ishtirokida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tkazilgan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konferensiyasida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Freeform: Shape 85">
            <a:extLst>
              <a:ext uri="{FF2B5EF4-FFF2-40B4-BE49-F238E27FC236}">
                <a16:creationId xmlns:a16="http://schemas.microsoft.com/office/drawing/2014/main" xmlns="" id="{2A834A8B-4ED5-4F84-9ABF-5255D0D1FAF8}"/>
              </a:ext>
            </a:extLst>
          </p:cNvPr>
          <p:cNvSpPr/>
          <p:nvPr/>
        </p:nvSpPr>
        <p:spPr>
          <a:xfrm>
            <a:off x="578830" y="1480250"/>
            <a:ext cx="764420" cy="1000964"/>
          </a:xfrm>
          <a:custGeom>
            <a:avLst/>
            <a:gdLst>
              <a:gd name="connsiteX0" fmla="*/ 667309 w 1019226"/>
              <a:gd name="connsiteY0" fmla="*/ 0 h 1334618"/>
              <a:gd name="connsiteX1" fmla="*/ 927056 w 1019226"/>
              <a:gd name="connsiteY1" fmla="*/ 52440 h 1334618"/>
              <a:gd name="connsiteX2" fmla="*/ 1019226 w 1019226"/>
              <a:gd name="connsiteY2" fmla="*/ 102469 h 1334618"/>
              <a:gd name="connsiteX3" fmla="*/ 1019226 w 1019226"/>
              <a:gd name="connsiteY3" fmla="*/ 1232149 h 1334618"/>
              <a:gd name="connsiteX4" fmla="*/ 927056 w 1019226"/>
              <a:gd name="connsiteY4" fmla="*/ 1282178 h 1334618"/>
              <a:gd name="connsiteX5" fmla="*/ 667309 w 1019226"/>
              <a:gd name="connsiteY5" fmla="*/ 1334618 h 1334618"/>
              <a:gd name="connsiteX6" fmla="*/ 0 w 1019226"/>
              <a:gd name="connsiteY6" fmla="*/ 667309 h 1334618"/>
              <a:gd name="connsiteX7" fmla="*/ 667309 w 1019226"/>
              <a:gd name="connsiteY7" fmla="*/ 0 h 13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226" h="1334618">
                <a:moveTo>
                  <a:pt x="667309" y="0"/>
                </a:moveTo>
                <a:cubicBezTo>
                  <a:pt x="759445" y="0"/>
                  <a:pt x="847220" y="18673"/>
                  <a:pt x="927056" y="52440"/>
                </a:cubicBezTo>
                <a:lnTo>
                  <a:pt x="1019226" y="102469"/>
                </a:lnTo>
                <a:lnTo>
                  <a:pt x="1019226" y="1232149"/>
                </a:lnTo>
                <a:lnTo>
                  <a:pt x="927056" y="1282178"/>
                </a:lnTo>
                <a:cubicBezTo>
                  <a:pt x="847220" y="1315945"/>
                  <a:pt x="759445" y="1334618"/>
                  <a:pt x="667309" y="1334618"/>
                </a:cubicBezTo>
                <a:cubicBezTo>
                  <a:pt x="298764" y="1334618"/>
                  <a:pt x="0" y="1035854"/>
                  <a:pt x="0" y="667309"/>
                </a:cubicBezTo>
                <a:cubicBezTo>
                  <a:pt x="0" y="298764"/>
                  <a:pt x="298764" y="0"/>
                  <a:pt x="667309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17207696"/>
              </p:ext>
            </p:extLst>
          </p:nvPr>
        </p:nvGraphicFramePr>
        <p:xfrm>
          <a:off x="500034" y="500048"/>
          <a:ext cx="8390333" cy="4432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трелка вправо с вырезом 5"/>
          <p:cNvSpPr/>
          <p:nvPr/>
        </p:nvSpPr>
        <p:spPr>
          <a:xfrm rot="20076061">
            <a:off x="4440106" y="1622549"/>
            <a:ext cx="954566" cy="482204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0000"/>
              </a:solidFill>
            </a:endParaRP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4522943" y="2408273"/>
            <a:ext cx="819239" cy="482204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8" name="Стрелка вправо с вырезом 7"/>
          <p:cNvSpPr/>
          <p:nvPr/>
        </p:nvSpPr>
        <p:spPr>
          <a:xfrm rot="1962003">
            <a:off x="4522345" y="3161310"/>
            <a:ext cx="807892" cy="482204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altLang="ja-JP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o‘lchovi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altLang="ja-JP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o‘lchovi</a:t>
            </a:r>
            <a:endParaRPr lang="ru-RU" sz="44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5999" y="1130337"/>
            <a:ext cx="42817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maxsus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davlat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tashkilotida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xizmati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tomonidan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aniq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o‘lchab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turiladi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sezgir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astronomik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asboblar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yordamida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osmon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yoritgichlari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yulduzlar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qarab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tekshirib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turiladi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50" r="600" b="2298"/>
          <a:stretch/>
        </p:blipFill>
        <p:spPr>
          <a:xfrm>
            <a:off x="4693515" y="1321806"/>
            <a:ext cx="4298835" cy="31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t="6209" b="5108"/>
          <a:stretch>
            <a:fillRect/>
          </a:stretch>
        </p:blipFill>
        <p:spPr bwMode="auto">
          <a:xfrm>
            <a:off x="5667827" y="2213243"/>
            <a:ext cx="3077029" cy="293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6699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ahalliy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13029"/>
            <a:ext cx="8914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o‘qi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g‘arbdan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sharqqa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qarab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kecha-kunduzda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aylanib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chiqadi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Globusda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bosh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meridiandan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boshlab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15°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meridianlar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o‘tkazilsa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meridian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qo‘shni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meridiandan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farq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Bosh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meridianda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tush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payti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bo‘lganda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180°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meridianda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yarim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kecha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bosh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meridiandan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sharqdagi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90°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uzunlikda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kechqurun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g‘arbdagi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90°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uzunlikda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ertalab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КАРТА ЧАСОВЫХ ПОЯСОВ И МЕСТНОЕ ВРЕМЯ | Информационная служба по туризму  &quot;ВОЯЖ&quot;"/>
          <p:cNvPicPr>
            <a:picLocks noChangeAspect="1" noChangeArrowheads="1"/>
          </p:cNvPicPr>
          <p:nvPr/>
        </p:nvPicPr>
        <p:blipFill>
          <a:blip r:embed="rId3"/>
          <a:srcRect t="7151"/>
          <a:stretch>
            <a:fillRect/>
          </a:stretch>
        </p:blipFill>
        <p:spPr bwMode="auto">
          <a:xfrm>
            <a:off x="341497" y="2695093"/>
            <a:ext cx="4772025" cy="2329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44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3471" y="959766"/>
            <a:ext cx="4428529" cy="39703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None/>
            </a:pPr>
            <a:r>
              <a:rPr lang="uz-Cyrl-UZ" sz="1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uz-Cyrl-UZ" sz="14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qutbdan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qutbgacha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bitta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meridianda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joylashgan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nuqtalarda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vaqt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xil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ladi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ya’ni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bitta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meridianning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hamma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joyida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vaqt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xildir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vaqt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mahalliy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vaqt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deb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ataladi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6747" t="16062" r="42215" b="16115"/>
          <a:stretch/>
        </p:blipFill>
        <p:spPr>
          <a:xfrm>
            <a:off x="5052841" y="958159"/>
            <a:ext cx="3982517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882" y="1238411"/>
            <a:ext cx="38892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Ammo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uzunliklarda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nuqtalar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bir-biridan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farq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xo‘jalik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yuritishda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noqulaylik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keltirib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chiqaradi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Shuning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mintaqalarining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hisobi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joriy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qilingan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8" name="AutoShape 2" descr="Конспект &quot;Часовые пояса. Местное время&quot; - УчительP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Конспект &quot;Часовые пояса. Местное время&quot; - УчительP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1" name="Picture 5" descr="C:\Documents and Settings\Admin\Рабочий стол\Map_of_Russia_-_Time_Zones_2018.jpg"/>
          <p:cNvPicPr>
            <a:picLocks noChangeAspect="1" noChangeArrowheads="1"/>
          </p:cNvPicPr>
          <p:nvPr/>
        </p:nvPicPr>
        <p:blipFill>
          <a:blip r:embed="rId2"/>
          <a:srcRect b="28027"/>
          <a:stretch>
            <a:fillRect/>
          </a:stretch>
        </p:blipFill>
        <p:spPr bwMode="auto">
          <a:xfrm>
            <a:off x="4114791" y="1503094"/>
            <a:ext cx="4911514" cy="2660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5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71" y="988516"/>
            <a:ext cx="38839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kelishuvga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mintaqasiga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bo‘lingan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360° : 24 = 15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180975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joyida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meridianning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mintaqasidagi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267" y="2542343"/>
            <a:ext cx="3491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6cada69951ea33a99d17cb740465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703" y="1272578"/>
            <a:ext cx="4876800" cy="32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856" y="1013101"/>
            <a:ext cx="46264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bosh meridian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o‘tadigan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nolinchi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yigirma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to‘rtinchi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meridiandan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Nolinchi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7°30′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22°30′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meridianlar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22°30′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37°30′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uzunlikdagi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meridianlar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267" y="2542343"/>
            <a:ext cx="3491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5263" y="931095"/>
            <a:ext cx="4048760" cy="421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1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4526" y="906912"/>
            <a:ext cx="4044039" cy="442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altLang="ja-JP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ru-RU" altLang="ja-JP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ru-RU" altLang="ja-JP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chizig</a:t>
            </a:r>
            <a:r>
              <a:rPr lang="en-US" altLang="ja-JP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ja-JP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4400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61115" y="910266"/>
            <a:ext cx="43433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/>
            <a:r>
              <a:rPr lang="uz-Cyrl-UZ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mintaqa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vaqti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qo‘shni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mintaqa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vaqtidan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soatga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farq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ikkita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z-Cyrl-UZ" sz="220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mintaqasida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z-Cyrl-UZ" sz="22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IV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mintaqalarida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indent="271463" algn="just"/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sutkaning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boshlanishi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12-soat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mintaqasining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2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rtasidagi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180</a:t>
            </a:r>
            <a:r>
              <a:rPr lang="en-US" alt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uzunlikdan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sana</a:t>
            </a:r>
            <a:r>
              <a:rPr lang="ru-RU" altLang="ja-JP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200" b="1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ru-RU" altLang="ja-JP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zgarishi</a:t>
            </a:r>
            <a:r>
              <a:rPr lang="ru-RU" altLang="ja-JP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chizig</a:t>
            </a:r>
            <a:r>
              <a:rPr lang="en-US" altLang="ja-JP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ja-JP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</a:t>
            </a:r>
            <a:r>
              <a:rPr lang="en-US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ru-RU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39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2">
            <a:extLst>
              <a:ext uri="{FF2B5EF4-FFF2-40B4-BE49-F238E27FC236}">
                <a16:creationId xmlns:a16="http://schemas.microsoft.com/office/drawing/2014/main" xmlns="" id="{0E6523CA-AA02-4EBA-9901-F3310829A459}"/>
              </a:ext>
            </a:extLst>
          </p:cNvPr>
          <p:cNvSpPr/>
          <p:nvPr/>
        </p:nvSpPr>
        <p:spPr>
          <a:xfrm>
            <a:off x="3108023" y="2272267"/>
            <a:ext cx="2899380" cy="12829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Taqvim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kalendar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85">
            <a:extLst>
              <a:ext uri="{FF2B5EF4-FFF2-40B4-BE49-F238E27FC236}">
                <a16:creationId xmlns:a16="http://schemas.microsoft.com/office/drawing/2014/main" xmlns="" id="{E38B5593-EB50-4B54-BF93-9D6C0B928144}"/>
              </a:ext>
            </a:extLst>
          </p:cNvPr>
          <p:cNvSpPr/>
          <p:nvPr/>
        </p:nvSpPr>
        <p:spPr>
          <a:xfrm>
            <a:off x="2774246" y="2571750"/>
            <a:ext cx="764420" cy="1000964"/>
          </a:xfrm>
          <a:custGeom>
            <a:avLst/>
            <a:gdLst>
              <a:gd name="connsiteX0" fmla="*/ 667309 w 1019226"/>
              <a:gd name="connsiteY0" fmla="*/ 0 h 1334618"/>
              <a:gd name="connsiteX1" fmla="*/ 927056 w 1019226"/>
              <a:gd name="connsiteY1" fmla="*/ 52440 h 1334618"/>
              <a:gd name="connsiteX2" fmla="*/ 1019226 w 1019226"/>
              <a:gd name="connsiteY2" fmla="*/ 102469 h 1334618"/>
              <a:gd name="connsiteX3" fmla="*/ 1019226 w 1019226"/>
              <a:gd name="connsiteY3" fmla="*/ 1232149 h 1334618"/>
              <a:gd name="connsiteX4" fmla="*/ 927056 w 1019226"/>
              <a:gd name="connsiteY4" fmla="*/ 1282178 h 1334618"/>
              <a:gd name="connsiteX5" fmla="*/ 667309 w 1019226"/>
              <a:gd name="connsiteY5" fmla="*/ 1334618 h 1334618"/>
              <a:gd name="connsiteX6" fmla="*/ 0 w 1019226"/>
              <a:gd name="connsiteY6" fmla="*/ 667309 h 1334618"/>
              <a:gd name="connsiteX7" fmla="*/ 667309 w 1019226"/>
              <a:gd name="connsiteY7" fmla="*/ 0 h 13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226" h="1334618">
                <a:moveTo>
                  <a:pt x="667309" y="0"/>
                </a:moveTo>
                <a:cubicBezTo>
                  <a:pt x="759445" y="0"/>
                  <a:pt x="847220" y="18673"/>
                  <a:pt x="927056" y="52440"/>
                </a:cubicBezTo>
                <a:lnTo>
                  <a:pt x="1019226" y="102469"/>
                </a:lnTo>
                <a:lnTo>
                  <a:pt x="1019226" y="1232149"/>
                </a:lnTo>
                <a:lnTo>
                  <a:pt x="927056" y="1282178"/>
                </a:lnTo>
                <a:cubicBezTo>
                  <a:pt x="847220" y="1315945"/>
                  <a:pt x="759445" y="1334618"/>
                  <a:pt x="667309" y="1334618"/>
                </a:cubicBezTo>
                <a:cubicBezTo>
                  <a:pt x="298764" y="1334618"/>
                  <a:pt x="0" y="1035854"/>
                  <a:pt x="0" y="667309"/>
                </a:cubicBezTo>
                <a:cubicBezTo>
                  <a:pt x="0" y="298764"/>
                  <a:pt x="298764" y="0"/>
                  <a:pt x="667309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E30967-86B4-49AB-A625-CD96DC2C2D36}"/>
              </a:ext>
            </a:extLst>
          </p:cNvPr>
          <p:cNvSpPr txBox="1"/>
          <p:nvPr/>
        </p:nvSpPr>
        <p:spPr>
          <a:xfrm>
            <a:off x="2830246" y="2751392"/>
            <a:ext cx="717433" cy="6309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41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Rectangle 82">
            <a:extLst>
              <a:ext uri="{FF2B5EF4-FFF2-40B4-BE49-F238E27FC236}">
                <a16:creationId xmlns:a16="http://schemas.microsoft.com/office/drawing/2014/main" xmlns="" id="{73774CD0-5826-437E-BFD7-606B97E803E3}"/>
              </a:ext>
            </a:extLst>
          </p:cNvPr>
          <p:cNvSpPr/>
          <p:nvPr/>
        </p:nvSpPr>
        <p:spPr>
          <a:xfrm>
            <a:off x="1332493" y="1198834"/>
            <a:ext cx="3244037" cy="12829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ru-RU" sz="2800" dirty="0">
                <a:solidFill>
                  <a:srgbClr val="000099"/>
                </a:solidFill>
                <a:latin typeface="Arial"/>
                <a:cs typeface="Arial"/>
              </a:rPr>
              <a:t>‘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lchovi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Freeform: Shape 85">
            <a:extLst>
              <a:ext uri="{FF2B5EF4-FFF2-40B4-BE49-F238E27FC236}">
                <a16:creationId xmlns:a16="http://schemas.microsoft.com/office/drawing/2014/main" xmlns="" id="{9E92DBE7-1FA5-446E-9009-308AB169F425}"/>
              </a:ext>
            </a:extLst>
          </p:cNvPr>
          <p:cNvSpPr/>
          <p:nvPr/>
        </p:nvSpPr>
        <p:spPr>
          <a:xfrm>
            <a:off x="624075" y="1331871"/>
            <a:ext cx="764420" cy="1000964"/>
          </a:xfrm>
          <a:custGeom>
            <a:avLst/>
            <a:gdLst>
              <a:gd name="connsiteX0" fmla="*/ 667309 w 1019226"/>
              <a:gd name="connsiteY0" fmla="*/ 0 h 1334618"/>
              <a:gd name="connsiteX1" fmla="*/ 927056 w 1019226"/>
              <a:gd name="connsiteY1" fmla="*/ 52440 h 1334618"/>
              <a:gd name="connsiteX2" fmla="*/ 1019226 w 1019226"/>
              <a:gd name="connsiteY2" fmla="*/ 102469 h 1334618"/>
              <a:gd name="connsiteX3" fmla="*/ 1019226 w 1019226"/>
              <a:gd name="connsiteY3" fmla="*/ 1232149 h 1334618"/>
              <a:gd name="connsiteX4" fmla="*/ 927056 w 1019226"/>
              <a:gd name="connsiteY4" fmla="*/ 1282178 h 1334618"/>
              <a:gd name="connsiteX5" fmla="*/ 667309 w 1019226"/>
              <a:gd name="connsiteY5" fmla="*/ 1334618 h 1334618"/>
              <a:gd name="connsiteX6" fmla="*/ 0 w 1019226"/>
              <a:gd name="connsiteY6" fmla="*/ 667309 h 1334618"/>
              <a:gd name="connsiteX7" fmla="*/ 667309 w 1019226"/>
              <a:gd name="connsiteY7" fmla="*/ 0 h 13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226" h="1334618">
                <a:moveTo>
                  <a:pt x="667309" y="0"/>
                </a:moveTo>
                <a:cubicBezTo>
                  <a:pt x="759445" y="0"/>
                  <a:pt x="847220" y="18673"/>
                  <a:pt x="927056" y="52440"/>
                </a:cubicBezTo>
                <a:lnTo>
                  <a:pt x="1019226" y="102469"/>
                </a:lnTo>
                <a:lnTo>
                  <a:pt x="1019226" y="1232149"/>
                </a:lnTo>
                <a:lnTo>
                  <a:pt x="927056" y="1282178"/>
                </a:lnTo>
                <a:cubicBezTo>
                  <a:pt x="847220" y="1315945"/>
                  <a:pt x="759445" y="1334618"/>
                  <a:pt x="667309" y="1334618"/>
                </a:cubicBezTo>
                <a:cubicBezTo>
                  <a:pt x="298764" y="1334618"/>
                  <a:pt x="0" y="1035854"/>
                  <a:pt x="0" y="667309"/>
                </a:cubicBezTo>
                <a:cubicBezTo>
                  <a:pt x="0" y="298764"/>
                  <a:pt x="298764" y="0"/>
                  <a:pt x="667309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78B08A-67FD-404D-A2EB-944DAE0839B7}"/>
              </a:ext>
            </a:extLst>
          </p:cNvPr>
          <p:cNvSpPr txBox="1"/>
          <p:nvPr/>
        </p:nvSpPr>
        <p:spPr>
          <a:xfrm>
            <a:off x="671062" y="1524818"/>
            <a:ext cx="717433" cy="6309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41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Rectangle 82">
            <a:extLst>
              <a:ext uri="{FF2B5EF4-FFF2-40B4-BE49-F238E27FC236}">
                <a16:creationId xmlns:a16="http://schemas.microsoft.com/office/drawing/2014/main" xmlns="" id="{375C7A3F-21E7-40AD-A7B7-5EBFB3A1E210}"/>
              </a:ext>
            </a:extLst>
          </p:cNvPr>
          <p:cNvSpPr/>
          <p:nvPr/>
        </p:nvSpPr>
        <p:spPr>
          <a:xfrm>
            <a:off x="5618085" y="1190898"/>
            <a:ext cx="3116011" cy="12829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vaqtlari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12" name="Freeform: Shape 85">
            <a:extLst>
              <a:ext uri="{FF2B5EF4-FFF2-40B4-BE49-F238E27FC236}">
                <a16:creationId xmlns:a16="http://schemas.microsoft.com/office/drawing/2014/main" xmlns="" id="{2A834A8B-4ED5-4F84-9ABF-5255D0D1FAF8}"/>
              </a:ext>
            </a:extLst>
          </p:cNvPr>
          <p:cNvSpPr/>
          <p:nvPr/>
        </p:nvSpPr>
        <p:spPr>
          <a:xfrm>
            <a:off x="4927239" y="1245212"/>
            <a:ext cx="764420" cy="1000964"/>
          </a:xfrm>
          <a:custGeom>
            <a:avLst/>
            <a:gdLst>
              <a:gd name="connsiteX0" fmla="*/ 667309 w 1019226"/>
              <a:gd name="connsiteY0" fmla="*/ 0 h 1334618"/>
              <a:gd name="connsiteX1" fmla="*/ 927056 w 1019226"/>
              <a:gd name="connsiteY1" fmla="*/ 52440 h 1334618"/>
              <a:gd name="connsiteX2" fmla="*/ 1019226 w 1019226"/>
              <a:gd name="connsiteY2" fmla="*/ 102469 h 1334618"/>
              <a:gd name="connsiteX3" fmla="*/ 1019226 w 1019226"/>
              <a:gd name="connsiteY3" fmla="*/ 1232149 h 1334618"/>
              <a:gd name="connsiteX4" fmla="*/ 927056 w 1019226"/>
              <a:gd name="connsiteY4" fmla="*/ 1282178 h 1334618"/>
              <a:gd name="connsiteX5" fmla="*/ 667309 w 1019226"/>
              <a:gd name="connsiteY5" fmla="*/ 1334618 h 1334618"/>
              <a:gd name="connsiteX6" fmla="*/ 0 w 1019226"/>
              <a:gd name="connsiteY6" fmla="*/ 667309 h 1334618"/>
              <a:gd name="connsiteX7" fmla="*/ 667309 w 1019226"/>
              <a:gd name="connsiteY7" fmla="*/ 0 h 13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226" h="1334618">
                <a:moveTo>
                  <a:pt x="667309" y="0"/>
                </a:moveTo>
                <a:cubicBezTo>
                  <a:pt x="759445" y="0"/>
                  <a:pt x="847220" y="18673"/>
                  <a:pt x="927056" y="52440"/>
                </a:cubicBezTo>
                <a:lnTo>
                  <a:pt x="1019226" y="102469"/>
                </a:lnTo>
                <a:lnTo>
                  <a:pt x="1019226" y="1232149"/>
                </a:lnTo>
                <a:lnTo>
                  <a:pt x="927056" y="1282178"/>
                </a:lnTo>
                <a:cubicBezTo>
                  <a:pt x="847220" y="1315945"/>
                  <a:pt x="759445" y="1334618"/>
                  <a:pt x="667309" y="1334618"/>
                </a:cubicBezTo>
                <a:cubicBezTo>
                  <a:pt x="298764" y="1334618"/>
                  <a:pt x="0" y="1035854"/>
                  <a:pt x="0" y="667309"/>
                </a:cubicBezTo>
                <a:cubicBezTo>
                  <a:pt x="0" y="298764"/>
                  <a:pt x="298764" y="0"/>
                  <a:pt x="667309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9724D5-39DF-4A7C-938C-90DF17ECBB1A}"/>
              </a:ext>
            </a:extLst>
          </p:cNvPr>
          <p:cNvSpPr txBox="1"/>
          <p:nvPr/>
        </p:nvSpPr>
        <p:spPr>
          <a:xfrm>
            <a:off x="5017993" y="1399445"/>
            <a:ext cx="717433" cy="692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45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Rectangle 82">
            <a:extLst>
              <a:ext uri="{FF2B5EF4-FFF2-40B4-BE49-F238E27FC236}">
                <a16:creationId xmlns:a16="http://schemas.microsoft.com/office/drawing/2014/main" xmlns="" id="{5CDF63D9-D67F-452E-B329-E6D0DB80615F}"/>
              </a:ext>
            </a:extLst>
          </p:cNvPr>
          <p:cNvSpPr/>
          <p:nvPr/>
        </p:nvSpPr>
        <p:spPr>
          <a:xfrm>
            <a:off x="5525066" y="3409950"/>
            <a:ext cx="3209030" cy="12829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85">
            <a:extLst>
              <a:ext uri="{FF2B5EF4-FFF2-40B4-BE49-F238E27FC236}">
                <a16:creationId xmlns:a16="http://schemas.microsoft.com/office/drawing/2014/main" xmlns="" id="{586EB557-6048-457B-9406-16D07097436D}"/>
              </a:ext>
            </a:extLst>
          </p:cNvPr>
          <p:cNvSpPr/>
          <p:nvPr/>
        </p:nvSpPr>
        <p:spPr>
          <a:xfrm>
            <a:off x="4759074" y="3579951"/>
            <a:ext cx="764420" cy="1000964"/>
          </a:xfrm>
          <a:custGeom>
            <a:avLst/>
            <a:gdLst>
              <a:gd name="connsiteX0" fmla="*/ 667309 w 1019226"/>
              <a:gd name="connsiteY0" fmla="*/ 0 h 1334618"/>
              <a:gd name="connsiteX1" fmla="*/ 927056 w 1019226"/>
              <a:gd name="connsiteY1" fmla="*/ 52440 h 1334618"/>
              <a:gd name="connsiteX2" fmla="*/ 1019226 w 1019226"/>
              <a:gd name="connsiteY2" fmla="*/ 102469 h 1334618"/>
              <a:gd name="connsiteX3" fmla="*/ 1019226 w 1019226"/>
              <a:gd name="connsiteY3" fmla="*/ 1232149 h 1334618"/>
              <a:gd name="connsiteX4" fmla="*/ 927056 w 1019226"/>
              <a:gd name="connsiteY4" fmla="*/ 1282178 h 1334618"/>
              <a:gd name="connsiteX5" fmla="*/ 667309 w 1019226"/>
              <a:gd name="connsiteY5" fmla="*/ 1334618 h 1334618"/>
              <a:gd name="connsiteX6" fmla="*/ 0 w 1019226"/>
              <a:gd name="connsiteY6" fmla="*/ 667309 h 1334618"/>
              <a:gd name="connsiteX7" fmla="*/ 667309 w 1019226"/>
              <a:gd name="connsiteY7" fmla="*/ 0 h 13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226" h="1334618">
                <a:moveTo>
                  <a:pt x="667309" y="0"/>
                </a:moveTo>
                <a:cubicBezTo>
                  <a:pt x="759445" y="0"/>
                  <a:pt x="847220" y="18673"/>
                  <a:pt x="927056" y="52440"/>
                </a:cubicBezTo>
                <a:lnTo>
                  <a:pt x="1019226" y="102469"/>
                </a:lnTo>
                <a:lnTo>
                  <a:pt x="1019226" y="1232149"/>
                </a:lnTo>
                <a:lnTo>
                  <a:pt x="927056" y="1282178"/>
                </a:lnTo>
                <a:cubicBezTo>
                  <a:pt x="847220" y="1315945"/>
                  <a:pt x="759445" y="1334618"/>
                  <a:pt x="667309" y="1334618"/>
                </a:cubicBezTo>
                <a:cubicBezTo>
                  <a:pt x="298764" y="1334618"/>
                  <a:pt x="0" y="1035854"/>
                  <a:pt x="0" y="667309"/>
                </a:cubicBezTo>
                <a:cubicBezTo>
                  <a:pt x="0" y="298764"/>
                  <a:pt x="298764" y="0"/>
                  <a:pt x="667309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/>
          </a:p>
        </p:txBody>
      </p:sp>
      <p:sp>
        <p:nvSpPr>
          <p:cNvPr id="17" name="object 2"/>
          <p:cNvSpPr/>
          <p:nvPr/>
        </p:nvSpPr>
        <p:spPr>
          <a:xfrm>
            <a:off x="9063" y="0"/>
            <a:ext cx="9134937" cy="103051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r>
              <a:rPr lang="en-US" dirty="0"/>
              <a:t>                                     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O‘rganamiz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77F4D6-EA45-4FAC-9030-515FAE7996E3}"/>
              </a:ext>
            </a:extLst>
          </p:cNvPr>
          <p:cNvSpPr txBox="1"/>
          <p:nvPr/>
        </p:nvSpPr>
        <p:spPr>
          <a:xfrm>
            <a:off x="4844104" y="3764968"/>
            <a:ext cx="717433" cy="6309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4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: Shape 85">
            <a:extLst>
              <a:ext uri="{FF2B5EF4-FFF2-40B4-BE49-F238E27FC236}">
                <a16:creationId xmlns:a16="http://schemas.microsoft.com/office/drawing/2014/main" xmlns="" id="{586EB557-6048-457B-9406-16D07097436D}"/>
              </a:ext>
            </a:extLst>
          </p:cNvPr>
          <p:cNvSpPr/>
          <p:nvPr/>
        </p:nvSpPr>
        <p:spPr>
          <a:xfrm>
            <a:off x="455588" y="3761379"/>
            <a:ext cx="764420" cy="1000964"/>
          </a:xfrm>
          <a:custGeom>
            <a:avLst/>
            <a:gdLst>
              <a:gd name="connsiteX0" fmla="*/ 667309 w 1019226"/>
              <a:gd name="connsiteY0" fmla="*/ 0 h 1334618"/>
              <a:gd name="connsiteX1" fmla="*/ 927056 w 1019226"/>
              <a:gd name="connsiteY1" fmla="*/ 52440 h 1334618"/>
              <a:gd name="connsiteX2" fmla="*/ 1019226 w 1019226"/>
              <a:gd name="connsiteY2" fmla="*/ 102469 h 1334618"/>
              <a:gd name="connsiteX3" fmla="*/ 1019226 w 1019226"/>
              <a:gd name="connsiteY3" fmla="*/ 1232149 h 1334618"/>
              <a:gd name="connsiteX4" fmla="*/ 927056 w 1019226"/>
              <a:gd name="connsiteY4" fmla="*/ 1282178 h 1334618"/>
              <a:gd name="connsiteX5" fmla="*/ 667309 w 1019226"/>
              <a:gd name="connsiteY5" fmla="*/ 1334618 h 1334618"/>
              <a:gd name="connsiteX6" fmla="*/ 0 w 1019226"/>
              <a:gd name="connsiteY6" fmla="*/ 667309 h 1334618"/>
              <a:gd name="connsiteX7" fmla="*/ 667309 w 1019226"/>
              <a:gd name="connsiteY7" fmla="*/ 0 h 13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226" h="1334618">
                <a:moveTo>
                  <a:pt x="667309" y="0"/>
                </a:moveTo>
                <a:cubicBezTo>
                  <a:pt x="759445" y="0"/>
                  <a:pt x="847220" y="18673"/>
                  <a:pt x="927056" y="52440"/>
                </a:cubicBezTo>
                <a:lnTo>
                  <a:pt x="1019226" y="102469"/>
                </a:lnTo>
                <a:lnTo>
                  <a:pt x="1019226" y="1232149"/>
                </a:lnTo>
                <a:lnTo>
                  <a:pt x="927056" y="1282178"/>
                </a:lnTo>
                <a:cubicBezTo>
                  <a:pt x="847220" y="1315945"/>
                  <a:pt x="759445" y="1334618"/>
                  <a:pt x="667309" y="1334618"/>
                </a:cubicBezTo>
                <a:cubicBezTo>
                  <a:pt x="298764" y="1334618"/>
                  <a:pt x="0" y="1035854"/>
                  <a:pt x="0" y="667309"/>
                </a:cubicBezTo>
                <a:cubicBezTo>
                  <a:pt x="0" y="298764"/>
                  <a:pt x="298764" y="0"/>
                  <a:pt x="667309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77F4D6-EA45-4FAC-9030-515FAE7996E3}"/>
              </a:ext>
            </a:extLst>
          </p:cNvPr>
          <p:cNvSpPr txBox="1"/>
          <p:nvPr/>
        </p:nvSpPr>
        <p:spPr>
          <a:xfrm>
            <a:off x="497075" y="3946397"/>
            <a:ext cx="717433" cy="6309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4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Rectangle 82">
            <a:extLst>
              <a:ext uri="{FF2B5EF4-FFF2-40B4-BE49-F238E27FC236}">
                <a16:creationId xmlns:a16="http://schemas.microsoft.com/office/drawing/2014/main" xmlns="" id="{5CDF63D9-D67F-452E-B329-E6D0DB80615F}"/>
              </a:ext>
            </a:extLst>
          </p:cNvPr>
          <p:cNvSpPr/>
          <p:nvPr/>
        </p:nvSpPr>
        <p:spPr>
          <a:xfrm>
            <a:off x="1163523" y="3634921"/>
            <a:ext cx="3209030" cy="12829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19" y="2063929"/>
            <a:ext cx="5479281" cy="2873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918" y="1095205"/>
            <a:ext cx="601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aqvim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boriladigan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tizimiga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Taqvim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35" y="999955"/>
            <a:ext cx="2774526" cy="4000670"/>
          </a:xfrm>
          <a:prstGeom prst="rect">
            <a:avLst/>
          </a:prstGeom>
        </p:spPr>
      </p:pic>
      <p:sp>
        <p:nvSpPr>
          <p:cNvPr id="28674" name="AutoShape 2" descr="O'zbekistonda 2020 yil uchun bayram va dam olish kunlari taqvimi ye'lon  qil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81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9502" y="710301"/>
            <a:ext cx="7756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9131586" cy="9879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aqvim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1526381"/>
              </p:ext>
            </p:extLst>
          </p:nvPr>
        </p:nvGraphicFramePr>
        <p:xfrm>
          <a:off x="181060" y="1065034"/>
          <a:ext cx="879092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8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t="4580"/>
          <a:stretch>
            <a:fillRect/>
          </a:stretch>
        </p:blipFill>
        <p:spPr>
          <a:xfrm>
            <a:off x="5604093" y="1050203"/>
            <a:ext cx="2842659" cy="37843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6692" y="892629"/>
            <a:ext cx="547740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Grigoriy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taqvimi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oydan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yanvar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— 31 kun,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fevral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— 28 kun, </a:t>
            </a:r>
          </a:p>
          <a:p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mart —31 kun,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aprel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—30 kun, </a:t>
            </a:r>
          </a:p>
          <a:p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may — 31 kun,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sentabr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— 30 kun,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oktabr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— 31 kun,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noyabr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— 30 kun,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dekabr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— 31 kun.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1-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yanvardan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Fevral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kabisa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yilida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29 kun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Grigoriy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taqvimi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51072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517199"/>
              </p:ext>
            </p:extLst>
          </p:nvPr>
        </p:nvGraphicFramePr>
        <p:xfrm>
          <a:off x="117092" y="1019739"/>
          <a:ext cx="8881242" cy="406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9131586" cy="9879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lvl="0"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Hijriy-shamsiy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>
            <a:extLst>
              <a:ext uri="{FF2B5EF4-FFF2-40B4-BE49-F238E27FC236}">
                <a16:creationId xmlns:a16="http://schemas.microsoft.com/office/drawing/2014/main" xmlns="" id="{53B16359-7F65-47D7-9CED-F780BC255690}"/>
              </a:ext>
            </a:extLst>
          </p:cNvPr>
          <p:cNvGrpSpPr/>
          <p:nvPr/>
        </p:nvGrpSpPr>
        <p:grpSpPr>
          <a:xfrm>
            <a:off x="254001" y="850899"/>
            <a:ext cx="5041899" cy="4367274"/>
            <a:chOff x="6729224" y="838316"/>
            <a:chExt cx="2887861" cy="2952873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xmlns="" id="{FD2A5632-C7AB-4861-A712-E1278A6E3C16}"/>
                </a:ext>
              </a:extLst>
            </p:cNvPr>
            <p:cNvGrpSpPr/>
            <p:nvPr/>
          </p:nvGrpSpPr>
          <p:grpSpPr>
            <a:xfrm flipH="1">
              <a:off x="6729224" y="838316"/>
              <a:ext cx="2887861" cy="2952873"/>
              <a:chOff x="868136" y="2276521"/>
              <a:chExt cx="2219982" cy="3120806"/>
            </a:xfrm>
          </p:grpSpPr>
          <p:sp>
            <p:nvSpPr>
              <p:cNvPr id="14" name="Isosceles Triangle 1685">
                <a:extLst>
                  <a:ext uri="{FF2B5EF4-FFF2-40B4-BE49-F238E27FC236}">
                    <a16:creationId xmlns:a16="http://schemas.microsoft.com/office/drawing/2014/main" xmlns="" id="{5D03CBB9-C238-4D74-92AE-80AA79DE9145}"/>
                  </a:ext>
                </a:extLst>
              </p:cNvPr>
              <p:cNvSpPr/>
              <p:nvPr/>
            </p:nvSpPr>
            <p:spPr>
              <a:xfrm rot="5400000">
                <a:off x="2342264" y="4686987"/>
                <a:ext cx="721341" cy="699340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15" name="Rectangle 1686">
                <a:extLst>
                  <a:ext uri="{FF2B5EF4-FFF2-40B4-BE49-F238E27FC236}">
                    <a16:creationId xmlns:a16="http://schemas.microsoft.com/office/drawing/2014/main" xmlns="" id="{B94D7297-BFF5-41B9-ADEB-2523F3D0DA98}"/>
                  </a:ext>
                </a:extLst>
              </p:cNvPr>
              <p:cNvSpPr/>
              <p:nvPr/>
            </p:nvSpPr>
            <p:spPr>
              <a:xfrm>
                <a:off x="868136" y="2276521"/>
                <a:ext cx="2219982" cy="2833291"/>
              </a:xfrm>
              <a:prstGeom prst="rect">
                <a:avLst/>
              </a:prstGeom>
              <a:pattFill prst="ltHorz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63500">
                <a:solidFill>
                  <a:schemeClr val="accent1"/>
                </a:solidFill>
              </a:ln>
              <a:effectLst>
                <a:innerShdw blurRad="127000" dist="127000" dir="13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cs typeface="Arial" pitchFamily="34" charset="0"/>
                </a:endParaRPr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76B40ED1-481D-468D-AE64-5E071EB445F7}"/>
                </a:ext>
              </a:extLst>
            </p:cNvPr>
            <p:cNvSpPr/>
            <p:nvPr/>
          </p:nvSpPr>
          <p:spPr>
            <a:xfrm>
              <a:off x="6801966" y="907012"/>
              <a:ext cx="2786023" cy="2767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Xalqi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musulmon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diniga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e’tiqod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qiluvchi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mamlakatlarda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diniy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marosimlar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hijriy-qamariy</a:t>
              </a:r>
              <a:r>
                <a:rPr lang="en-US" sz="2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400" b="1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oy</a:t>
              </a:r>
              <a:r>
                <a:rPr lang="en-US" sz="2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400" b="1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taqvimi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asosida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olib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boriladi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Bu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taqvim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Oyning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yillik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  <a:r>
                <a:rPr lang="ru-RU" sz="2400" dirty="0">
                  <a:solidFill>
                    <a:schemeClr val="tx1">
                      <a:lumMod val="50000"/>
                    </a:schemeClr>
                  </a:solidFill>
                  <a:latin typeface="Arial"/>
                  <a:cs typeface="Arial"/>
                </a:rPr>
                <a:t>‘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rinma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harakatiga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asoslangan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</a:t>
              </a:r>
              <a:r>
                <a:rPr lang="ru-RU" sz="2400" dirty="0">
                  <a:solidFill>
                    <a:schemeClr val="tx1">
                      <a:lumMod val="50000"/>
                    </a:schemeClr>
                  </a:solidFill>
                  <a:latin typeface="Arial"/>
                  <a:cs typeface="Arial"/>
                </a:rPr>
                <a:t>‘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lib,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yil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354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kunga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Kabisa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yilida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zulhijja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kun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hisoblanadi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Bu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yil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hisobi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ham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milodiy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622-yildan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boshlangan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20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440134" y="817592"/>
            <a:ext cx="3479207" cy="41549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Muharram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30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safar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29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rabbiulavval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30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rabbiulsoniy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29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jumodilavval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30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jumodiloxir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29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rajab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30 kun,</a:t>
            </a:r>
            <a:endParaRPr lang="uz-Cyrl-UZ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sha’bon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29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ramazon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30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shavvol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29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zulqa’da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30 kun,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zulhijja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29 kun.</a:t>
            </a:r>
            <a:endParaRPr lang="ru-RU" sz="2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9131586" cy="7111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lvl="0"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Hijriy-shamsiy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9022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sana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919" y="1025355"/>
            <a:ext cx="51443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olimlarning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fikricha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4,6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uz-Cyrl-UZ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42913"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qobiqning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qismlarining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chiqishini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tushunib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izohlab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bilishimiz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C:\Users\leNOVO\Documents\Downloads\1vF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58" y="1063625"/>
            <a:ext cx="3426517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00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/>
          <p:cNvSpPr>
            <a:spLocks noChangeArrowheads="1"/>
          </p:cNvSpPr>
          <p:nvPr/>
        </p:nvSpPr>
        <p:spPr bwMode="auto">
          <a:xfrm>
            <a:off x="0" y="1"/>
            <a:ext cx="9130904" cy="707231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geologik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tarixi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2413" y="907257"/>
            <a:ext cx="5470922" cy="2351485"/>
          </a:xfrm>
          <a:prstGeom prst="round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1640" tIns="40820" rIns="81640" bIns="40820" anchor="ctr"/>
          <a:lstStyle/>
          <a:p>
            <a:pPr defTabSz="914248"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just" defTabSz="914248">
              <a:defRPr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holatga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kelguncha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914248">
              <a:defRPr/>
            </a:pPr>
            <a:endParaRPr lang="ru-RU" sz="2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2413" y="3333750"/>
            <a:ext cx="5470922" cy="1398985"/>
          </a:xfrm>
          <a:prstGeom prst="round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1640" tIns="40820" rIns="81640" bIns="40820" anchor="ctr"/>
          <a:lstStyle/>
          <a:p>
            <a:pPr algn="just" defTabSz="914248">
              <a:defRPr/>
            </a:pPr>
            <a:r>
              <a:rPr lang="en-US" sz="3200" b="1" dirty="0" smtClean="0"/>
              <a:t>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hisobi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Рисунок 9" descr="C:\Users\user\Pictures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1682" y="928687"/>
            <a:ext cx="3131344" cy="233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 descr="C:\Users\user\Pictures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1441" y="3323035"/>
            <a:ext cx="3151584" cy="147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вырезанными соседними углами 10"/>
          <p:cNvSpPr/>
          <p:nvPr/>
        </p:nvSpPr>
        <p:spPr>
          <a:xfrm>
            <a:off x="610791" y="704850"/>
            <a:ext cx="2970609" cy="819150"/>
          </a:xfrm>
          <a:prstGeom prst="snip2Same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kri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tozoy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с двумя вырезанными соседними углами 11"/>
          <p:cNvSpPr/>
          <p:nvPr/>
        </p:nvSpPr>
        <p:spPr>
          <a:xfrm>
            <a:off x="5056585" y="715566"/>
            <a:ext cx="2913459" cy="808434"/>
          </a:xfrm>
          <a:prstGeom prst="snip2Same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fanerozoy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0" y="1943100"/>
            <a:ext cx="4973241" cy="3067050"/>
          </a:xfrm>
          <a:prstGeom prst="triangle">
            <a:avLst>
              <a:gd name="adj" fmla="val 4780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arxey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proterozoy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4287441" y="1983582"/>
            <a:ext cx="4969669" cy="3026569"/>
          </a:xfrm>
          <a:prstGeom prst="triangle">
            <a:avLst>
              <a:gd name="adj" fmla="val 4780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kaynozoy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14675" y="1519238"/>
            <a:ext cx="2457450" cy="2454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63" tIns="72582" rIns="145163" bIns="72582">
            <a:spAutoFit/>
          </a:bodyPr>
          <a:lstStyle/>
          <a:p>
            <a:pPr algn="ctr" defTabSz="914248">
              <a:defRPr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Har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bir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era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davrlarda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yuzasining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relyefi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o‘simlik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hayvonot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dunyosi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  <a:p>
            <a:pPr algn="ctr" defTabSz="914248">
              <a:defRPr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o‘ziga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xos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xususiyatga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ega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.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7" name="object 2"/>
          <p:cNvSpPr>
            <a:spLocks noChangeArrowheads="1"/>
          </p:cNvSpPr>
          <p:nvPr/>
        </p:nvSpPr>
        <p:spPr bwMode="auto">
          <a:xfrm>
            <a:off x="2381" y="2382"/>
            <a:ext cx="9130904" cy="692944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GEOLOGIK SANA YIRIK BOSQICH –EONLARDA</a:t>
            </a:r>
            <a:endParaRPr lang="ru-RU" sz="2700" b="1" dirty="0">
              <a:solidFill>
                <a:srgbClr val="10253F"/>
              </a:solidFill>
            </a:endParaRPr>
          </a:p>
        </p:txBody>
      </p:sp>
      <p:sp>
        <p:nvSpPr>
          <p:cNvPr id="15368" name="object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6516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>
            <a:normAutofit/>
          </a:bodyPr>
          <a:lstStyle/>
          <a:p>
            <a:pPr algn="ctr" defTabSz="913210"/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Geologik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yirik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bosqich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eonlarga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eralarga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bo‘lingan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 descr="Архейская эра — урок. Биология, Общие биологические закономерности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8142"/>
            <a:ext cx="2011886" cy="1305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АРХЕЙ – эра древнейшей жизни - Картинка 73746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695" y="1452816"/>
            <a:ext cx="2087305" cy="1426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9335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 defTabSz="913210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1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Geoxronologik</a:t>
            </a:r>
            <a:r>
              <a:rPr lang="en-US" sz="3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</a:t>
            </a:r>
            <a:endParaRPr lang="ru-RU" sz="31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258830"/>
              </p:ext>
            </p:extLst>
          </p:nvPr>
        </p:nvGraphicFramePr>
        <p:xfrm>
          <a:off x="0" y="1187053"/>
          <a:ext cx="9136966" cy="3958779"/>
        </p:xfrm>
        <a:graphic>
          <a:graphicData uri="http://schemas.openxmlformats.org/drawingml/2006/table">
            <a:tbl>
              <a:tblPr/>
              <a:tblGrid>
                <a:gridCol w="1857839"/>
                <a:gridCol w="1577138"/>
                <a:gridCol w="1529912"/>
                <a:gridCol w="1737017"/>
                <a:gridCol w="2435060"/>
              </a:tblGrid>
              <a:tr h="510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Eon</a:t>
                      </a:r>
                      <a:endParaRPr lang="ru-RU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Era</a:t>
                      </a:r>
                      <a:endParaRPr lang="ru-RU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Davr</a:t>
                      </a:r>
                      <a:endParaRPr lang="ru-RU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Davom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etgan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vaqti</a:t>
                      </a:r>
                      <a:endParaRPr lang="ru-RU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Tog‘ </a:t>
                      </a:r>
                      <a:r>
                        <a:rPr lang="en-US" sz="18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hosil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bo‘lish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bosqichi</a:t>
                      </a:r>
                      <a:endParaRPr lang="ru-RU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Kriptozoy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yopiq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organik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dunyosiz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Arxey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endParaRPr lang="ru-RU" sz="11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mlrd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Proterozoy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1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mlrd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row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1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1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1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1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Fanerozoy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ochiq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organik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dunyoli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 570 </a:t>
                      </a: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5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oldin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Paleozoy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330 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en-US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Kembriy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70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 Baykal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Ordovik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Silur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Devon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70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Kaledon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Toshko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mir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55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Gersin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Perm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Mezozoy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173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Trias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en-US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58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en-US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70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en-US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Mezozoy</a:t>
                      </a:r>
                      <a:endParaRPr lang="en-US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Yura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Bo</a:t>
                      </a:r>
                      <a:r>
                        <a:rPr lang="en-US" sz="1400" b="1" baseline="0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Kaynozoy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68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Paleogen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41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en-US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24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en-US" sz="14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uz-Cyrl-UZ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yil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5.Alp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Neogen</a:t>
                      </a:r>
                      <a:endParaRPr lang="ru-RU" sz="14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4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Antropogen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bject 2"/>
          <p:cNvSpPr txBox="1">
            <a:spLocks/>
          </p:cNvSpPr>
          <p:nvPr/>
        </p:nvSpPr>
        <p:spPr bwMode="auto">
          <a:xfrm>
            <a:off x="0" y="429817"/>
            <a:ext cx="9144000" cy="716756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 defTabSz="913210" eaLnBrk="0" hangingPunct="0">
              <a:lnSpc>
                <a:spcPct val="90000"/>
              </a:lnSpc>
              <a:defRPr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yoshini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aniqlab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dunyosining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vaqtni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hisoblab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geoxronologik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tuzishgan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 descr="63_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457" y="685801"/>
            <a:ext cx="4040981" cy="4156472"/>
          </a:xfrm>
        </p:spPr>
      </p:pic>
      <p:pic>
        <p:nvPicPr>
          <p:cNvPr id="12291" name="Picture 7" descr="63_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6782" y="770335"/>
            <a:ext cx="4051697" cy="4145756"/>
          </a:xfrm>
        </p:spPr>
      </p:pic>
      <p:sp>
        <p:nvSpPr>
          <p:cNvPr id="4" name="object 2"/>
          <p:cNvSpPr>
            <a:spLocks noChangeArrowheads="1"/>
          </p:cNvSpPr>
          <p:nvPr/>
        </p:nvSpPr>
        <p:spPr bwMode="auto">
          <a:xfrm>
            <a:off x="0" y="1"/>
            <a:ext cx="9130904" cy="707231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geologik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tarixi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9131586" cy="84355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lchovi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282" y="964395"/>
            <a:ext cx="4786346" cy="28093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Vaqt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falsafiy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tushuncha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ru-RU" sz="3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lib,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moddiy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dunyo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mavjudligining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asosiy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shaklidir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9218" name="Picture 2" descr="D:\ДОННИ ИШЛАРИ\21 МАЯ\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017974"/>
            <a:ext cx="3786214" cy="1872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80506" y="4064322"/>
            <a:ext cx="8754413" cy="1079178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Vaqtning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umumiy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xususiyati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davomiyligi</a:t>
            </a:r>
            <a:r>
              <a:rPr lang="en-US" sz="30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0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o‘lchamliligi</a:t>
            </a:r>
            <a:r>
              <a:rPr lang="en-US" sz="30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takrorlanmasliligidir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b="5106"/>
          <a:stretch>
            <a:fillRect/>
          </a:stretch>
        </p:blipFill>
        <p:spPr bwMode="auto">
          <a:xfrm>
            <a:off x="5143504" y="959917"/>
            <a:ext cx="3786214" cy="283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81228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897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yoshi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География - система наук. Геология - online present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23498" r="23350" b="22655"/>
          <a:stretch/>
        </p:blipFill>
        <p:spPr bwMode="auto">
          <a:xfrm>
            <a:off x="4943191" y="1022937"/>
            <a:ext cx="3997115" cy="375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164421" y="915707"/>
            <a:ext cx="46742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qatlam-qatlam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yotishidir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qatlamlarning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yotish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tartibini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toshga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qoldiqlarini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qaysilari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bo‘lganini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yoshi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888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897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yoshi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35800" y="843279"/>
            <a:ext cx="50337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buzilmasdan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qat-qat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pastda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Eng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ustki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qoldiqlarini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tarixidagi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bosqichlarini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era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davrlarni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ajratishga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6" name="AutoShape 2" descr="ВИДЫ ГОРНЫХ ПОРОД — презентация на Slide-Share.ru 🎓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 l="61739" t="47746" r="11173" b="13143"/>
          <a:stretch>
            <a:fillRect/>
          </a:stretch>
        </p:blipFill>
        <p:spPr bwMode="auto">
          <a:xfrm>
            <a:off x="5191693" y="1028700"/>
            <a:ext cx="3799907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24888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6954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yoshi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583" y="1028762"/>
            <a:ext cx="3767572" cy="3660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801" y="819726"/>
            <a:ext cx="49431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Ma’lum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jinsining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bo‘lganidan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hozirgacha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mutlaq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ataladi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6" name="Picture 7" descr="Архей | История Земли и Древние животные вики | Fan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818" y="2833735"/>
            <a:ext cx="4734962" cy="194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997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585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Radiologik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usul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Реферат: Возраст горных пород - Xreferat.com - Банк рефератов, сочинений,  докладов, курсовых и дипломных рабо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05" y="983409"/>
            <a:ext cx="4059762" cy="37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909" y="1001276"/>
            <a:ext cx="44038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‘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jinslarining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yoshi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hozirgi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paytda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asosan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radiologik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usul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aniqlanmoqda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Bu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usul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radioaktiv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elementlarning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uzoq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davomida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parchalanishiga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natijada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kimyoviy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elementlarning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bo‘lishiga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ketgan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aniqlashga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asoslangan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73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/>
          <p:cNvSpPr>
            <a:spLocks noChangeArrowheads="1"/>
          </p:cNvSpPr>
          <p:nvPr/>
        </p:nvSpPr>
        <p:spPr bwMode="auto">
          <a:xfrm>
            <a:off x="13098" y="-1"/>
            <a:ext cx="9130903" cy="72427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</a:t>
            </a:r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103" y="3077484"/>
            <a:ext cx="8778042" cy="1938992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z-Cyrl-U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100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urandan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74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davomida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 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qo‘rg‘oshin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uz-Cyrl-U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uz-Cyrl-U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Shu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yo‘l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jinslarining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yoshi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aniqlanadi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Т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arkibida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bo‘lmagan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jinslarining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yoshi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usullar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kaliy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-argon,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uglerod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usullari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aniqlanadi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103" y="770485"/>
            <a:ext cx="8778042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Uran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o‘tishi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tezlikda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parchalanib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geliy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qo‘rg‘oshin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1103" y="1759718"/>
            <a:ext cx="8778042" cy="126188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Geliy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tarqalib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ketadi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ammo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qo‘rg‘oshin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jinslari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tarkibida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qoladi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Uranning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parchalanish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tezligini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holda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tarkibida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jinslari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yoshini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hisoblab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chiqish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9333" y="4605866"/>
            <a:ext cx="8816624" cy="406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12607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Amaliy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908" y="944111"/>
            <a:ext cx="88723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Savol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Toshkentda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(IV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mintaqasi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12 </a:t>
            </a:r>
            <a:r>
              <a:rPr lang="en-US" sz="3000" b="1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3000" b="1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Tokioda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(IX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mintaqasi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? </a:t>
            </a:r>
          </a:p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biz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aniqlamoqchi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joylar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mintaqasida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joylashganini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biz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yashaydigan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ekanini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bilishimiz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xaritasida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Tokio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IX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mintaqasida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9 – 4 = 5.      12</a:t>
            </a:r>
            <a:r>
              <a:rPr lang="en-US" sz="2400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+ 5</a:t>
            </a:r>
            <a:r>
              <a:rPr lang="en-US" sz="2400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= 17</a:t>
            </a:r>
            <a:r>
              <a:rPr lang="en-US" sz="24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Bu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orasidagi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farqi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5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demak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Tokioda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17 </a:t>
            </a:r>
            <a:r>
              <a:rPr lang="en-US" sz="30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16771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9333" y="4605866"/>
            <a:ext cx="8816624" cy="406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12607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Amaliy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908" y="944111"/>
            <a:ext cx="87275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Savol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Toshkentda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(IV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mintaqasi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12 </a:t>
            </a:r>
            <a:r>
              <a:rPr lang="en-US" sz="3000" b="1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Parijda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(I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mintaqasi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? </a:t>
            </a:r>
          </a:p>
          <a:p>
            <a:pPr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Biror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joy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biz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yashaydigan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joy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vaqtiga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nisbatan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aniqlanganda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u joy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bizdan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sharqda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bo‘lganda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vaqtiga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qo‘shiladi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g‘arb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tomonda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bizdagi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vaqtidan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ayirib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tashlanadi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4 - 1= 3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sz="2400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– 3</a:t>
            </a:r>
            <a:r>
              <a:rPr lang="en-US" sz="2400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= 9</a:t>
            </a:r>
            <a:r>
              <a:rPr lang="en-US" sz="2400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Toshkentda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12 </a:t>
            </a:r>
            <a:r>
              <a:rPr lang="en-US" sz="30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vaqtda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Parijda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mintaqasi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9 </a:t>
            </a:r>
            <a:r>
              <a:rPr lang="en-US" sz="30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1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type="subTitle" idx="1"/>
          </p:nvPr>
        </p:nvSpPr>
        <p:spPr>
          <a:xfrm>
            <a:off x="122238" y="3552825"/>
            <a:ext cx="8850312" cy="1228725"/>
          </a:xfrm>
        </p:spPr>
        <p:txBody>
          <a:bodyPr rtlCol="0">
            <a:norm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Toshkent: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69 : 15 = 4,6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Demak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Toshkent 4 - 5 -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oralig‘ida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O‘zbekistonda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4-soat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mintaqasi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qabul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qilingan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mintaqalariga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23825" y="976089"/>
            <a:ext cx="8905875" cy="2557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Topshiriq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Toshkent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shahrida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soat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10:00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bo‘lganda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Brazili</a:t>
            </a:r>
            <a:r>
              <a:rPr kumimoji="0" lang="uz-Cyrl-UZ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Anqara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shaharlaridagi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vaqtni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aniqlang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Toshkent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shahrining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geografik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koordinatasi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41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shk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69 </a:t>
            </a:r>
            <a:r>
              <a:rPr kumimoji="0" lang="en-US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shqu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Brazilia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shahrining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koordinatasi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     14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jk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48 </a:t>
            </a:r>
            <a:r>
              <a:rPr lang="en-US" sz="3100" b="1" dirty="0" err="1" smtClean="0">
                <a:latin typeface="Arial" pitchFamily="34" charset="0"/>
                <a:cs typeface="Arial" pitchFamily="34" charset="0"/>
              </a:rPr>
              <a:t>g‘u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Anqara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shahrining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koordinatasi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      39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shk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32  </a:t>
            </a:r>
            <a:r>
              <a:rPr lang="en-US" sz="3100" b="1" dirty="0" err="1" smtClean="0">
                <a:latin typeface="Arial" pitchFamily="34" charset="0"/>
                <a:cs typeface="Arial" pitchFamily="34" charset="0"/>
              </a:rPr>
              <a:t>shqu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type="subTitle" idx="1"/>
          </p:nvPr>
        </p:nvSpPr>
        <p:spPr>
          <a:xfrm>
            <a:off x="122238" y="971549"/>
            <a:ext cx="8897937" cy="3933825"/>
          </a:xfrm>
        </p:spPr>
        <p:txBody>
          <a:bodyPr rtlCol="0">
            <a:normAutofit fontScale="40000" lnSpcReduction="20000"/>
          </a:bodyPr>
          <a:lstStyle/>
          <a:p>
            <a:pPr algn="l" fontAlgn="auto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Brazilia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360 – 48 = 312.           312 : 15 = 20,8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Demak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Brazilia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20 - 21 -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oralig‘ida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Brazilia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21-soat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mintaqasida</a:t>
            </a:r>
            <a:endParaRPr lang="en-US" sz="45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Anqara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    32 : 15 = 2,1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Demak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Anqara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2 - 3 -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oralig‘ida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Anqara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2 -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mintaqasida</a:t>
            </a:r>
            <a:endParaRPr lang="en-US" sz="45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Toshkent 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4 -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mintaqasida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bo‘lgani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uchun</a:t>
            </a:r>
            <a:endParaRPr lang="en-US" sz="45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Brazilia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: 21 – 4 = 17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10:00 + 17:00 = 26:00 – 24:00 = 2:00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Anqara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: 4 – 2 = 2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10:00 – 2 = 8:00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Toshkent </a:t>
            </a:r>
            <a:r>
              <a:rPr lang="en-US" sz="4800" b="1" dirty="0" err="1" smtClean="0">
                <a:latin typeface="Arial" pitchFamily="34" charset="0"/>
                <a:cs typeface="Arial" pitchFamily="34" charset="0"/>
              </a:rPr>
              <a:t>shahrida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10:00 </a:t>
            </a:r>
            <a:r>
              <a:rPr lang="en-US" sz="4800" b="1" dirty="0" err="1" smtClean="0">
                <a:latin typeface="Arial" pitchFamily="34" charset="0"/>
                <a:cs typeface="Arial" pitchFamily="34" charset="0"/>
              </a:rPr>
              <a:t>bo‘lganda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Arial" pitchFamily="34" charset="0"/>
                <a:cs typeface="Arial" pitchFamily="34" charset="0"/>
              </a:rPr>
              <a:t>Braziliada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2:00, </a:t>
            </a:r>
            <a:r>
              <a:rPr lang="en-US" sz="4800" b="1" dirty="0" err="1" smtClean="0">
                <a:latin typeface="Arial" pitchFamily="34" charset="0"/>
                <a:cs typeface="Arial" pitchFamily="34" charset="0"/>
              </a:rPr>
              <a:t>Anqara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Arial" pitchFamily="34" charset="0"/>
                <a:cs typeface="Arial" pitchFamily="34" charset="0"/>
              </a:rPr>
              <a:t>shahrida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8:00 </a:t>
            </a:r>
            <a:r>
              <a:rPr lang="en-US" sz="48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mintaqalariga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9333" y="4605866"/>
            <a:ext cx="8816624" cy="406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12607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Amaliy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3838" y="992082"/>
            <a:ext cx="866775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algn="just" eaLnBrk="1" hangingPunct="1"/>
            <a:r>
              <a:rPr lang="en-US" altLang="ru-RU" sz="22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Alisher</a:t>
            </a:r>
            <a:r>
              <a:rPr lang="en-US" altLang="ru-RU" sz="2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Avstraliyaning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Sidney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shahridan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Sardor</a:t>
            </a:r>
            <a:r>
              <a:rPr lang="en-US" altLang="ru-RU" sz="2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Germaniyaning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Berlin </a:t>
            </a:r>
            <a:r>
              <a:rPr lang="en-US" altLang="ru-RU" sz="22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shahridan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bir-biri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bilan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internet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orqali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suhbatlashishadi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Buning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uchun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ular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internetga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bir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vaqtda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kirishlari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lozim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Suhbat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uchun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qulay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vaqtni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aniqlash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uchun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altLang="ru-RU" sz="22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Alisher</a:t>
            </a:r>
            <a:r>
              <a:rPr lang="en-US" altLang="ru-RU" sz="2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dunyoning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turli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joylaridagi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ko‘rsatkichlari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jadvaldan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quyidagi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ma’lumotlarni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2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topdi</a:t>
            </a:r>
            <a:r>
              <a:rPr lang="en-US" altLang="ru-RU" sz="2200" dirty="0">
                <a:latin typeface="Arial" pitchFamily="34" charset="0"/>
                <a:ea typeface="Calibri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7" name="Рисунок 3"/>
          <p:cNvPicPr>
            <a:picLocks noChangeAspect="1" noChangeArrowheads="1"/>
          </p:cNvPicPr>
          <p:nvPr/>
        </p:nvPicPr>
        <p:blipFill>
          <a:blip r:embed="rId2"/>
          <a:srcRect l="3558" t="14973" r="8688" b="6419"/>
          <a:stretch>
            <a:fillRect/>
          </a:stretch>
        </p:blipFill>
        <p:spPr bwMode="auto">
          <a:xfrm>
            <a:off x="93663" y="3181243"/>
            <a:ext cx="4464050" cy="149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7713" y="2799846"/>
            <a:ext cx="4225925" cy="210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53496" y="4454305"/>
            <a:ext cx="1520982" cy="389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Grinvich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24:00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yarim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tun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29622" y="4418091"/>
            <a:ext cx="1520982" cy="389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Berlin 1:00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3240" y="4429138"/>
            <a:ext cx="1520982" cy="389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Sidney 10:00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/>
            </a:r>
            <a:br>
              <a:rPr lang="en-US" smtClean="0"/>
            </a:br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Vaqtni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Солнечные часы / Развлекательный портал Funon.c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935036"/>
            <a:ext cx="2787650" cy="4094163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295275" y="4581525"/>
            <a:ext cx="2638425" cy="4191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Quyosh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soati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solnechnie_chas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5" y="938804"/>
            <a:ext cx="6153150" cy="413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9333" y="4605866"/>
            <a:ext cx="8816624" cy="406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12607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Amaliy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endParaRPr lang="ru-RU" sz="5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978670" y="3346576"/>
          <a:ext cx="3714750" cy="1402080"/>
        </p:xfrm>
        <a:graphic>
          <a:graphicData uri="http://schemas.openxmlformats.org/drawingml/2006/table">
            <a:tbl>
              <a:tblPr/>
              <a:tblGrid>
                <a:gridCol w="1842842"/>
                <a:gridCol w="1871908"/>
              </a:tblGrid>
              <a:tr h="25204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Shahar</a:t>
                      </a: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9" marR="68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Vaqt</a:t>
                      </a:r>
                      <a:endParaRPr lang="ru-RU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9" marR="68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5040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Berlin</a:t>
                      </a: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9" marR="68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9" marR="68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5040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Sidney</a:t>
                      </a: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9" marR="68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9" marR="685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70508" y="989752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algn="just"/>
            <a:r>
              <a:rPr lang="en-US" altLang="ru-RU" sz="24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Alisher</a:t>
            </a:r>
            <a:r>
              <a:rPr lang="en-US" altLang="ru-RU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Sardor</a:t>
            </a:r>
            <a:r>
              <a:rPr lang="ru-RU" altLang="ru-RU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9:00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16:30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oralig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‘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ida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suhbatlasha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olishmaydi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chunki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bu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vaqtda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ular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maktabda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bo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‘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lishadi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Shuningdek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ular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mahalliy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bo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‘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yicha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23:00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7:00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gacha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suhbatlasha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olishmaydi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chunki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bu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vaqtda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ular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u</a:t>
            </a:r>
            <a:r>
              <a:rPr lang="ru-RU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х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lashadi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Bolalar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suhbatlashishi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uchun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qaysi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qulay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bo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‘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ladi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?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Jadvalda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har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bir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shaharning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mahalliy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vaqtini</a:t>
            </a:r>
            <a:r>
              <a:rPr lang="en-US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ko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‘</a:t>
            </a:r>
            <a:r>
              <a:rPr lang="en-US" altLang="ru-RU" sz="2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rsating</a:t>
            </a:r>
            <a:r>
              <a:rPr lang="ru-RU" alt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lang="ru-RU" alt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788" y="3267075"/>
            <a:ext cx="1346226" cy="15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9333" y="4605866"/>
            <a:ext cx="8816624" cy="406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12607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Amaliy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endParaRPr lang="ru-RU" sz="5400" b="1" dirty="0" smtClean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40751"/>
              </p:ext>
            </p:extLst>
          </p:nvPr>
        </p:nvGraphicFramePr>
        <p:xfrm>
          <a:off x="1588033" y="1657350"/>
          <a:ext cx="5939360" cy="3200400"/>
        </p:xfrm>
        <a:graphic>
          <a:graphicData uri="http://schemas.openxmlformats.org/drawingml/2006/table">
            <a:tbl>
              <a:tblPr/>
              <a:tblGrid>
                <a:gridCol w="1786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52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0749"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Shahar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Vaqt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Berlin</a:t>
                      </a:r>
                      <a:endParaRPr lang="ru-RU" sz="20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22:00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23:00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gacha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; </a:t>
                      </a:r>
                    </a:p>
                    <a:p>
                      <a:pPr mar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7:30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9:00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gacha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Sidney</a:t>
                      </a:r>
                      <a:endParaRPr lang="ru-RU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7:00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8:00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gacha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; </a:t>
                      </a:r>
                    </a:p>
                    <a:p>
                      <a:pPr mar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16:30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18:00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gacha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  <a:p>
                      <a:pPr mar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4773" y="1047749"/>
            <a:ext cx="8705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Bolalar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suhbatlashishi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uchun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qulay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vaqtlar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ая прямоугольная выноска 8"/>
          <p:cNvSpPr/>
          <p:nvPr/>
        </p:nvSpPr>
        <p:spPr>
          <a:xfrm>
            <a:off x="207193" y="1085849"/>
            <a:ext cx="3375422" cy="3702231"/>
          </a:xfrm>
          <a:prstGeom prst="wedgeRoundRectCallout">
            <a:avLst>
              <a:gd name="adj1" fmla="val 58778"/>
              <a:gd name="adj2" fmla="val -1920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r>
              <a:rPr lang="en-US" alt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ru-RU" sz="2100" dirty="0"/>
          </a:p>
        </p:txBody>
      </p:sp>
      <p:sp>
        <p:nvSpPr>
          <p:cNvPr id="10" name="object 2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 defTabSz="914313" eaLnBrk="0" hangingPunct="0">
              <a:lnSpc>
                <a:spcPct val="90000"/>
              </a:lnSpc>
              <a:defRPr/>
            </a:pPr>
            <a:endParaRPr lang="en-US" sz="40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313" eaLnBrk="0" hangingPunct="0">
              <a:lnSpc>
                <a:spcPct val="90000"/>
              </a:lnSpc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Eralarni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ketma-ketlikda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joylashtiring</a:t>
            </a:r>
            <a:endParaRPr lang="en-US" sz="40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313" eaLnBrk="0" hangingPunct="0">
              <a:lnSpc>
                <a:spcPct val="90000"/>
              </a:lnSpc>
              <a:defRPr/>
            </a:pPr>
            <a:endParaRPr lang="ru-RU" sz="40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531644" y="1152526"/>
            <a:ext cx="1939529" cy="621506"/>
          </a:xfrm>
          <a:prstGeom prst="wedgeRoundRectCallout">
            <a:avLst>
              <a:gd name="adj1" fmla="val 61333"/>
              <a:gd name="adj2" fmla="val -1803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>
              <a:defRPr/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204348" y="2688432"/>
            <a:ext cx="2034778" cy="598885"/>
          </a:xfrm>
          <a:prstGeom prst="wedgeRoundRectCallout">
            <a:avLst>
              <a:gd name="adj1" fmla="val 71802"/>
              <a:gd name="adj2" fmla="val -1864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>
              <a:defRPr/>
            </a:pPr>
            <a:endParaRPr lang="ru-RU" sz="1800" b="1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781800" y="4276725"/>
            <a:ext cx="1981200" cy="644129"/>
          </a:xfrm>
          <a:prstGeom prst="wedgeRoundRectCallout">
            <a:avLst>
              <a:gd name="adj1" fmla="val 65060"/>
              <a:gd name="adj2" fmla="val 22201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>
              <a:defRPr/>
            </a:pPr>
            <a:endParaRPr lang="ru-RU" sz="1800" b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23" name="Picture 11" descr="Кайнозойская эра (Валерия Тихомирова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854" y="3113314"/>
            <a:ext cx="3321797" cy="1837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982915" y="1138863"/>
            <a:ext cx="1905000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100" b="1" dirty="0" err="1"/>
              <a:t>Kaynozoy</a:t>
            </a:r>
            <a:endParaRPr lang="en-US" sz="2100" b="1" dirty="0"/>
          </a:p>
          <a:p>
            <a:pPr algn="ctr"/>
            <a:r>
              <a:rPr lang="en-US" sz="2100" b="1" dirty="0" err="1"/>
              <a:t>Mezozoy</a:t>
            </a:r>
            <a:endParaRPr lang="en-US" sz="2100" b="1" dirty="0"/>
          </a:p>
          <a:p>
            <a:pPr algn="ctr"/>
            <a:r>
              <a:rPr lang="en-US" sz="2100" b="1" dirty="0" err="1"/>
              <a:t>Arxey</a:t>
            </a:r>
            <a:endParaRPr lang="en-US" sz="2100" b="1" dirty="0"/>
          </a:p>
          <a:p>
            <a:pPr algn="ctr"/>
            <a:r>
              <a:rPr lang="en-US" sz="2100" b="1" dirty="0" err="1"/>
              <a:t>Paleozoy</a:t>
            </a:r>
            <a:endParaRPr lang="en-US" sz="2100" b="1" dirty="0"/>
          </a:p>
          <a:p>
            <a:pPr algn="ctr"/>
            <a:r>
              <a:rPr lang="en-US" sz="2100" b="1" dirty="0" err="1"/>
              <a:t>Proterozoy</a:t>
            </a:r>
            <a:endParaRPr lang="ru-RU" sz="2100" b="1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432947" y="3476626"/>
            <a:ext cx="2066925" cy="621506"/>
          </a:xfrm>
          <a:prstGeom prst="wedgeRoundRectCallout">
            <a:avLst>
              <a:gd name="adj1" fmla="val 61333"/>
              <a:gd name="adj2" fmla="val -1803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>
              <a:defRPr/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5901929" y="1926432"/>
            <a:ext cx="1939528" cy="621506"/>
          </a:xfrm>
          <a:prstGeom prst="wedgeRoundRectCallout">
            <a:avLst>
              <a:gd name="adj1" fmla="val 61333"/>
              <a:gd name="adj2" fmla="val -1803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>
              <a:defRPr/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8-конечная звезда 19"/>
          <p:cNvSpPr/>
          <p:nvPr/>
        </p:nvSpPr>
        <p:spPr>
          <a:xfrm>
            <a:off x="4485085" y="1132285"/>
            <a:ext cx="685800" cy="6858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1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8-конечная звезда 20"/>
          <p:cNvSpPr/>
          <p:nvPr/>
        </p:nvSpPr>
        <p:spPr>
          <a:xfrm>
            <a:off x="4838700" y="1888331"/>
            <a:ext cx="685800" cy="6858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2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8-конечная звезда 21"/>
          <p:cNvSpPr/>
          <p:nvPr/>
        </p:nvSpPr>
        <p:spPr>
          <a:xfrm>
            <a:off x="5105400" y="2711054"/>
            <a:ext cx="685800" cy="6858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3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8-конечная звезда 22"/>
          <p:cNvSpPr/>
          <p:nvPr/>
        </p:nvSpPr>
        <p:spPr>
          <a:xfrm>
            <a:off x="5480447" y="3488531"/>
            <a:ext cx="685800" cy="6477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4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8-конечная звезда 23"/>
          <p:cNvSpPr/>
          <p:nvPr/>
        </p:nvSpPr>
        <p:spPr>
          <a:xfrm>
            <a:off x="5943600" y="4299347"/>
            <a:ext cx="685800" cy="6858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5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ая прямоугольная выноска 8"/>
          <p:cNvSpPr/>
          <p:nvPr/>
        </p:nvSpPr>
        <p:spPr>
          <a:xfrm>
            <a:off x="161926" y="1143000"/>
            <a:ext cx="3375422" cy="3843338"/>
          </a:xfrm>
          <a:prstGeom prst="wedgeRoundRectCallout">
            <a:avLst>
              <a:gd name="adj1" fmla="val 58778"/>
              <a:gd name="adj2" fmla="val -1920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r>
              <a:rPr lang="en-US" alt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ru-RU" sz="2100" dirty="0"/>
          </a:p>
        </p:txBody>
      </p:sp>
      <p:sp>
        <p:nvSpPr>
          <p:cNvPr id="10" name="object 2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72427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 defTabSz="914313" eaLnBrk="0" hangingPunct="0">
              <a:lnSpc>
                <a:spcPct val="90000"/>
              </a:lnSpc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Eralarni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ketma-ketlikda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joylashtiring</a:t>
            </a:r>
            <a:endParaRPr lang="ru-RU" sz="36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531644" y="1152526"/>
            <a:ext cx="1939529" cy="621506"/>
          </a:xfrm>
          <a:prstGeom prst="wedgeRoundRectCallout">
            <a:avLst>
              <a:gd name="adj1" fmla="val -63827"/>
              <a:gd name="adj2" fmla="val -22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>
              <a:defRPr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Arxey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172200" y="2667000"/>
            <a:ext cx="2033588" cy="598885"/>
          </a:xfrm>
          <a:prstGeom prst="wedgeRoundRectCallout">
            <a:avLst>
              <a:gd name="adj1" fmla="val -62557"/>
              <a:gd name="adj2" fmla="val -47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>
              <a:defRPr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Paleozoy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781800" y="4276725"/>
            <a:ext cx="1981200" cy="644129"/>
          </a:xfrm>
          <a:prstGeom prst="wedgeRoundRectCallout">
            <a:avLst>
              <a:gd name="adj1" fmla="val -58566"/>
              <a:gd name="adj2" fmla="val -821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>
              <a:defRPr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Kaynozoy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23" name="Picture 11" descr="Кайнозойская эра (Валерия Тихомирова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854" y="3113314"/>
            <a:ext cx="3321797" cy="1837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2" name="TextBox 10"/>
          <p:cNvSpPr txBox="1">
            <a:spLocks noChangeArrowheads="1"/>
          </p:cNvSpPr>
          <p:nvPr/>
        </p:nvSpPr>
        <p:spPr bwMode="auto">
          <a:xfrm>
            <a:off x="1022747" y="1371601"/>
            <a:ext cx="1905000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en-US" sz="2100" b="1" dirty="0" err="1"/>
              <a:t>Kaynozoy</a:t>
            </a:r>
            <a:endParaRPr lang="en-US" sz="2100" b="1" dirty="0"/>
          </a:p>
          <a:p>
            <a:r>
              <a:rPr lang="en-US" sz="2100" b="1" dirty="0" err="1"/>
              <a:t>Mezozoy</a:t>
            </a:r>
            <a:endParaRPr lang="en-US" sz="2100" b="1" dirty="0"/>
          </a:p>
          <a:p>
            <a:r>
              <a:rPr lang="en-US" sz="2100" b="1" dirty="0" err="1"/>
              <a:t>Arxey</a:t>
            </a:r>
            <a:endParaRPr lang="en-US" sz="2100" b="1" dirty="0"/>
          </a:p>
          <a:p>
            <a:r>
              <a:rPr lang="en-US" sz="2100" b="1" dirty="0" err="1"/>
              <a:t>Paleozoy</a:t>
            </a:r>
            <a:endParaRPr lang="en-US" sz="2100" b="1" dirty="0"/>
          </a:p>
          <a:p>
            <a:r>
              <a:rPr lang="en-US" sz="2100" b="1" dirty="0" err="1"/>
              <a:t>Proterozoy</a:t>
            </a:r>
            <a:endParaRPr lang="ru-RU" sz="2100" b="1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432947" y="3476626"/>
            <a:ext cx="2066925" cy="621506"/>
          </a:xfrm>
          <a:prstGeom prst="wedgeRoundRectCallout">
            <a:avLst>
              <a:gd name="adj1" fmla="val -61379"/>
              <a:gd name="adj2" fmla="val -927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>
              <a:defRPr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Mezozoy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5879306" y="1914526"/>
            <a:ext cx="2187179" cy="621506"/>
          </a:xfrm>
          <a:prstGeom prst="wedgeRoundRectCallout">
            <a:avLst>
              <a:gd name="adj1" fmla="val -63827"/>
              <a:gd name="adj2" fmla="val -927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>
              <a:defRPr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Proterozoy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8-конечная звезда 19"/>
          <p:cNvSpPr/>
          <p:nvPr/>
        </p:nvSpPr>
        <p:spPr>
          <a:xfrm>
            <a:off x="4485085" y="1132285"/>
            <a:ext cx="685800" cy="6858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1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8-конечная звезда 20"/>
          <p:cNvSpPr/>
          <p:nvPr/>
        </p:nvSpPr>
        <p:spPr>
          <a:xfrm>
            <a:off x="4838700" y="1888331"/>
            <a:ext cx="685800" cy="6858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2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8-конечная звезда 21"/>
          <p:cNvSpPr/>
          <p:nvPr/>
        </p:nvSpPr>
        <p:spPr>
          <a:xfrm>
            <a:off x="5105400" y="2711054"/>
            <a:ext cx="685800" cy="6858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3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8-конечная звезда 22"/>
          <p:cNvSpPr/>
          <p:nvPr/>
        </p:nvSpPr>
        <p:spPr>
          <a:xfrm>
            <a:off x="5480447" y="3488531"/>
            <a:ext cx="685800" cy="6477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4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8-конечная звезда 23"/>
          <p:cNvSpPr/>
          <p:nvPr/>
        </p:nvSpPr>
        <p:spPr>
          <a:xfrm>
            <a:off x="5943600" y="4299347"/>
            <a:ext cx="685800" cy="685800"/>
          </a:xfrm>
          <a:prstGeom prst="star8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5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ая прямоугольная выноска 8"/>
          <p:cNvSpPr/>
          <p:nvPr/>
        </p:nvSpPr>
        <p:spPr>
          <a:xfrm>
            <a:off x="135731" y="653654"/>
            <a:ext cx="3594297" cy="4313634"/>
          </a:xfrm>
          <a:prstGeom prst="wedgeRoundRectCallout">
            <a:avLst>
              <a:gd name="adj1" fmla="val 50510"/>
              <a:gd name="adj2" fmla="val -2662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defTabSz="914248">
              <a:defRPr/>
            </a:pPr>
            <a:endParaRPr lang="en-US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r>
              <a:rPr lang="en-US" alt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Burmalanishlar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eralarda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defTabSz="914248">
              <a:defRPr/>
            </a:pP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Ko‘rsatgich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mosini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birlashtiring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ru-RU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ru-RU" sz="1800" dirty="0"/>
          </a:p>
        </p:txBody>
      </p:sp>
      <p:sp>
        <p:nvSpPr>
          <p:cNvPr id="10" name="object 2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156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 defTabSz="914313" eaLnBrk="0" hangingPunct="0">
              <a:lnSpc>
                <a:spcPct val="90000"/>
              </a:lnSpc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Mosini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toping</a:t>
            </a:r>
            <a:endParaRPr lang="ru-RU" sz="44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316" name="TextBox 10"/>
          <p:cNvSpPr txBox="1">
            <a:spLocks noChangeArrowheads="1"/>
          </p:cNvSpPr>
          <p:nvPr/>
        </p:nvSpPr>
        <p:spPr bwMode="auto">
          <a:xfrm>
            <a:off x="3944293" y="3699438"/>
            <a:ext cx="1832372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Kaynozoy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950598" y="4094583"/>
            <a:ext cx="1864519" cy="519113"/>
          </a:xfrm>
          <a:prstGeom prst="wedgeRoundRectCallout">
            <a:avLst>
              <a:gd name="adj1" fmla="val 49530"/>
              <a:gd name="adj2" fmla="val -1291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Kaledon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946106" y="1576388"/>
            <a:ext cx="1865710" cy="526256"/>
          </a:xfrm>
          <a:prstGeom prst="wedgeRoundRectCallout">
            <a:avLst>
              <a:gd name="adj1" fmla="val 51250"/>
              <a:gd name="adj2" fmla="val -1740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Mezozoy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941344" y="3264694"/>
            <a:ext cx="1859756" cy="552450"/>
          </a:xfrm>
          <a:prstGeom prst="wedgeRoundRectCallout">
            <a:avLst>
              <a:gd name="adj1" fmla="val 49497"/>
              <a:gd name="adj2" fmla="val -1106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Alp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5" name="Picture 11" descr="Палеозой | История Земли и Древние животные вики | F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30" y="2315100"/>
            <a:ext cx="3636038" cy="26180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6943725" y="821531"/>
            <a:ext cx="1864519" cy="519113"/>
          </a:xfrm>
          <a:prstGeom prst="wedgeRoundRectCallout">
            <a:avLst>
              <a:gd name="adj1" fmla="val 50502"/>
              <a:gd name="adj2" fmla="val -1640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Baykal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948488" y="2383631"/>
            <a:ext cx="1864519" cy="519113"/>
          </a:xfrm>
          <a:prstGeom prst="wedgeRoundRectCallout">
            <a:avLst>
              <a:gd name="adj1" fmla="val 50016"/>
              <a:gd name="adj2" fmla="val -1814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Gersin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3929287" y="2998336"/>
            <a:ext cx="1832372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Mezozoy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4" name="TextBox 10"/>
          <p:cNvSpPr txBox="1">
            <a:spLocks noChangeArrowheads="1"/>
          </p:cNvSpPr>
          <p:nvPr/>
        </p:nvSpPr>
        <p:spPr bwMode="auto">
          <a:xfrm>
            <a:off x="3944294" y="921699"/>
            <a:ext cx="1832372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Arxey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5" name="TextBox 10"/>
          <p:cNvSpPr txBox="1">
            <a:spLocks noChangeArrowheads="1"/>
          </p:cNvSpPr>
          <p:nvPr/>
        </p:nvSpPr>
        <p:spPr bwMode="auto">
          <a:xfrm>
            <a:off x="3915248" y="2321681"/>
            <a:ext cx="1832372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Paleozoy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6" name="TextBox 10"/>
          <p:cNvSpPr txBox="1">
            <a:spLocks noChangeArrowheads="1"/>
          </p:cNvSpPr>
          <p:nvPr/>
        </p:nvSpPr>
        <p:spPr bwMode="auto">
          <a:xfrm>
            <a:off x="3847723" y="1594965"/>
            <a:ext cx="2091350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Proterozoy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ая прямоугольная выноска 8"/>
          <p:cNvSpPr/>
          <p:nvPr/>
        </p:nvSpPr>
        <p:spPr>
          <a:xfrm>
            <a:off x="144904" y="615636"/>
            <a:ext cx="3675778" cy="4443925"/>
          </a:xfrm>
          <a:prstGeom prst="wedgeRoundRectCallout">
            <a:avLst>
              <a:gd name="adj1" fmla="val 50510"/>
              <a:gd name="adj2" fmla="val -2662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defTabSz="914248">
              <a:defRPr/>
            </a:pPr>
            <a:endParaRPr lang="en-US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r>
              <a:rPr lang="en-US" alt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Burmalanishlar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eralarda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 defTabSz="914248">
              <a:defRPr/>
            </a:pPr>
            <a:endParaRPr lang="en-US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r>
              <a:rPr lang="en-US" alt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Ko‘rsatgich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mosini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birlashtiring</a:t>
            </a: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en-US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ru-RU" alt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48">
              <a:defRPr/>
            </a:pPr>
            <a:endParaRPr lang="ru-RU" sz="1800" dirty="0"/>
          </a:p>
        </p:txBody>
      </p:sp>
      <p:sp>
        <p:nvSpPr>
          <p:cNvPr id="10" name="object 2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156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 defTabSz="914313" eaLnBrk="0" hangingPunct="0">
              <a:lnSpc>
                <a:spcPct val="90000"/>
              </a:lnSpc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To‘g‘ri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javob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:</a:t>
            </a:r>
            <a:endParaRPr lang="ru-RU" sz="44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316" name="TextBox 10"/>
          <p:cNvSpPr txBox="1">
            <a:spLocks noChangeArrowheads="1"/>
          </p:cNvSpPr>
          <p:nvPr/>
        </p:nvSpPr>
        <p:spPr bwMode="auto">
          <a:xfrm>
            <a:off x="3944293" y="3699438"/>
            <a:ext cx="1832372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Kaynozoy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968706" y="4103637"/>
            <a:ext cx="1864519" cy="519113"/>
          </a:xfrm>
          <a:prstGeom prst="wedgeRoundRectCallout">
            <a:avLst>
              <a:gd name="adj1" fmla="val 49530"/>
              <a:gd name="adj2" fmla="val -1291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Kaledon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946106" y="1576388"/>
            <a:ext cx="1865710" cy="526256"/>
          </a:xfrm>
          <a:prstGeom prst="wedgeRoundRectCallout">
            <a:avLst>
              <a:gd name="adj1" fmla="val 51250"/>
              <a:gd name="adj2" fmla="val -1740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Mezozoy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941344" y="3264694"/>
            <a:ext cx="1859756" cy="552450"/>
          </a:xfrm>
          <a:prstGeom prst="wedgeRoundRectCallout">
            <a:avLst>
              <a:gd name="adj1" fmla="val 49497"/>
              <a:gd name="adj2" fmla="val -1106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Alp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5" name="Picture 11" descr="Палеозой | История Земли и Древние животные вики | F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44" y="2462543"/>
            <a:ext cx="3636038" cy="2370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6943725" y="821531"/>
            <a:ext cx="1864519" cy="519113"/>
          </a:xfrm>
          <a:prstGeom prst="wedgeRoundRectCallout">
            <a:avLst>
              <a:gd name="adj1" fmla="val 50502"/>
              <a:gd name="adj2" fmla="val -1640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Baykal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948488" y="2383631"/>
            <a:ext cx="1864519" cy="519113"/>
          </a:xfrm>
          <a:prstGeom prst="wedgeRoundRectCallout">
            <a:avLst>
              <a:gd name="adj1" fmla="val 50016"/>
              <a:gd name="adj2" fmla="val -1814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45163" tIns="72582" rIns="145163" bIns="72582" anchor="ctr"/>
          <a:lstStyle/>
          <a:p>
            <a:pPr algn="ctr" defTabSz="914248">
              <a:defRPr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Gersin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3929287" y="2998336"/>
            <a:ext cx="1832372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Mezozoy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4" name="TextBox 10"/>
          <p:cNvSpPr txBox="1">
            <a:spLocks noChangeArrowheads="1"/>
          </p:cNvSpPr>
          <p:nvPr/>
        </p:nvSpPr>
        <p:spPr bwMode="auto">
          <a:xfrm>
            <a:off x="3944294" y="921699"/>
            <a:ext cx="1832372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Arxey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5" name="TextBox 10"/>
          <p:cNvSpPr txBox="1">
            <a:spLocks noChangeArrowheads="1"/>
          </p:cNvSpPr>
          <p:nvPr/>
        </p:nvSpPr>
        <p:spPr bwMode="auto">
          <a:xfrm>
            <a:off x="3915248" y="2321681"/>
            <a:ext cx="1832372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Paleozoy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6" name="TextBox 10"/>
          <p:cNvSpPr txBox="1">
            <a:spLocks noChangeArrowheads="1"/>
          </p:cNvSpPr>
          <p:nvPr/>
        </p:nvSpPr>
        <p:spPr bwMode="auto">
          <a:xfrm>
            <a:off x="3902043" y="1558751"/>
            <a:ext cx="2091350" cy="500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Proterozoy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 стрелкой 16"/>
          <p:cNvCxnSpPr>
            <a:stCxn id="13325" idx="3"/>
          </p:cNvCxnSpPr>
          <p:nvPr/>
        </p:nvCxnSpPr>
        <p:spPr>
          <a:xfrm flipV="1">
            <a:off x="5747620" y="1294646"/>
            <a:ext cx="1205441" cy="127710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4" idx="1"/>
          </p:cNvCxnSpPr>
          <p:nvPr/>
        </p:nvCxnSpPr>
        <p:spPr>
          <a:xfrm>
            <a:off x="5747147" y="2571750"/>
            <a:ext cx="1201341" cy="714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3325" idx="3"/>
            <a:endCxn id="12" idx="1"/>
          </p:cNvCxnSpPr>
          <p:nvPr/>
        </p:nvCxnSpPr>
        <p:spPr>
          <a:xfrm>
            <a:off x="5747620" y="2571750"/>
            <a:ext cx="1221086" cy="17914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3323" idx="3"/>
          </p:cNvCxnSpPr>
          <p:nvPr/>
        </p:nvCxnSpPr>
        <p:spPr>
          <a:xfrm flipV="1">
            <a:off x="5761659" y="2009869"/>
            <a:ext cx="1137082" cy="12385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3316" idx="3"/>
            <a:endCxn id="16" idx="1"/>
          </p:cNvCxnSpPr>
          <p:nvPr/>
        </p:nvCxnSpPr>
        <p:spPr>
          <a:xfrm flipV="1">
            <a:off x="5776665" y="3540919"/>
            <a:ext cx="1164679" cy="408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9130468" cy="77152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229543" y="1156917"/>
            <a:ext cx="1734296" cy="63413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900"/>
          </a:p>
        </p:txBody>
      </p:sp>
      <p:sp>
        <p:nvSpPr>
          <p:cNvPr id="9" name="object 9"/>
          <p:cNvSpPr/>
          <p:nvPr/>
        </p:nvSpPr>
        <p:spPr>
          <a:xfrm>
            <a:off x="2764214" y="1831033"/>
            <a:ext cx="5948744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900"/>
          </a:p>
        </p:txBody>
      </p:sp>
      <p:sp>
        <p:nvSpPr>
          <p:cNvPr id="10" name="object 10"/>
          <p:cNvSpPr/>
          <p:nvPr/>
        </p:nvSpPr>
        <p:spPr>
          <a:xfrm>
            <a:off x="2649564" y="4001489"/>
            <a:ext cx="6039390" cy="492206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900"/>
          </a:p>
        </p:txBody>
      </p:sp>
      <p:grpSp>
        <p:nvGrpSpPr>
          <p:cNvPr id="2" name="object 13"/>
          <p:cNvGrpSpPr/>
          <p:nvPr/>
        </p:nvGrpSpPr>
        <p:grpSpPr>
          <a:xfrm>
            <a:off x="364473" y="1880089"/>
            <a:ext cx="1437362" cy="2145977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9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900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346717" y="4247724"/>
            <a:ext cx="1654778" cy="367393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9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900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1991761" y="1057845"/>
            <a:ext cx="6938721" cy="252933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indent="-266700" algn="just">
              <a:lnSpc>
                <a:spcPct val="100000"/>
              </a:lnSpc>
              <a:buAutoNum type="arabicPeriod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26-33-sahifalaridagi “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o‘lchovi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soat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Taqvimlar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Osiyoning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geologik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tuzilishi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Geologik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hisobi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685800" indent="-685800">
              <a:lnSpc>
                <a:spcPct val="10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2900" y="21432"/>
            <a:ext cx="8553450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466" y="1158998"/>
            <a:ext cx="8514493" cy="28255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12</a:t>
            </a:r>
            <a:r>
              <a:rPr lang="en-US" sz="30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ru-RU" sz="32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lganda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shahardan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ru-RU" sz="32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arbda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3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30° 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nuqtalarda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ru-RU" sz="32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‘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uz-Latn-UZ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uz-Latn-UZ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soat 15</a:t>
            </a:r>
            <a:r>
              <a:rPr lang="uz-Latn-UZ" sz="3000" u="sng" baseline="30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uz-Latn-UZ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vaqtda Pekin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uz-Latn-UZ" sz="3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Anqarada soat necha bo‘ladi? </a:t>
            </a:r>
            <a:endParaRPr lang="ru-RU" sz="13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9130468" cy="8128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marL="29199" algn="ctr"/>
            <a:r>
              <a:rPr lang="en-US" sz="30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mashqlar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38" y="3528227"/>
            <a:ext cx="1346226" cy="13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qt zonalarini hisoblash. Vaqt va vaqt zonalari. Sayyoralar vaqt mintaqasi  tizi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285" y="744707"/>
            <a:ext cx="8563429" cy="439879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altLang="ja-JP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o‘lchovi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082" y="-77158"/>
            <a:ext cx="8944303" cy="800549"/>
          </a:xfrm>
          <a:prstGeom prst="rect">
            <a:avLst/>
          </a:prstGeom>
        </p:spPr>
        <p:txBody>
          <a:bodyPr wrap="square" lIns="68461" tIns="34231" rIns="68461" bIns="3423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Отсчет времени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4"/>
          <p:cNvSpPr>
            <a:spLocks noGrp="1"/>
          </p:cNvSpPr>
          <p:nvPr>
            <p:ph sz="half" idx="2"/>
          </p:nvPr>
        </p:nvSpPr>
        <p:spPr>
          <a:xfrm>
            <a:off x="142875" y="925313"/>
            <a:ext cx="2990850" cy="40372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o‘lchovi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aylanishini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kuzatishga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altLang="ja-JP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ja-JP" sz="3200" dirty="0">
              <a:solidFill>
                <a:srgbClr val="00206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altLang="ja-JP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o‘lchovi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r="5194"/>
          <a:stretch>
            <a:fillRect/>
          </a:stretch>
        </p:blipFill>
        <p:spPr bwMode="auto">
          <a:xfrm>
            <a:off x="3191113" y="977009"/>
            <a:ext cx="5772007" cy="398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99781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Yulduz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882" y="866775"/>
            <a:ext cx="3893618" cy="2476500"/>
          </a:xfrm>
          <a:prstGeom prst="rect">
            <a:avLst/>
          </a:prstGeom>
        </p:spPr>
      </p:pic>
      <p:pic>
        <p:nvPicPr>
          <p:cNvPr id="7" name="Picture 2" descr="Почему звезды маленькие?"/>
          <p:cNvPicPr>
            <a:picLocks noChangeAspect="1" noChangeArrowheads="1"/>
          </p:cNvPicPr>
          <p:nvPr/>
        </p:nvPicPr>
        <p:blipFill>
          <a:blip r:embed="rId3"/>
          <a:srcRect b="12004"/>
          <a:stretch>
            <a:fillRect/>
          </a:stretch>
        </p:blipFill>
        <p:spPr bwMode="auto">
          <a:xfrm>
            <a:off x="171450" y="3133725"/>
            <a:ext cx="4171950" cy="185737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2399" y="853686"/>
            <a:ext cx="47910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Yulduz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vaqtining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asosiy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birligi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yulduz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sutkasi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hisoblanadi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U,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asosan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o‘qi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bahorgi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tengkunlik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nuqtasiga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nisbatan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aylanish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vaqtiga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71975" y="33769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Yulduz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vaqtidan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foydalanish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noqulay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chunki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u kun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tunning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almashinishiga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kelmaydi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7019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/>
            </a:r>
            <a:br>
              <a:rPr lang="en-US" smtClean="0"/>
            </a:br>
            <a:endParaRPr lang="ru-RU" smtClean="0"/>
          </a:p>
        </p:txBody>
      </p:sp>
      <p:pic>
        <p:nvPicPr>
          <p:cNvPr id="5123" name="Picture 2" descr="http://www.klass39.ru/wp-content/uploads/2011/11/p3_p58_orientirovanie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798" y="1030049"/>
            <a:ext cx="4114801" cy="3875326"/>
          </a:xfrm>
          <a:noFill/>
        </p:spPr>
      </p:pic>
      <p:sp>
        <p:nvSpPr>
          <p:cNvPr id="5124" name="Содержимое 6"/>
          <p:cNvSpPr>
            <a:spLocks noGrp="1"/>
          </p:cNvSpPr>
          <p:nvPr>
            <p:ph sz="quarter" idx="4"/>
          </p:nvPr>
        </p:nvSpPr>
        <p:spPr>
          <a:xfrm>
            <a:off x="58056" y="893529"/>
            <a:ext cx="4775199" cy="410709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ru-RU" sz="2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altLang="ru-RU" sz="2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Quyoshga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harakatiga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z-Cyrl-UZ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tundan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altLang="ru-RU" sz="3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altLang="ru-RU" sz="3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30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70" y="3179212"/>
            <a:ext cx="1022630" cy="17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altLang="ja-JP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o‘lchovi</a:t>
            </a:r>
            <a:endParaRPr lang="ru-RU" sz="44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968" y="998399"/>
            <a:ext cx="403860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urli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meridianlarda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yarim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paytlarda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sababli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meridianlarda</a:t>
            </a:r>
            <a:r>
              <a:rPr lang="uz-Cyrl-UZ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joylarda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vaqt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bir-biridan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farq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4098" name="Picture 2" descr="lat-lon - Почему временные зоны меридиана не являются однородными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5428" y="998399"/>
            <a:ext cx="4698247" cy="375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44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10386</TotalTime>
  <Words>2181</Words>
  <Application>Microsoft Office PowerPoint</Application>
  <PresentationFormat>Экран (16:9)</PresentationFormat>
  <Paragraphs>362</Paragraphs>
  <Slides>47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47</vt:i4>
      </vt:variant>
    </vt:vector>
  </HeadingPairs>
  <TitlesOfParts>
    <vt:vector size="63" baseType="lpstr">
      <vt:lpstr>Arial Unicode MS</vt:lpstr>
      <vt:lpstr>맑은 고딕</vt:lpstr>
      <vt:lpstr>ＭＳ Ｐゴシック</vt:lpstr>
      <vt:lpstr>ＭＳ Ｐゴシック</vt:lpstr>
      <vt:lpstr>Arial</vt:lpstr>
      <vt:lpstr>Arial Black</vt:lpstr>
      <vt:lpstr>Calibri</vt:lpstr>
      <vt:lpstr>Calibri Light</vt:lpstr>
      <vt:lpstr>Open Sans</vt:lpstr>
      <vt:lpstr>Open Sans Light</vt:lpstr>
      <vt:lpstr>Tahoma</vt:lpstr>
      <vt:lpstr>Times New Roman</vt:lpstr>
      <vt:lpstr>1_Office Theme</vt:lpstr>
      <vt:lpstr>Тема Office</vt:lpstr>
      <vt:lpstr>1_Тема Office</vt:lpstr>
      <vt:lpstr>2_Office Theme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Geologik sana yirik bosqich - eonlarga va eralarga bo‘lingan</vt:lpstr>
      <vt:lpstr>    Geoxronologik jadval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Tasviriy ifoda</dc:title>
  <dc:creator>Пользователь Windows</dc:creator>
  <cp:lastModifiedBy>Учетная запись Майкрософт</cp:lastModifiedBy>
  <cp:revision>663</cp:revision>
  <dcterms:created xsi:type="dcterms:W3CDTF">2020-04-11T16:25:36Z</dcterms:created>
  <dcterms:modified xsi:type="dcterms:W3CDTF">2020-10-05T07:07:38Z</dcterms:modified>
</cp:coreProperties>
</file>