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33"/>
  </p:notesMasterIdLst>
  <p:sldIdLst>
    <p:sldId id="285" r:id="rId4"/>
    <p:sldId id="303" r:id="rId5"/>
    <p:sldId id="291" r:id="rId6"/>
    <p:sldId id="299" r:id="rId7"/>
    <p:sldId id="286" r:id="rId8"/>
    <p:sldId id="302" r:id="rId9"/>
    <p:sldId id="273" r:id="rId10"/>
    <p:sldId id="300" r:id="rId11"/>
    <p:sldId id="301" r:id="rId12"/>
    <p:sldId id="262" r:id="rId13"/>
    <p:sldId id="297" r:id="rId14"/>
    <p:sldId id="263" r:id="rId15"/>
    <p:sldId id="292" r:id="rId16"/>
    <p:sldId id="265" r:id="rId17"/>
    <p:sldId id="264" r:id="rId18"/>
    <p:sldId id="266" r:id="rId19"/>
    <p:sldId id="267" r:id="rId20"/>
    <p:sldId id="268" r:id="rId21"/>
    <p:sldId id="293" r:id="rId22"/>
    <p:sldId id="290" r:id="rId23"/>
    <p:sldId id="304" r:id="rId24"/>
    <p:sldId id="269" r:id="rId25"/>
    <p:sldId id="287" r:id="rId26"/>
    <p:sldId id="288" r:id="rId27"/>
    <p:sldId id="294" r:id="rId28"/>
    <p:sldId id="298" r:id="rId29"/>
    <p:sldId id="295" r:id="rId30"/>
    <p:sldId id="305" r:id="rId31"/>
    <p:sldId id="29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00FF"/>
    <a:srgbClr val="FF66FF"/>
    <a:srgbClr val="FF9933"/>
    <a:srgbClr val="FF9966"/>
    <a:srgbClr val="66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94822" autoAdjust="0"/>
  </p:normalViewPr>
  <p:slideViewPr>
    <p:cSldViewPr snapToGrid="0">
      <p:cViewPr varScale="1">
        <p:scale>
          <a:sx n="103" d="100"/>
          <a:sy n="103" d="100"/>
        </p:scale>
        <p:origin x="138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80828-F793-45BA-A887-31DB4BFCD6E4}" type="doc">
      <dgm:prSet loTypeId="urn:microsoft.com/office/officeart/2005/8/layout/vList4#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CE3CCC5-2493-4CCC-994F-55C641F21D1A}">
      <dgm:prSet phldrT="[Текст]" phldr="1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endParaRPr lang="ru-RU" sz="1900" kern="1200"/>
        </a:p>
      </dgm:t>
    </dgm:pt>
    <dgm:pt modelId="{1B2142BF-FC64-4B93-94C0-07B3EEE6D0B7}">
      <dgm:prSet phldrT="[Текст]" phldr="1"/>
      <dgm:spPr/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endParaRPr lang="ru-RU" sz="1900" kern="1200" dirty="0"/>
        </a:p>
      </dgm:t>
    </dgm:pt>
    <dgm:pt modelId="{20C6D7C9-EDC7-43D6-8A7F-BA2E96CB4612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4000" b="1" kern="1200" dirty="0" err="1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Tog‘li</a:t>
          </a:r>
          <a:r>
            <a:rPr lang="en-US" sz="40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 </a:t>
          </a:r>
          <a:r>
            <a:rPr lang="en-US" sz="4000" b="1" kern="1200" dirty="0" err="1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hududlar</a:t>
          </a:r>
          <a:r>
            <a:rPr lang="en-US" sz="40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 </a:t>
          </a:r>
          <a:r>
            <a:rPr lang="en-US" sz="4000" b="1" kern="1200" dirty="0" err="1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iqlimining</a:t>
          </a:r>
          <a:r>
            <a:rPr lang="en-US" sz="40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 </a:t>
          </a:r>
          <a:r>
            <a:rPr lang="en-US" sz="4000" b="1" kern="1200" dirty="0" err="1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tekislik</a:t>
          </a:r>
          <a:r>
            <a:rPr lang="en-US" sz="40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 </a:t>
          </a:r>
          <a:r>
            <a:rPr lang="en-US" sz="4000" b="1" kern="1200" dirty="0" err="1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iqlimidan</a:t>
          </a:r>
          <a:r>
            <a:rPr lang="en-US" sz="40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 </a:t>
          </a:r>
          <a:r>
            <a:rPr lang="en-US" sz="4000" b="1" kern="1200" dirty="0" err="1" smtClean="0">
              <a:solidFill>
                <a:schemeClr val="tx1"/>
              </a:solidFill>
              <a:latin typeface="Arial" charset="0"/>
              <a:ea typeface="+mn-ea"/>
              <a:cs typeface="+mn-cs"/>
            </a:rPr>
            <a:t>farqi</a:t>
          </a:r>
          <a:endParaRPr lang="ru-RU" sz="4000" b="1" kern="1200" dirty="0">
            <a:solidFill>
              <a:schemeClr val="tx1"/>
            </a:solidFill>
            <a:latin typeface="Arial" charset="0"/>
            <a:ea typeface="+mn-ea"/>
            <a:cs typeface="+mn-cs"/>
          </a:endParaRPr>
        </a:p>
      </dgm:t>
    </dgm:pt>
    <dgm:pt modelId="{C38E4324-F763-45E5-92E6-5FB958E04115}" type="sibTrans" cxnId="{71BA25A2-5E07-4A5B-8A6A-C9523A9F06C7}">
      <dgm:prSet/>
      <dgm:spPr/>
      <dgm:t>
        <a:bodyPr/>
        <a:lstStyle/>
        <a:p>
          <a:endParaRPr lang="ru-RU"/>
        </a:p>
      </dgm:t>
    </dgm:pt>
    <dgm:pt modelId="{B7907FB0-C042-4D98-A2D5-2AA27B6C3B93}" type="parTrans" cxnId="{71BA25A2-5E07-4A5B-8A6A-C9523A9F06C7}">
      <dgm:prSet/>
      <dgm:spPr/>
      <dgm:t>
        <a:bodyPr/>
        <a:lstStyle/>
        <a:p>
          <a:endParaRPr lang="ru-RU"/>
        </a:p>
      </dgm:t>
    </dgm:pt>
    <dgm:pt modelId="{72E4D78E-F93F-4742-96C7-DEC5FF6C45DF}" type="sibTrans" cxnId="{50D4BE26-D7C9-4060-BFFA-6C68F33EE099}">
      <dgm:prSet/>
      <dgm:spPr/>
      <dgm:t>
        <a:bodyPr/>
        <a:lstStyle/>
        <a:p>
          <a:endParaRPr lang="ru-RU"/>
        </a:p>
      </dgm:t>
    </dgm:pt>
    <dgm:pt modelId="{84B43A2C-2155-4F44-A7AA-50D28A9CA390}" type="parTrans" cxnId="{50D4BE26-D7C9-4060-BFFA-6C68F33EE099}">
      <dgm:prSet/>
      <dgm:spPr/>
      <dgm:t>
        <a:bodyPr/>
        <a:lstStyle/>
        <a:p>
          <a:endParaRPr lang="ru-RU"/>
        </a:p>
      </dgm:t>
    </dgm:pt>
    <dgm:pt modelId="{FFA79AAB-B90C-4F85-AD3C-E8CBD385EAD8}" type="sibTrans" cxnId="{8855AE9C-C8AC-4E7D-8A8D-22E9B1DA1119}">
      <dgm:prSet/>
      <dgm:spPr/>
      <dgm:t>
        <a:bodyPr/>
        <a:lstStyle/>
        <a:p>
          <a:endParaRPr lang="ru-RU"/>
        </a:p>
      </dgm:t>
    </dgm:pt>
    <dgm:pt modelId="{28907373-CE65-455B-ABC3-8E485A25B18A}" type="parTrans" cxnId="{8855AE9C-C8AC-4E7D-8A8D-22E9B1DA1119}">
      <dgm:prSet/>
      <dgm:spPr/>
      <dgm:t>
        <a:bodyPr/>
        <a:lstStyle/>
        <a:p>
          <a:endParaRPr lang="ru-RU"/>
        </a:p>
      </dgm:t>
    </dgm:pt>
    <dgm:pt modelId="{5BF4A4A6-F15E-46AA-B6EA-361AEAF1AA22}">
      <dgm:prSet phldrT="[Текст]" phldr="1"/>
      <dgm:spPr/>
      <dgm:t>
        <a:bodyPr/>
        <a:lstStyle/>
        <a:p>
          <a:endParaRPr lang="ru-RU"/>
        </a:p>
      </dgm:t>
    </dgm:pt>
    <dgm:pt modelId="{8BD8711A-47C5-424A-9154-A6846042720F}">
      <dgm:prSet phldrT="[Текст]" phldr="1"/>
      <dgm:spPr/>
      <dgm:t>
        <a:bodyPr/>
        <a:lstStyle/>
        <a:p>
          <a:endParaRPr lang="ru-RU"/>
        </a:p>
      </dgm:t>
    </dgm:pt>
    <dgm:pt modelId="{31A98E95-8A94-4306-A4FD-D82A62CEBE77}">
      <dgm:prSet phldrT="[Текст]" phldr="1"/>
      <dgm:spPr/>
      <dgm:t>
        <a:bodyPr/>
        <a:lstStyle/>
        <a:p>
          <a:endParaRPr lang="ru-RU"/>
        </a:p>
      </dgm:t>
    </dgm:pt>
    <dgm:pt modelId="{6126C887-E1AB-4B50-8BB2-7C215A187A49}" type="sibTrans" cxnId="{2B823BA9-3363-41AA-8DB3-2C023507E619}">
      <dgm:prSet/>
      <dgm:spPr/>
      <dgm:t>
        <a:bodyPr/>
        <a:lstStyle/>
        <a:p>
          <a:endParaRPr lang="ru-RU"/>
        </a:p>
      </dgm:t>
    </dgm:pt>
    <dgm:pt modelId="{2BED305A-0E6F-4E21-B1F7-D1D3BF4487F1}" type="parTrans" cxnId="{2B823BA9-3363-41AA-8DB3-2C023507E619}">
      <dgm:prSet/>
      <dgm:spPr/>
      <dgm:t>
        <a:bodyPr/>
        <a:lstStyle/>
        <a:p>
          <a:endParaRPr lang="ru-RU"/>
        </a:p>
      </dgm:t>
    </dgm:pt>
    <dgm:pt modelId="{2AE5ABA3-A124-4595-A15A-A9FEC68C202D}" type="sibTrans" cxnId="{AB5211C4-7DCF-47C4-8EAB-7196CA51F034}">
      <dgm:prSet/>
      <dgm:spPr/>
      <dgm:t>
        <a:bodyPr/>
        <a:lstStyle/>
        <a:p>
          <a:endParaRPr lang="ru-RU"/>
        </a:p>
      </dgm:t>
    </dgm:pt>
    <dgm:pt modelId="{8A0AE66C-BED0-4ADC-83D0-F84148BCD377}" type="parTrans" cxnId="{AB5211C4-7DCF-47C4-8EAB-7196CA51F034}">
      <dgm:prSet/>
      <dgm:spPr/>
      <dgm:t>
        <a:bodyPr/>
        <a:lstStyle/>
        <a:p>
          <a:endParaRPr lang="ru-RU"/>
        </a:p>
      </dgm:t>
    </dgm:pt>
    <dgm:pt modelId="{82986AB0-57F5-4242-BB89-A911817E57CF}" type="sibTrans" cxnId="{B9C454CA-8671-416A-B64B-99B4953A8DD0}">
      <dgm:prSet/>
      <dgm:spPr/>
      <dgm:t>
        <a:bodyPr/>
        <a:lstStyle/>
        <a:p>
          <a:endParaRPr lang="ru-RU"/>
        </a:p>
      </dgm:t>
    </dgm:pt>
    <dgm:pt modelId="{9BFC20FA-63BD-47B9-A445-E7F7D6A697AC}" type="parTrans" cxnId="{B9C454CA-8671-416A-B64B-99B4953A8DD0}">
      <dgm:prSet/>
      <dgm:spPr/>
      <dgm:t>
        <a:bodyPr/>
        <a:lstStyle/>
        <a:p>
          <a:endParaRPr lang="ru-RU"/>
        </a:p>
      </dgm:t>
    </dgm:pt>
    <dgm:pt modelId="{787F4B1C-8D22-4749-8FA5-163857CBA6E6}">
      <dgm:prSet phldrT="[Текст]" phldr="1"/>
      <dgm:spPr/>
      <dgm:t>
        <a:bodyPr/>
        <a:lstStyle/>
        <a:p>
          <a:endParaRPr lang="ru-RU"/>
        </a:p>
      </dgm:t>
    </dgm:pt>
    <dgm:pt modelId="{99CBFAAD-3F7B-49CB-9D11-DB36BA44E290}">
      <dgm:prSet phldrT="[Текст]" phldr="1"/>
      <dgm:spPr/>
      <dgm:t>
        <a:bodyPr/>
        <a:lstStyle/>
        <a:p>
          <a:endParaRPr lang="ru-RU"/>
        </a:p>
      </dgm:t>
    </dgm:pt>
    <dgm:pt modelId="{04C66D91-8876-45B7-A649-4B1DA586F718}">
      <dgm:prSet phldrT="[Текст]" phldr="1"/>
      <dgm:spPr/>
      <dgm:t>
        <a:bodyPr/>
        <a:lstStyle/>
        <a:p>
          <a:endParaRPr lang="ru-RU"/>
        </a:p>
      </dgm:t>
    </dgm:pt>
    <dgm:pt modelId="{7B78D4F1-8F89-4C59-B787-819AC8A0410F}" type="sibTrans" cxnId="{479EB3C2-F04C-482D-92B6-99C2018DCD85}">
      <dgm:prSet/>
      <dgm:spPr/>
      <dgm:t>
        <a:bodyPr/>
        <a:lstStyle/>
        <a:p>
          <a:endParaRPr lang="ru-RU"/>
        </a:p>
      </dgm:t>
    </dgm:pt>
    <dgm:pt modelId="{1E6CFE18-0D03-4DB2-AC80-00983B7EC3A3}" type="parTrans" cxnId="{479EB3C2-F04C-482D-92B6-99C2018DCD85}">
      <dgm:prSet/>
      <dgm:spPr/>
      <dgm:t>
        <a:bodyPr/>
        <a:lstStyle/>
        <a:p>
          <a:endParaRPr lang="ru-RU"/>
        </a:p>
      </dgm:t>
    </dgm:pt>
    <dgm:pt modelId="{31707EFC-4C7A-40BB-A85C-A04FF9C238DC}" type="sibTrans" cxnId="{3F5E0628-0888-44C1-BFF7-208AE26BC625}">
      <dgm:prSet/>
      <dgm:spPr/>
      <dgm:t>
        <a:bodyPr/>
        <a:lstStyle/>
        <a:p>
          <a:endParaRPr lang="ru-RU"/>
        </a:p>
      </dgm:t>
    </dgm:pt>
    <dgm:pt modelId="{4A24E419-2083-46BC-932A-412C10D5EF69}" type="parTrans" cxnId="{3F5E0628-0888-44C1-BFF7-208AE26BC625}">
      <dgm:prSet/>
      <dgm:spPr/>
      <dgm:t>
        <a:bodyPr/>
        <a:lstStyle/>
        <a:p>
          <a:endParaRPr lang="ru-RU"/>
        </a:p>
      </dgm:t>
    </dgm:pt>
    <dgm:pt modelId="{272FFC20-C615-457C-A506-FAED56010793}" type="sibTrans" cxnId="{05495410-00E1-4044-9158-3F48C4C32573}">
      <dgm:prSet/>
      <dgm:spPr/>
      <dgm:t>
        <a:bodyPr/>
        <a:lstStyle/>
        <a:p>
          <a:endParaRPr lang="ru-RU"/>
        </a:p>
      </dgm:t>
    </dgm:pt>
    <dgm:pt modelId="{B117416A-6AA6-4B8F-A8C7-D57445B880A1}" type="parTrans" cxnId="{05495410-00E1-4044-9158-3F48C4C32573}">
      <dgm:prSet/>
      <dgm:spPr/>
      <dgm:t>
        <a:bodyPr/>
        <a:lstStyle/>
        <a:p>
          <a:endParaRPr lang="ru-RU"/>
        </a:p>
      </dgm:t>
    </dgm:pt>
    <dgm:pt modelId="{684EBBDB-561D-4FEE-8730-88390DA123A1}">
      <dgm:prSet/>
      <dgm:spPr/>
      <dgm:t>
        <a:bodyPr/>
        <a:lstStyle/>
        <a:p>
          <a:endParaRPr lang="ru-RU"/>
        </a:p>
      </dgm:t>
    </dgm:pt>
    <dgm:pt modelId="{057B8659-957E-483C-A17B-BF5B779D50D2}" type="parTrans" cxnId="{273F9568-494A-478E-8A6C-F6B682F1DB75}">
      <dgm:prSet/>
      <dgm:spPr/>
      <dgm:t>
        <a:bodyPr/>
        <a:lstStyle/>
        <a:p>
          <a:endParaRPr lang="ru-RU"/>
        </a:p>
      </dgm:t>
    </dgm:pt>
    <dgm:pt modelId="{DEE1A9A9-F5BD-4EC1-89F0-02C66E4BA9ED}" type="sibTrans" cxnId="{273F9568-494A-478E-8A6C-F6B682F1DB75}">
      <dgm:prSet/>
      <dgm:spPr/>
      <dgm:t>
        <a:bodyPr/>
        <a:lstStyle/>
        <a:p>
          <a:endParaRPr lang="ru-RU"/>
        </a:p>
      </dgm:t>
    </dgm:pt>
    <dgm:pt modelId="{CD181D0E-BCA7-4FFE-96E3-AF728C22950B}" type="pres">
      <dgm:prSet presAssocID="{97980828-F793-45BA-A887-31DB4BFCD6E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84FE27-F7BE-438D-975D-F21F1459A2E7}" type="pres">
      <dgm:prSet presAssocID="{04C66D91-8876-45B7-A649-4B1DA586F718}" presName="comp" presStyleCnt="0"/>
      <dgm:spPr/>
    </dgm:pt>
    <dgm:pt modelId="{347F47A6-A60A-4C97-8030-66DBBA0B2BB1}" type="pres">
      <dgm:prSet presAssocID="{04C66D91-8876-45B7-A649-4B1DA586F718}" presName="box" presStyleLbl="node1" presStyleIdx="0" presStyleCnt="4"/>
      <dgm:spPr/>
      <dgm:t>
        <a:bodyPr/>
        <a:lstStyle/>
        <a:p>
          <a:endParaRPr lang="ru-RU"/>
        </a:p>
      </dgm:t>
    </dgm:pt>
    <dgm:pt modelId="{F00C7A79-C980-4061-8BB5-3CC08ECB1292}" type="pres">
      <dgm:prSet presAssocID="{04C66D91-8876-45B7-A649-4B1DA586F71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521C342-3302-4FF2-A183-0E3609DCE0D5}" type="pres">
      <dgm:prSet presAssocID="{04C66D91-8876-45B7-A649-4B1DA586F71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C6CF2-52A2-4C2C-87AE-2E544FE818CF}" type="pres">
      <dgm:prSet presAssocID="{7B78D4F1-8F89-4C59-B787-819AC8A0410F}" presName="spacer" presStyleCnt="0"/>
      <dgm:spPr/>
    </dgm:pt>
    <dgm:pt modelId="{070B39CE-A7AA-467A-A447-0A8FFDBB9220}" type="pres">
      <dgm:prSet presAssocID="{31A98E95-8A94-4306-A4FD-D82A62CEBE77}" presName="comp" presStyleCnt="0"/>
      <dgm:spPr/>
    </dgm:pt>
    <dgm:pt modelId="{212BCA85-AE51-49D1-B656-89B85B828D2D}" type="pres">
      <dgm:prSet presAssocID="{31A98E95-8A94-4306-A4FD-D82A62CEBE77}" presName="box" presStyleLbl="node1" presStyleIdx="1" presStyleCnt="4" custLinFactNeighborX="401" custLinFactNeighborY="-4018"/>
      <dgm:spPr/>
      <dgm:t>
        <a:bodyPr/>
        <a:lstStyle/>
        <a:p>
          <a:endParaRPr lang="ru-RU"/>
        </a:p>
      </dgm:t>
    </dgm:pt>
    <dgm:pt modelId="{EAA31435-B5DF-4234-A8B7-46965EAD46ED}" type="pres">
      <dgm:prSet presAssocID="{31A98E95-8A94-4306-A4FD-D82A62CEBE77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9FA25D7-90B1-493C-B717-FA6CA2A2D845}" type="pres">
      <dgm:prSet presAssocID="{31A98E95-8A94-4306-A4FD-D82A62CEBE7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474D1-DF35-4606-8502-25C4169888AA}" type="pres">
      <dgm:prSet presAssocID="{6126C887-E1AB-4B50-8BB2-7C215A187A49}" presName="spacer" presStyleCnt="0"/>
      <dgm:spPr/>
    </dgm:pt>
    <dgm:pt modelId="{CC372169-1054-4396-AB2D-DBFBF063CEA5}" type="pres">
      <dgm:prSet presAssocID="{684EBBDB-561D-4FEE-8730-88390DA123A1}" presName="comp" presStyleCnt="0"/>
      <dgm:spPr/>
    </dgm:pt>
    <dgm:pt modelId="{5C0A3893-A3A2-4135-B99A-06C9BFF5A409}" type="pres">
      <dgm:prSet presAssocID="{684EBBDB-561D-4FEE-8730-88390DA123A1}" presName="box" presStyleLbl="node1" presStyleIdx="2" presStyleCnt="4" custLinFactNeighborX="417" custLinFactNeighborY="-5014"/>
      <dgm:spPr/>
      <dgm:t>
        <a:bodyPr/>
        <a:lstStyle/>
        <a:p>
          <a:endParaRPr lang="ru-RU"/>
        </a:p>
      </dgm:t>
    </dgm:pt>
    <dgm:pt modelId="{BE3BF34F-93DF-432D-A4EB-316BB7C3B1B2}" type="pres">
      <dgm:prSet presAssocID="{684EBBDB-561D-4FEE-8730-88390DA123A1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88C3DD-6D5C-4423-B14D-CAF94C13AD88}" type="pres">
      <dgm:prSet presAssocID="{684EBBDB-561D-4FEE-8730-88390DA123A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46601-EB94-4106-BC6B-1188D8AC360E}" type="pres">
      <dgm:prSet presAssocID="{DEE1A9A9-F5BD-4EC1-89F0-02C66E4BA9ED}" presName="spacer" presStyleCnt="0"/>
      <dgm:spPr/>
    </dgm:pt>
    <dgm:pt modelId="{8DB20345-563F-4E2D-B62E-D3D16C1879EB}" type="pres">
      <dgm:prSet presAssocID="{20C6D7C9-EDC7-43D6-8A7F-BA2E96CB4612}" presName="comp" presStyleCnt="0"/>
      <dgm:spPr/>
    </dgm:pt>
    <dgm:pt modelId="{E13DB537-2B80-42B0-B396-86792BCBC781}" type="pres">
      <dgm:prSet presAssocID="{20C6D7C9-EDC7-43D6-8A7F-BA2E96CB4612}" presName="box" presStyleLbl="node1" presStyleIdx="3" presStyleCnt="4" custScaleY="139556" custLinFactNeighborX="408" custLinFactNeighborY="-6915"/>
      <dgm:spPr/>
      <dgm:t>
        <a:bodyPr/>
        <a:lstStyle/>
        <a:p>
          <a:endParaRPr lang="ru-RU"/>
        </a:p>
      </dgm:t>
    </dgm:pt>
    <dgm:pt modelId="{64680CFB-6D0D-411E-8ECB-A3361CD45ABF}" type="pres">
      <dgm:prSet presAssocID="{20C6D7C9-EDC7-43D6-8A7F-BA2E96CB4612}" presName="img" presStyleLbl="fgImgPlace1" presStyleIdx="3" presStyleCnt="4" custScaleX="100163" custScaleY="14265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09D5F4-002B-4E8F-9CAC-57EAA0EE6EE2}" type="pres">
      <dgm:prSet presAssocID="{20C6D7C9-EDC7-43D6-8A7F-BA2E96CB461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29E40F-EE10-43F9-B0CD-36398B411880}" type="presOf" srcId="{5BF4A4A6-F15E-46AA-B6EA-361AEAF1AA22}" destId="{212BCA85-AE51-49D1-B656-89B85B828D2D}" srcOrd="0" destOrd="2" presId="urn:microsoft.com/office/officeart/2005/8/layout/vList4#2"/>
    <dgm:cxn modelId="{1AEEB930-D970-49F1-BFE4-CE4199AAF5E2}" type="presOf" srcId="{04C66D91-8876-45B7-A649-4B1DA586F718}" destId="{4521C342-3302-4FF2-A183-0E3609DCE0D5}" srcOrd="1" destOrd="0" presId="urn:microsoft.com/office/officeart/2005/8/layout/vList4#2"/>
    <dgm:cxn modelId="{AC58D962-F8F2-4016-8BC4-3C30AB537102}" type="presOf" srcId="{31A98E95-8A94-4306-A4FD-D82A62CEBE77}" destId="{09FA25D7-90B1-493C-B717-FA6CA2A2D845}" srcOrd="1" destOrd="0" presId="urn:microsoft.com/office/officeart/2005/8/layout/vList4#2"/>
    <dgm:cxn modelId="{05495410-00E1-4044-9158-3F48C4C32573}" srcId="{04C66D91-8876-45B7-A649-4B1DA586F718}" destId="{99CBFAAD-3F7B-49CB-9D11-DB36BA44E290}" srcOrd="0" destOrd="0" parTransId="{B117416A-6AA6-4B8F-A8C7-D57445B880A1}" sibTransId="{272FFC20-C615-457C-A506-FAED56010793}"/>
    <dgm:cxn modelId="{0E534BB4-3350-437D-8B54-80A921A7F917}" type="presOf" srcId="{97980828-F793-45BA-A887-31DB4BFCD6E4}" destId="{CD181D0E-BCA7-4FFE-96E3-AF728C22950B}" srcOrd="0" destOrd="0" presId="urn:microsoft.com/office/officeart/2005/8/layout/vList4#2"/>
    <dgm:cxn modelId="{273F9568-494A-478E-8A6C-F6B682F1DB75}" srcId="{97980828-F793-45BA-A887-31DB4BFCD6E4}" destId="{684EBBDB-561D-4FEE-8730-88390DA123A1}" srcOrd="2" destOrd="0" parTransId="{057B8659-957E-483C-A17B-BF5B779D50D2}" sibTransId="{DEE1A9A9-F5BD-4EC1-89F0-02C66E4BA9ED}"/>
    <dgm:cxn modelId="{8855AE9C-C8AC-4E7D-8A8D-22E9B1DA1119}" srcId="{20C6D7C9-EDC7-43D6-8A7F-BA2E96CB4612}" destId="{1B2142BF-FC64-4B93-94C0-07B3EEE6D0B7}" srcOrd="0" destOrd="0" parTransId="{28907373-CE65-455B-ABC3-8E485A25B18A}" sibTransId="{FFA79AAB-B90C-4F85-AD3C-E8CBD385EAD8}"/>
    <dgm:cxn modelId="{B6ED3F64-3260-4D61-9E00-D1D84FAF7DCF}" type="presOf" srcId="{1B2142BF-FC64-4B93-94C0-07B3EEE6D0B7}" destId="{AD09D5F4-002B-4E8F-9CAC-57EAA0EE6EE2}" srcOrd="1" destOrd="1" presId="urn:microsoft.com/office/officeart/2005/8/layout/vList4#2"/>
    <dgm:cxn modelId="{5993B448-3FCA-4C88-B937-C9ED7961612E}" type="presOf" srcId="{99CBFAAD-3F7B-49CB-9D11-DB36BA44E290}" destId="{347F47A6-A60A-4C97-8030-66DBBA0B2BB1}" srcOrd="0" destOrd="1" presId="urn:microsoft.com/office/officeart/2005/8/layout/vList4#2"/>
    <dgm:cxn modelId="{67BF3233-93D5-44C4-8127-290FD9B551E7}" type="presOf" srcId="{31A98E95-8A94-4306-A4FD-D82A62CEBE77}" destId="{212BCA85-AE51-49D1-B656-89B85B828D2D}" srcOrd="0" destOrd="0" presId="urn:microsoft.com/office/officeart/2005/8/layout/vList4#2"/>
    <dgm:cxn modelId="{AD3E8309-BA52-4FCC-BA26-A8B1DA72B19B}" type="presOf" srcId="{684EBBDB-561D-4FEE-8730-88390DA123A1}" destId="{5A88C3DD-6D5C-4423-B14D-CAF94C13AD88}" srcOrd="1" destOrd="0" presId="urn:microsoft.com/office/officeart/2005/8/layout/vList4#2"/>
    <dgm:cxn modelId="{75578FF2-61FB-4E76-8900-A0914B391982}" type="presOf" srcId="{7CE3CCC5-2493-4CCC-994F-55C641F21D1A}" destId="{AD09D5F4-002B-4E8F-9CAC-57EAA0EE6EE2}" srcOrd="1" destOrd="2" presId="urn:microsoft.com/office/officeart/2005/8/layout/vList4#2"/>
    <dgm:cxn modelId="{3F5E0628-0888-44C1-BFF7-208AE26BC625}" srcId="{04C66D91-8876-45B7-A649-4B1DA586F718}" destId="{787F4B1C-8D22-4749-8FA5-163857CBA6E6}" srcOrd="1" destOrd="0" parTransId="{4A24E419-2083-46BC-932A-412C10D5EF69}" sibTransId="{31707EFC-4C7A-40BB-A85C-A04FF9C238DC}"/>
    <dgm:cxn modelId="{D765D760-0180-4547-AE28-F71E4D11270F}" type="presOf" srcId="{20C6D7C9-EDC7-43D6-8A7F-BA2E96CB4612}" destId="{AD09D5F4-002B-4E8F-9CAC-57EAA0EE6EE2}" srcOrd="1" destOrd="0" presId="urn:microsoft.com/office/officeart/2005/8/layout/vList4#2"/>
    <dgm:cxn modelId="{5F5974D7-9E51-4202-8AD7-9733702D33B4}" type="presOf" srcId="{787F4B1C-8D22-4749-8FA5-163857CBA6E6}" destId="{347F47A6-A60A-4C97-8030-66DBBA0B2BB1}" srcOrd="0" destOrd="2" presId="urn:microsoft.com/office/officeart/2005/8/layout/vList4#2"/>
    <dgm:cxn modelId="{DD64E8EE-8673-4958-B001-EDE9A956C5CA}" type="presOf" srcId="{20C6D7C9-EDC7-43D6-8A7F-BA2E96CB4612}" destId="{E13DB537-2B80-42B0-B396-86792BCBC781}" srcOrd="0" destOrd="0" presId="urn:microsoft.com/office/officeart/2005/8/layout/vList4#2"/>
    <dgm:cxn modelId="{B9C454CA-8671-416A-B64B-99B4953A8DD0}" srcId="{31A98E95-8A94-4306-A4FD-D82A62CEBE77}" destId="{8BD8711A-47C5-424A-9154-A6846042720F}" srcOrd="0" destOrd="0" parTransId="{9BFC20FA-63BD-47B9-A445-E7F7D6A697AC}" sibTransId="{82986AB0-57F5-4242-BB89-A911817E57CF}"/>
    <dgm:cxn modelId="{5E16717E-D3CE-41D2-B930-F878C97CF2F3}" type="presOf" srcId="{787F4B1C-8D22-4749-8FA5-163857CBA6E6}" destId="{4521C342-3302-4FF2-A183-0E3609DCE0D5}" srcOrd="1" destOrd="2" presId="urn:microsoft.com/office/officeart/2005/8/layout/vList4#2"/>
    <dgm:cxn modelId="{DE1F02E4-5FE4-470E-99CA-4A0E8C4AA8FE}" type="presOf" srcId="{7CE3CCC5-2493-4CCC-994F-55C641F21D1A}" destId="{E13DB537-2B80-42B0-B396-86792BCBC781}" srcOrd="0" destOrd="2" presId="urn:microsoft.com/office/officeart/2005/8/layout/vList4#2"/>
    <dgm:cxn modelId="{328ECB43-6D8B-4800-9994-09101C4D5271}" type="presOf" srcId="{99CBFAAD-3F7B-49CB-9D11-DB36BA44E290}" destId="{4521C342-3302-4FF2-A183-0E3609DCE0D5}" srcOrd="1" destOrd="1" presId="urn:microsoft.com/office/officeart/2005/8/layout/vList4#2"/>
    <dgm:cxn modelId="{776B6757-F7AD-4D3B-9971-9B45706AB516}" type="presOf" srcId="{684EBBDB-561D-4FEE-8730-88390DA123A1}" destId="{5C0A3893-A3A2-4135-B99A-06C9BFF5A409}" srcOrd="0" destOrd="0" presId="urn:microsoft.com/office/officeart/2005/8/layout/vList4#2"/>
    <dgm:cxn modelId="{50D4BE26-D7C9-4060-BFFA-6C68F33EE099}" srcId="{20C6D7C9-EDC7-43D6-8A7F-BA2E96CB4612}" destId="{7CE3CCC5-2493-4CCC-994F-55C641F21D1A}" srcOrd="1" destOrd="0" parTransId="{84B43A2C-2155-4F44-A7AA-50D28A9CA390}" sibTransId="{72E4D78E-F93F-4742-96C7-DEC5FF6C45DF}"/>
    <dgm:cxn modelId="{2B823BA9-3363-41AA-8DB3-2C023507E619}" srcId="{97980828-F793-45BA-A887-31DB4BFCD6E4}" destId="{31A98E95-8A94-4306-A4FD-D82A62CEBE77}" srcOrd="1" destOrd="0" parTransId="{2BED305A-0E6F-4E21-B1F7-D1D3BF4487F1}" sibTransId="{6126C887-E1AB-4B50-8BB2-7C215A187A49}"/>
    <dgm:cxn modelId="{98F40039-6F36-4308-BC41-D2886D802C78}" type="presOf" srcId="{04C66D91-8876-45B7-A649-4B1DA586F718}" destId="{347F47A6-A60A-4C97-8030-66DBBA0B2BB1}" srcOrd="0" destOrd="0" presId="urn:microsoft.com/office/officeart/2005/8/layout/vList4#2"/>
    <dgm:cxn modelId="{58629DE0-595E-49F3-9FAA-ABB5397E6C8A}" type="presOf" srcId="{5BF4A4A6-F15E-46AA-B6EA-361AEAF1AA22}" destId="{09FA25D7-90B1-493C-B717-FA6CA2A2D845}" srcOrd="1" destOrd="2" presId="urn:microsoft.com/office/officeart/2005/8/layout/vList4#2"/>
    <dgm:cxn modelId="{DE244153-F35F-4ED7-B8F2-5C2ECA1E2ABE}" type="presOf" srcId="{1B2142BF-FC64-4B93-94C0-07B3EEE6D0B7}" destId="{E13DB537-2B80-42B0-B396-86792BCBC781}" srcOrd="0" destOrd="1" presId="urn:microsoft.com/office/officeart/2005/8/layout/vList4#2"/>
    <dgm:cxn modelId="{71BA25A2-5E07-4A5B-8A6A-C9523A9F06C7}" srcId="{97980828-F793-45BA-A887-31DB4BFCD6E4}" destId="{20C6D7C9-EDC7-43D6-8A7F-BA2E96CB4612}" srcOrd="3" destOrd="0" parTransId="{B7907FB0-C042-4D98-A2D5-2AA27B6C3B93}" sibTransId="{C38E4324-F763-45E5-92E6-5FB958E04115}"/>
    <dgm:cxn modelId="{479EB3C2-F04C-482D-92B6-99C2018DCD85}" srcId="{97980828-F793-45BA-A887-31DB4BFCD6E4}" destId="{04C66D91-8876-45B7-A649-4B1DA586F718}" srcOrd="0" destOrd="0" parTransId="{1E6CFE18-0D03-4DB2-AC80-00983B7EC3A3}" sibTransId="{7B78D4F1-8F89-4C59-B787-819AC8A0410F}"/>
    <dgm:cxn modelId="{DFF8728B-FE85-4807-BEE7-336EF4B7CCB5}" type="presOf" srcId="{8BD8711A-47C5-424A-9154-A6846042720F}" destId="{09FA25D7-90B1-493C-B717-FA6CA2A2D845}" srcOrd="1" destOrd="1" presId="urn:microsoft.com/office/officeart/2005/8/layout/vList4#2"/>
    <dgm:cxn modelId="{AB5211C4-7DCF-47C4-8EAB-7196CA51F034}" srcId="{31A98E95-8A94-4306-A4FD-D82A62CEBE77}" destId="{5BF4A4A6-F15E-46AA-B6EA-361AEAF1AA22}" srcOrd="1" destOrd="0" parTransId="{8A0AE66C-BED0-4ADC-83D0-F84148BCD377}" sibTransId="{2AE5ABA3-A124-4595-A15A-A9FEC68C202D}"/>
    <dgm:cxn modelId="{D18D5C2E-46A3-4952-BD71-FEB8E413A2E8}" type="presOf" srcId="{8BD8711A-47C5-424A-9154-A6846042720F}" destId="{212BCA85-AE51-49D1-B656-89B85B828D2D}" srcOrd="0" destOrd="1" presId="urn:microsoft.com/office/officeart/2005/8/layout/vList4#2"/>
    <dgm:cxn modelId="{C9E4AD2A-DE3D-4E50-93E2-308512A6818B}" type="presParOf" srcId="{CD181D0E-BCA7-4FFE-96E3-AF728C22950B}" destId="{F984FE27-F7BE-438D-975D-F21F1459A2E7}" srcOrd="0" destOrd="0" presId="urn:microsoft.com/office/officeart/2005/8/layout/vList4#2"/>
    <dgm:cxn modelId="{5CCB80C4-8EAC-4E17-A1CA-99E1B114922A}" type="presParOf" srcId="{F984FE27-F7BE-438D-975D-F21F1459A2E7}" destId="{347F47A6-A60A-4C97-8030-66DBBA0B2BB1}" srcOrd="0" destOrd="0" presId="urn:microsoft.com/office/officeart/2005/8/layout/vList4#2"/>
    <dgm:cxn modelId="{7C01069B-F78F-4631-8D61-0B7DDC7DA23B}" type="presParOf" srcId="{F984FE27-F7BE-438D-975D-F21F1459A2E7}" destId="{F00C7A79-C980-4061-8BB5-3CC08ECB1292}" srcOrd="1" destOrd="0" presId="urn:microsoft.com/office/officeart/2005/8/layout/vList4#2"/>
    <dgm:cxn modelId="{4D42E9FF-97DB-4220-8A61-B67ACFB8E13A}" type="presParOf" srcId="{F984FE27-F7BE-438D-975D-F21F1459A2E7}" destId="{4521C342-3302-4FF2-A183-0E3609DCE0D5}" srcOrd="2" destOrd="0" presId="urn:microsoft.com/office/officeart/2005/8/layout/vList4#2"/>
    <dgm:cxn modelId="{DE1C07EC-564E-4B8B-8AC1-C0D42286B1C0}" type="presParOf" srcId="{CD181D0E-BCA7-4FFE-96E3-AF728C22950B}" destId="{05BC6CF2-52A2-4C2C-87AE-2E544FE818CF}" srcOrd="1" destOrd="0" presId="urn:microsoft.com/office/officeart/2005/8/layout/vList4#2"/>
    <dgm:cxn modelId="{DE39CF5E-8A98-42DC-90E7-0075FFFF5189}" type="presParOf" srcId="{CD181D0E-BCA7-4FFE-96E3-AF728C22950B}" destId="{070B39CE-A7AA-467A-A447-0A8FFDBB9220}" srcOrd="2" destOrd="0" presId="urn:microsoft.com/office/officeart/2005/8/layout/vList4#2"/>
    <dgm:cxn modelId="{CDDC4F7E-38B1-4F80-9CD6-B33204174F71}" type="presParOf" srcId="{070B39CE-A7AA-467A-A447-0A8FFDBB9220}" destId="{212BCA85-AE51-49D1-B656-89B85B828D2D}" srcOrd="0" destOrd="0" presId="urn:microsoft.com/office/officeart/2005/8/layout/vList4#2"/>
    <dgm:cxn modelId="{FB261ACF-34C0-43DB-A387-4AC0AE2620E3}" type="presParOf" srcId="{070B39CE-A7AA-467A-A447-0A8FFDBB9220}" destId="{EAA31435-B5DF-4234-A8B7-46965EAD46ED}" srcOrd="1" destOrd="0" presId="urn:microsoft.com/office/officeart/2005/8/layout/vList4#2"/>
    <dgm:cxn modelId="{0DEEBBC2-EB0A-4B39-895C-879B5F1A85F0}" type="presParOf" srcId="{070B39CE-A7AA-467A-A447-0A8FFDBB9220}" destId="{09FA25D7-90B1-493C-B717-FA6CA2A2D845}" srcOrd="2" destOrd="0" presId="urn:microsoft.com/office/officeart/2005/8/layout/vList4#2"/>
    <dgm:cxn modelId="{4DDC93DB-0D25-4FC8-BDA5-089B99D10241}" type="presParOf" srcId="{CD181D0E-BCA7-4FFE-96E3-AF728C22950B}" destId="{760474D1-DF35-4606-8502-25C4169888AA}" srcOrd="3" destOrd="0" presId="urn:microsoft.com/office/officeart/2005/8/layout/vList4#2"/>
    <dgm:cxn modelId="{46156877-AA05-4124-A563-6A803DCC4C17}" type="presParOf" srcId="{CD181D0E-BCA7-4FFE-96E3-AF728C22950B}" destId="{CC372169-1054-4396-AB2D-DBFBF063CEA5}" srcOrd="4" destOrd="0" presId="urn:microsoft.com/office/officeart/2005/8/layout/vList4#2"/>
    <dgm:cxn modelId="{FCA3F4D2-4F28-49CB-B53A-099DC4DC3B8C}" type="presParOf" srcId="{CC372169-1054-4396-AB2D-DBFBF063CEA5}" destId="{5C0A3893-A3A2-4135-B99A-06C9BFF5A409}" srcOrd="0" destOrd="0" presId="urn:microsoft.com/office/officeart/2005/8/layout/vList4#2"/>
    <dgm:cxn modelId="{E64A24F2-386E-48C9-A11F-74C149DB6D2F}" type="presParOf" srcId="{CC372169-1054-4396-AB2D-DBFBF063CEA5}" destId="{BE3BF34F-93DF-432D-A4EB-316BB7C3B1B2}" srcOrd="1" destOrd="0" presId="urn:microsoft.com/office/officeart/2005/8/layout/vList4#2"/>
    <dgm:cxn modelId="{3511C34E-F171-432A-BBD8-7BB54DA503E0}" type="presParOf" srcId="{CC372169-1054-4396-AB2D-DBFBF063CEA5}" destId="{5A88C3DD-6D5C-4423-B14D-CAF94C13AD88}" srcOrd="2" destOrd="0" presId="urn:microsoft.com/office/officeart/2005/8/layout/vList4#2"/>
    <dgm:cxn modelId="{20984019-8997-48E9-BC11-BC78F7CF8546}" type="presParOf" srcId="{CD181D0E-BCA7-4FFE-96E3-AF728C22950B}" destId="{D2646601-EB94-4106-BC6B-1188D8AC360E}" srcOrd="5" destOrd="0" presId="urn:microsoft.com/office/officeart/2005/8/layout/vList4#2"/>
    <dgm:cxn modelId="{DF20DC9C-7EE0-4F8B-9DDB-EFC079233F27}" type="presParOf" srcId="{CD181D0E-BCA7-4FFE-96E3-AF728C22950B}" destId="{8DB20345-563F-4E2D-B62E-D3D16C1879EB}" srcOrd="6" destOrd="0" presId="urn:microsoft.com/office/officeart/2005/8/layout/vList4#2"/>
    <dgm:cxn modelId="{76191852-F78C-44A1-AB65-1AA551FC455D}" type="presParOf" srcId="{8DB20345-563F-4E2D-B62E-D3D16C1879EB}" destId="{E13DB537-2B80-42B0-B396-86792BCBC781}" srcOrd="0" destOrd="0" presId="urn:microsoft.com/office/officeart/2005/8/layout/vList4#2"/>
    <dgm:cxn modelId="{BD25D1D8-D5F3-47E5-B6B6-BED07F55A864}" type="presParOf" srcId="{8DB20345-563F-4E2D-B62E-D3D16C1879EB}" destId="{64680CFB-6D0D-411E-8ECB-A3361CD45ABF}" srcOrd="1" destOrd="0" presId="urn:microsoft.com/office/officeart/2005/8/layout/vList4#2"/>
    <dgm:cxn modelId="{B767867F-3877-43A0-B241-27F7B8685EF2}" type="presParOf" srcId="{8DB20345-563F-4E2D-B62E-D3D16C1879EB}" destId="{AD09D5F4-002B-4E8F-9CAC-57EAA0EE6EE2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CC165-A0DE-40C6-9AC5-9A1B3B1060E7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5575F-AB07-44C8-8B4B-749CA5FA5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2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572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EC2D632-3F98-4AC3-9D8C-0FBC5FD014B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734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EC2D632-3F98-4AC3-9D8C-0FBC5FD014B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66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5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15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76614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32920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92197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52434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64646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81096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2712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3326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40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9008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40650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455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611975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481" y="1121879"/>
            <a:ext cx="914304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481" y="3601819"/>
            <a:ext cx="914304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72" indent="0" algn="ctr">
              <a:buNone/>
              <a:defRPr sz="1814"/>
            </a:lvl2pPr>
            <a:lvl3pPr marL="829544" indent="0" algn="ctr">
              <a:buNone/>
              <a:defRPr sz="1633"/>
            </a:lvl3pPr>
            <a:lvl4pPr marL="1244316" indent="0" algn="ctr">
              <a:buNone/>
              <a:defRPr sz="1452"/>
            </a:lvl4pPr>
            <a:lvl5pPr marL="1659087" indent="0" algn="ctr">
              <a:buNone/>
              <a:defRPr sz="1452"/>
            </a:lvl5pPr>
            <a:lvl6pPr marL="2073859" indent="0" algn="ctr">
              <a:buNone/>
              <a:defRPr sz="1452"/>
            </a:lvl6pPr>
            <a:lvl7pPr marL="2488631" indent="0" algn="ctr">
              <a:buNone/>
              <a:defRPr sz="1452"/>
            </a:lvl7pPr>
            <a:lvl8pPr marL="2903403" indent="0" algn="ctr">
              <a:buNone/>
              <a:defRPr sz="1452"/>
            </a:lvl8pPr>
            <a:lvl9pPr marL="3318175" indent="0" algn="ctr">
              <a:buNone/>
              <a:defRPr sz="1452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5D50D777-D924-479F-AD2C-2C2BF0CC5CDA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2235873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72ACABDC-6FEE-41A8-B59E-26AADAD6EDB4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3148031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72" indent="0">
              <a:buNone/>
              <a:defRPr sz="1814"/>
            </a:lvl2pPr>
            <a:lvl3pPr marL="829544" indent="0">
              <a:buNone/>
              <a:defRPr sz="1633"/>
            </a:lvl3pPr>
            <a:lvl4pPr marL="1244316" indent="0">
              <a:buNone/>
              <a:defRPr sz="1452"/>
            </a:lvl4pPr>
            <a:lvl5pPr marL="1659087" indent="0">
              <a:buNone/>
              <a:defRPr sz="1452"/>
            </a:lvl5pPr>
            <a:lvl6pPr marL="2073859" indent="0">
              <a:buNone/>
              <a:defRPr sz="1452"/>
            </a:lvl6pPr>
            <a:lvl7pPr marL="2488631" indent="0">
              <a:buNone/>
              <a:defRPr sz="1452"/>
            </a:lvl7pPr>
            <a:lvl8pPr marL="2903403" indent="0">
              <a:buNone/>
              <a:defRPr sz="1452"/>
            </a:lvl8pPr>
            <a:lvl9pPr marL="3318175" indent="0">
              <a:buNone/>
              <a:defRPr sz="145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37CBA2BD-2096-498B-BC4B-16261F06BC96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2092739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91360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1360" cy="45235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B6865482-8283-4953-84EB-B8BAC2C40AAC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566201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4C269CB6-9C54-489B-9A79-648136BE106A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445307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771053D1-A876-406E-B558-3C37FDA57B00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347514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09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F991FB1F-513C-44A8-888E-F410D05D9742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380973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0D64BAB0-40F1-4F8C-8CC4-E7DEFA753C2A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374118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EF85DA42-85AF-473F-86EE-070175425D50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1695912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FE4583C2-7665-4EF0-921E-48AEF894AE78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850767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921" y="273629"/>
            <a:ext cx="2741760" cy="58542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40960" cy="58542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FBE5CFB9-90E9-48B8-9667-E7BAD7C48DAD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4089081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7040" cy="1142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1121" cy="469489"/>
          </a:xfrm>
        </p:spPr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AF4CC5D1-C753-48DC-90DB-38E2660B6D83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13115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8641" y="273629"/>
            <a:ext cx="10967040" cy="1142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8641" y="1604329"/>
            <a:ext cx="5391360" cy="21919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84321" y="1604329"/>
            <a:ext cx="5391360" cy="21919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8641" y="3934493"/>
            <a:ext cx="5391360" cy="2193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4321" y="3934493"/>
            <a:ext cx="5391360" cy="2193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1121" cy="469489"/>
          </a:xfrm>
        </p:spPr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F9A39382-2934-46AB-928B-D698C92A875B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15206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4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5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1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5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0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5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1B323-5A76-416B-A265-76F9ECE4A86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91FA4-F605-4045-8ECE-A7C5477B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7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3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altLang="ru-RU" sz="1633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6EAFA813-6EEA-43A8-BDFE-CF7585D446B7}" type="slidenum">
              <a:rPr lang="ru-RU" altLang="ru-RU" sz="1633" smtClean="0"/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altLang="ru-RU" sz="1633" smtClean="0"/>
          </a:p>
        </p:txBody>
      </p:sp>
    </p:spTree>
    <p:extLst>
      <p:ext uri="{BB962C8B-B14F-4D97-AF65-F5344CB8AC3E}">
        <p14:creationId xmlns:p14="http://schemas.microsoft.com/office/powerpoint/2010/main" val="137645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 kern="1200">
          <a:solidFill>
            <a:srgbClr val="000000"/>
          </a:solidFill>
          <a:latin typeface="+mj-lt"/>
          <a:ea typeface="+mj-ea"/>
          <a:cs typeface="+mj-cs"/>
        </a:defRPr>
      </a:lvl1pPr>
      <a:lvl2pPr marL="674004" indent="-259232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2pPr>
      <a:lvl3pPr marL="1036930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3pPr>
      <a:lvl4pPr marL="1451701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4pPr>
      <a:lvl5pPr marL="1866473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5pPr>
      <a:lvl6pPr marL="2281245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6pPr>
      <a:lvl7pPr marL="2696017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7pPr>
      <a:lvl8pPr marL="3110789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8pPr>
      <a:lvl9pPr marL="3525561" indent="-207386" algn="ctr" defTabSz="40757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2">
          <a:solidFill>
            <a:srgbClr val="000000"/>
          </a:solidFill>
          <a:latin typeface="Arial" panose="020B0604020202020204" pitchFamily="34" charset="0"/>
          <a:cs typeface="Arial Unicode MS" charset="0"/>
        </a:defRPr>
      </a:lvl9pPr>
    </p:titleStyle>
    <p:bodyStyle>
      <a:lvl1pPr marL="311079" indent="-311079" algn="l" defTabSz="407571" rtl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4004" indent="-259232" algn="l" defTabSz="407571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930" indent="-207386" algn="l" defTabSz="407571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701" indent="-207386" algn="l" defTabSz="407571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473" indent="-207386" algn="l" defTabSz="40757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0" y="-39098"/>
            <a:ext cx="12176125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174995" y="2784068"/>
            <a:ext cx="8267615" cy="206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400" b="1" dirty="0" err="1"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O‘lka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iqlimining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ta’rifi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Tekislik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4400" b="1" dirty="0">
                <a:latin typeface="Arial" pitchFamily="34" charset="0"/>
                <a:cs typeface="Arial" pitchFamily="34" charset="0"/>
              </a:rPr>
              <a:t>. </a:t>
            </a:r>
            <a:endParaRPr lang="en-US" altLang="ru-RU" sz="4400" b="1" dirty="0" smtClean="0"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tog‘larining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 smtClean="0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4400" b="1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alt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385763" y="2542103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891713" y="422275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47945" y="232365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80949" y="795338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21976" y="4747140"/>
            <a:ext cx="727075" cy="12663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180" y="2681883"/>
            <a:ext cx="2413154" cy="216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2487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695" t="3454" r="18862" b="9257"/>
          <a:stretch/>
        </p:blipFill>
        <p:spPr>
          <a:xfrm>
            <a:off x="145143" y="971422"/>
            <a:ext cx="6371771" cy="4224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142" y="5253136"/>
            <a:ext cx="1191985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Yilning salqin faslida  Sharqiy  Sibir  va  Markaziy  Osiyo 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hududida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atmosferada yuqori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Markaziy </a:t>
            </a:r>
            <a:r>
              <a:rPr lang="tr-T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Osiyo (Sibir) antisikloni </a:t>
            </a:r>
            <a:endParaRPr lang="en-US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vujudga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keladi.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1068" t="17090" r="633" b="4885"/>
          <a:stretch/>
        </p:blipFill>
        <p:spPr>
          <a:xfrm>
            <a:off x="6778171" y="1045862"/>
            <a:ext cx="5153425" cy="41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рирода_92 - Природа - Повседневная анимация - Анимация - Super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914400"/>
            <a:ext cx="52832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95" t="3454" r="18862" b="9257"/>
          <a:stretch/>
        </p:blipFill>
        <p:spPr>
          <a:xfrm>
            <a:off x="0" y="914400"/>
            <a:ext cx="6908800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48" y="5657671"/>
            <a:ext cx="119917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antisiklon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ning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juda katta g‘arbiy tarmog‘i Qozog‘istonning markaziy va shimoliy qismlarini egallaydi.  Bu  vaqtda  havo  ochiq  bo‘lib,  kechalari  yer  yuzasi  yanada 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soviy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kunduzlari esa quyosh nurlari uni biroz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ilitadi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70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752" y="1048761"/>
            <a:ext cx="4466047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ovuq havo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massasini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Eron,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hududidagi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iliq tropik havodan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turadigan 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qutb  fronti  O‘rta Osiyoning janubiy chekkasi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Havo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frontining ikki tomonida havo massalari  haroratidagi  tafovut  katta bo‘lganligi sababli front atrofida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siklonlar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harakati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kuchayadi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4959" r="49411" b="4527"/>
          <a:stretch/>
        </p:blipFill>
        <p:spPr>
          <a:xfrm>
            <a:off x="4622799" y="1048761"/>
            <a:ext cx="7032173" cy="537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81" t="4299" r="3670" b="3701"/>
          <a:stretch/>
        </p:blipFill>
        <p:spPr>
          <a:xfrm>
            <a:off x="235132" y="954520"/>
            <a:ext cx="8186057" cy="43336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22218" y="5344794"/>
            <a:ext cx="1141693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Siklonlar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Kaspiy dengizining janubidan, Murg‘ob va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ajan daryolari vodiylaridan yoki Amudaryoning yuqori oqimlaridan boshlanib, O‘rta Osiyo hududiga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g‘arb va janubdan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kirib  keladi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hamda shimoli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sharq tomonga qarab yo‘naladi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60282" y="2634312"/>
            <a:ext cx="1384663" cy="583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10+20°C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3055482" y="4411941"/>
            <a:ext cx="304800" cy="792480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4165886">
            <a:off x="1910308" y="3990275"/>
            <a:ext cx="304800" cy="792480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Snow Rain GIF - Snow Rain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818" y="3050355"/>
            <a:ext cx="3390117" cy="215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егодня суворовцев ожидает мокрый снег с дождем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86" y="971005"/>
            <a:ext cx="3457249" cy="1999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68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299" y="1105207"/>
            <a:ext cx="4427581" cy="412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4295" algn="just">
              <a:lnSpc>
                <a:spcPct val="91000"/>
              </a:lnSpc>
              <a:spcAft>
                <a:spcPts val="0"/>
              </a:spcAft>
            </a:pPr>
            <a:r>
              <a:rPr lang="ru-RU" sz="28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Siklonlar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ru-RU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hududiga kirib kelgan  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 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massalari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 harakat qilganda ular 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ketidan</a:t>
            </a:r>
            <a:r>
              <a:rPr lang="tr-TR" sz="3200" spc="4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 mo‘tadil mintaqa havosi kirib keladi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347" t="18765" r="37570" b="45854"/>
          <a:stretch/>
        </p:blipFill>
        <p:spPr>
          <a:xfrm>
            <a:off x="4896395" y="1010778"/>
            <a:ext cx="6799524" cy="42199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3700" y="5230760"/>
            <a:ext cx="11302218" cy="143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4295" algn="just">
              <a:lnSpc>
                <a:spcPct val="91000"/>
              </a:lnSpc>
            </a:pPr>
            <a:r>
              <a:rPr lang="en-US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tr-TR" sz="32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 </a:t>
            </a:r>
            <a:r>
              <a:rPr lang="tr-TR" sz="3200" spc="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tr-TR" sz="32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ladigan</a:t>
            </a:r>
            <a:r>
              <a:rPr lang="ru-RU" sz="32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tr-TR" sz="32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  </a:t>
            </a:r>
            <a:r>
              <a:rPr lang="tr-TR" sz="3200" spc="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 </a:t>
            </a:r>
            <a:r>
              <a:rPr lang="tr-TR" sz="32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  </a:t>
            </a:r>
            <a:r>
              <a:rPr lang="tr-TR" sz="3200" b="1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  </a:t>
            </a:r>
            <a:r>
              <a:rPr lang="tr-TR" sz="3200" b="1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okeani,  </a:t>
            </a:r>
            <a:r>
              <a:rPr lang="tr-TR" sz="3200" b="1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 dengiz, </a:t>
            </a:r>
            <a:r>
              <a:rPr lang="tr-TR" sz="3200" b="1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 </a:t>
            </a:r>
            <a:r>
              <a:rPr lang="tr-TR" sz="3200" b="1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ustida tarkib topganligidan </a:t>
            </a:r>
            <a:r>
              <a:rPr lang="tr-TR" sz="32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 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tr-TR" sz="3200" spc="1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767" r="7655" b="50672"/>
          <a:stretch/>
        </p:blipFill>
        <p:spPr>
          <a:xfrm>
            <a:off x="1" y="914399"/>
            <a:ext cx="12191999" cy="5943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914398"/>
            <a:ext cx="363147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O‘rta Osiyo hududiga 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g‘arb  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yoki  shimoldan  Arktika  va mo‘tadil  kengliklarning  sovuq  havo  massasi  kirib 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kelganda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harorat (–10 –20°C gacha) pasayib, qattiq sovuq bo‘ladi.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9131" y="5106242"/>
            <a:ext cx="2812867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Arktika </a:t>
            </a: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havo massasi o‘lka hududida uzoq muddat turib  </a:t>
            </a:r>
            <a:r>
              <a:rPr lang="tr-T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qol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</a:t>
            </a:r>
            <a:r>
              <a:rPr lang="tr-T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35939" y="3383249"/>
            <a:ext cx="1384663" cy="583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20°C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90226" y="1857087"/>
            <a:ext cx="1384663" cy="583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-35-45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535939" y="1103796"/>
            <a:ext cx="383177" cy="104502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6" t="50075" r="7392" b="4214"/>
          <a:stretch/>
        </p:blipFill>
        <p:spPr>
          <a:xfrm>
            <a:off x="0" y="914400"/>
            <a:ext cx="12181972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28" y="853440"/>
            <a:ext cx="513066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Yilning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iliq davrida,  ayniqsa,  yoz  oylarida  O‘rta   Osiyoda  havo massalarining almashinuvi mutlaqo  boshqacha  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ko‘rinishga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ega.  O‘lkada  uzoq  davom  etadigan   yoz   oylarida   havo  juda isib, mahalliy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uron </a:t>
            </a:r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kontinental  tropik  havosi 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tarkib topadi.  Bu havo massasi harorati  jihatidan  Eron, Afg‘onistondagi havodan  deyarli  farq  qilmaydi.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26714" y="4979968"/>
            <a:ext cx="394366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Qish  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faslida O‘rta  Osiyodagi  havoni  Eron  va  Afg‘onistondagi  havodan ajratib turadigan  qutb  fronti  yoz  oylarida  shimolga,  Qozog‘istonning shimoli,  Ural,  G‘arbiy  Sibirga  ko‘chadi.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5734" y="2477558"/>
            <a:ext cx="1901015" cy="583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r>
              <a:rPr lang="tr-T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7336" y="3476594"/>
            <a:ext cx="6654801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O‘rta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Osiyo tekislik qismida yoz  oylarida  havo  bosimi 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, ya’ni </a:t>
            </a: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termik depressiya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vujudga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keladi.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Havo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bosimining pasayib ketishi shimoldan, g‘arbdan  va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g‘arbdan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O‘rta  Osiyo hududiga havo oqimlarining 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kuchayishiga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sabab bo‘ladi.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ekisliklarda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qum bo‘ronlari avj oladi.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depressiya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15742"/>
            <a:ext cx="52959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O‘rta  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Osiyoning juda  katta  qismida  havo  fronti  bo‘lmagan  bir  xil  ob-havo sharoiti vujudga keladi.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eekly Photo Challenge – Transient | Click This, TAPG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914400"/>
            <a:ext cx="6797674" cy="24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к использовать верблюда для защиты от песчаной бури? - O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187"/>
            <a:ext cx="5295900" cy="36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885"/>
            <a:ext cx="12193057" cy="5944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7978" y="4493665"/>
            <a:ext cx="388508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Yoz oylarida O‘rta Osiyoga salqin havoning kirib kelishi 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haroratni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qisqa vaqtga biroz, bor-yo‘g‘i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10°C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ga pasaytirishi mumkin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68" y="913885"/>
            <a:ext cx="4310743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Qish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oylariga  nisbatan   yozda  o‘lkamizga  salqin  havo  oqimi ikki hissa ko‘p kirib kelsa ham,  uning  mahalliy  ob-havoga  ta’siri unchalik sezilmaydi, chunki  kirib  kelayotgan  havoning pastki qatlamlari yer betiga tegib tezda isiydi, nisbiy  namligi kamayadi, yog‘in bermaydi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274600" y="-2110597"/>
            <a:ext cx="5657142" cy="11584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749426"/>
          </a:xfrm>
          <a:prstGeom prst="rect">
            <a:avLst/>
          </a:prstGeom>
          <a:solidFill>
            <a:srgbClr val="0066CC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 Osiyo iqlimiga xos bo‘lgan eng </a:t>
            </a:r>
            <a:r>
              <a:rPr lang="tr-T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808619" y="1658984"/>
            <a:ext cx="2090056" cy="1105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Quyoshli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kunlarning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7988" y="4602480"/>
            <a:ext cx="1872343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issiqligi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18858" y="4506686"/>
            <a:ext cx="2316480" cy="1105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faslning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almashinishi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72554" y="4506686"/>
            <a:ext cx="2316479" cy="1105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tr-T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urg‘oqchilik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68434" y="1573969"/>
            <a:ext cx="2338252" cy="1105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Kontinentallik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84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8" name="Прямоугольник 27"/>
          <p:cNvSpPr/>
          <p:nvPr/>
        </p:nvSpPr>
        <p:spPr>
          <a:xfrm>
            <a:off x="957943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150941957"/>
              </p:ext>
            </p:extLst>
          </p:nvPr>
        </p:nvGraphicFramePr>
        <p:xfrm>
          <a:off x="266699" y="1100666"/>
          <a:ext cx="10288090" cy="5419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6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513067" y="1312375"/>
            <a:ext cx="6352258" cy="690798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O‘rta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Osiyo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o‘lkasi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iqlimi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261252" y="2504347"/>
            <a:ext cx="7651452" cy="690798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>
                <a:latin typeface="Arial" charset="0"/>
              </a:rPr>
              <a:t>O‘rta</a:t>
            </a:r>
            <a:r>
              <a:rPr lang="en-US" sz="4000" b="1" dirty="0">
                <a:latin typeface="Arial" charset="0"/>
              </a:rPr>
              <a:t> </a:t>
            </a:r>
            <a:r>
              <a:rPr lang="en-US" sz="4000" b="1" dirty="0" err="1">
                <a:latin typeface="Arial" charset="0"/>
              </a:rPr>
              <a:t>Osiyo</a:t>
            </a:r>
            <a:r>
              <a:rPr lang="en-US" sz="4000" b="1" dirty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tekisliklari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iqlimi</a:t>
            </a:r>
            <a:endParaRPr lang="en-US" sz="4000" b="1" dirty="0" smtClean="0">
              <a:latin typeface="Arial" charset="0"/>
            </a:endParaRPr>
          </a:p>
        </p:txBody>
      </p:sp>
      <p:sp>
        <p:nvSpPr>
          <p:cNvPr id="4098" name="AutoShape 2" descr="Антропогенные ландшафты | ВКонтак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Автоэлектрик | Восклицательный знак, Школьные художественные проекты,  Школьные 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" name="Рисунок 31" descr="d3dec4af9f3bdfce5bfe6f8fda19a0b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1416" y="3611612"/>
            <a:ext cx="2346697" cy="2908300"/>
          </a:xfrm>
          <a:prstGeom prst="rect">
            <a:avLst/>
          </a:prstGeom>
        </p:spPr>
      </p:pic>
      <p:sp>
        <p:nvSpPr>
          <p:cNvPr id="16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1944204" y="3848087"/>
            <a:ext cx="7651452" cy="690798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>
                <a:latin typeface="Arial" charset="0"/>
              </a:rPr>
              <a:t>O‘rta</a:t>
            </a:r>
            <a:r>
              <a:rPr lang="en-US" sz="4000" b="1" dirty="0">
                <a:latin typeface="Arial" charset="0"/>
              </a:rPr>
              <a:t> </a:t>
            </a:r>
            <a:r>
              <a:rPr lang="en-US" sz="4000" b="1" dirty="0" err="1">
                <a:latin typeface="Arial" charset="0"/>
              </a:rPr>
              <a:t>Osiyo</a:t>
            </a:r>
            <a:r>
              <a:rPr lang="en-US" sz="4000" b="1" dirty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tog‘lari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iqlimi</a:t>
            </a:r>
            <a:endParaRPr lang="en-US" sz="40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80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64E3DE-9726-4C58-A879-01D77E65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1"/>
            <a:ext cx="12190507" cy="914399"/>
          </a:xfrm>
          <a:solidFill>
            <a:srgbClr val="0066CC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957838-1FEA-46D7-9CD6-40B6B0B3D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1"/>
          <a:stretch/>
        </p:blipFill>
        <p:spPr>
          <a:xfrm>
            <a:off x="747" y="1097524"/>
            <a:ext cx="12191253" cy="57081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19500" y="1572130"/>
            <a:ext cx="31623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yo‘nalishi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9860868">
            <a:off x="5660112" y="4341773"/>
            <a:ext cx="139510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6676" y="2448430"/>
            <a:ext cx="60007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Гиндукуш - высота, фото, горы на карте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694"/>
            <a:ext cx="4876800" cy="28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kaktakto.com/wp-content/uploads/2019/05/f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4653122" cy="28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ktakto.com/wp-content/uploads/2019/05/z_3288d3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0047"/>
            <a:ext cx="4876800" cy="30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aktakto.com/wp-content/uploads/2019/05/khan-tengri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48256"/>
            <a:ext cx="4698036" cy="30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7386" y="3879402"/>
            <a:ext cx="39036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Xontangri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— 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6995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27386" y="955038"/>
            <a:ext cx="372730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Somoniy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NotoSans"/>
              </a:rPr>
              <a:t>—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7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495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784" y="3848257"/>
            <a:ext cx="3531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G‘alaba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NotoSans"/>
              </a:rPr>
              <a:t>—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7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439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586" y="955038"/>
            <a:ext cx="36814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Tirichmir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NotoSans"/>
              </a:rPr>
              <a:t>—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7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690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pic>
        <p:nvPicPr>
          <p:cNvPr id="1036" name="Picture 12" descr="Free Climber Silhouettes Vector Free Vector Download 401723 | Canny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922" y="3879402"/>
            <a:ext cx="2662078" cy="2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1591" y="1115986"/>
            <a:ext cx="1979604" cy="245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7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7881" y="1013710"/>
            <a:ext cx="8152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5576" y="2689831"/>
            <a:ext cx="3461658" cy="1420279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Tog‘ning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1007945" y="4502526"/>
            <a:ext cx="4846467" cy="1931852"/>
          </a:xfrm>
          <a:prstGeom prst="round1Rect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tr-T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onbag‘irlarning quyoshga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tr-T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 shamollarga nisbatan joylashuvi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01441" y="2595234"/>
            <a:ext cx="4538011" cy="1733005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vodiylarining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937760" y="1668875"/>
            <a:ext cx="820857" cy="260062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401441" y="1693119"/>
            <a:ext cx="814250" cy="79764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335385" y="1660041"/>
            <a:ext cx="661849" cy="86379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>
            <a:off x="6576378" y="4502526"/>
            <a:ext cx="4256388" cy="1931852"/>
          </a:xfrm>
          <a:prstGeom prst="round1Rect">
            <a:avLst/>
          </a:prstGeom>
          <a:solidFill>
            <a:srgbClr val="66FF99"/>
          </a:solidFill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og‘ning </a:t>
            </a:r>
            <a:r>
              <a:rPr lang="tr-T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  yoki  ichki  qismida  </a:t>
            </a:r>
            <a:r>
              <a:rPr lang="tr-T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 стрелкой 18"/>
          <p:cNvCxnSpPr>
            <a:stCxn id="2" idx="2"/>
          </p:cNvCxnSpPr>
          <p:nvPr/>
        </p:nvCxnSpPr>
        <p:spPr>
          <a:xfrm>
            <a:off x="6164189" y="1660041"/>
            <a:ext cx="824379" cy="260945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755" y="1096666"/>
            <a:ext cx="533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tr-TR" sz="2800" b="1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tr-TR" sz="2800" b="1" spc="38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ortishi  </a:t>
            </a:r>
            <a:r>
              <a:rPr lang="tr-TR" sz="2800" b="1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  </a:t>
            </a:r>
            <a:r>
              <a:rPr lang="tr-TR" sz="28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tiniqligi  </a:t>
            </a:r>
            <a:r>
              <a:rPr lang="tr-TR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oshadi</a:t>
            </a:r>
            <a:r>
              <a:rPr lang="en-US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  </a:t>
            </a:r>
            <a:r>
              <a:rPr lang="tr-TR" sz="2800" spc="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  </a:t>
            </a:r>
            <a:r>
              <a:rPr lang="tr-TR" sz="28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8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  </a:t>
            </a:r>
            <a:r>
              <a:rPr lang="tr-TR" sz="28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nurli  </a:t>
            </a:r>
            <a:r>
              <a:rPr lang="tr-TR" sz="28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  </a:t>
            </a:r>
            <a:r>
              <a:rPr lang="tr-TR" sz="28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28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2800" spc="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 </a:t>
            </a:r>
            <a:r>
              <a:rPr lang="tr-TR" sz="2800" spc="3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tr-TR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rorati pasaya</a:t>
            </a:r>
            <a:r>
              <a:rPr lang="en-US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tr-TR" sz="2800" spc="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namlik 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tr-TR" sz="28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yog‘in-sochin </a:t>
            </a:r>
            <a:r>
              <a:rPr lang="tr-TR" sz="28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ko‘payadi. </a:t>
            </a:r>
            <a:endParaRPr lang="en-US" sz="2800" spc="2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800" spc="1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 </a:t>
            </a:r>
            <a:r>
              <a:rPr lang="tr-TR" sz="280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 yonbag‘irlarida iqlim 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tr-TR" sz="28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 </a:t>
            </a:r>
            <a:r>
              <a:rPr lang="tr-TR" sz="2800" spc="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</a:t>
            </a:r>
            <a:r>
              <a:rPr lang="tr-TR" sz="28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rining </a:t>
            </a:r>
            <a:r>
              <a:rPr lang="tr-TR" sz="28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 turlicha.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755" y="1003300"/>
            <a:ext cx="650094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754" y="1010195"/>
            <a:ext cx="55560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710" indent="179070" algn="just">
              <a:spcAft>
                <a:spcPts val="0"/>
              </a:spcAft>
            </a:pPr>
            <a:r>
              <a:rPr lang="en-US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</a:t>
            </a:r>
            <a:r>
              <a:rPr lang="tr-TR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og‘lar </a:t>
            </a:r>
            <a:r>
              <a:rPr lang="tr-TR" sz="32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tr-TR" sz="32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</a:t>
            </a:r>
            <a:r>
              <a:rPr lang="tr-TR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</a:t>
            </a:r>
            <a:r>
              <a:rPr lang="tr-TR" sz="3200" spc="1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larini </a:t>
            </a:r>
            <a:r>
              <a:rPr lang="tr-TR" sz="320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to‘sib, ularni yonbag‘irlar bo‘ylab yuqoriga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ko‘tarilishga </a:t>
            </a:r>
            <a:r>
              <a:rPr lang="tr-TR" sz="320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majbur etadi. </a:t>
            </a:r>
            <a:r>
              <a:rPr lang="tr-TR" sz="3200" spc="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Ko‘tarilayotgan </a:t>
            </a:r>
            <a:r>
              <a:rPr lang="tr-TR" sz="32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tr-TR" sz="3200" spc="4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soviydi,  nisbiy  </a:t>
            </a:r>
            <a:r>
              <a:rPr lang="tr-TR" sz="3200" spc="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namligi </a:t>
            </a:r>
            <a:r>
              <a:rPr lang="tr-TR" sz="3200" spc="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oshib, bulut ko‘payadi, yog‘ingarchilik bo‘ladi. </a:t>
            </a:r>
            <a:endParaRPr lang="en-US" sz="3200" spc="1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710" indent="179070" algn="just">
              <a:spcAft>
                <a:spcPts val="0"/>
              </a:spcAft>
            </a:pP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tr-TR" sz="32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tr-TR" sz="32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tr-TR" sz="3200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yonbag‘irlarida</a:t>
            </a:r>
            <a:r>
              <a:rPr lang="tr-TR" sz="32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yaqqol</a:t>
            </a:r>
            <a:r>
              <a:rPr lang="tr-TR" sz="3200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ko‘rinadi.</a:t>
            </a:r>
            <a:r>
              <a:rPr lang="tr-TR" sz="32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Гроза — опасно для жизни! Уберегите себя от молнии. — Полезные совет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010195"/>
            <a:ext cx="6054726" cy="55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213" y="1389017"/>
            <a:ext cx="46677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710" indent="179070" algn="just">
              <a:spcAft>
                <a:spcPts val="0"/>
              </a:spcAft>
            </a:pP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Tog‘larga</a:t>
            </a:r>
            <a:r>
              <a:rPr lang="tr-TR" sz="3200" spc="17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yaqinlashgan</a:t>
            </a:r>
            <a:r>
              <a:rPr lang="tr-TR" sz="320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</a:t>
            </a:r>
            <a:r>
              <a:rPr lang="tr-TR" sz="320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yog‘in-sochin</a:t>
            </a:r>
            <a:r>
              <a:rPr lang="tr-TR" sz="320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tr-TR" sz="320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tr-TR" sz="3200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710" marR="361950" indent="179070" algn="just"/>
            <a:r>
              <a:rPr lang="en-US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</a:t>
            </a:r>
            <a:r>
              <a:rPr lang="tr-TR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og‘larda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 </a:t>
            </a:r>
            <a:r>
              <a:rPr lang="tr-TR" sz="32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  uzoq, 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  </a:t>
            </a:r>
            <a:r>
              <a:rPr lang="tr-TR" sz="32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qisqaroq  bo‘ladi.  </a:t>
            </a:r>
            <a:endParaRPr lang="en-US" sz="3200" spc="-2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710" marR="361950" indent="179070" algn="just"/>
            <a:r>
              <a:rPr lang="en-US" sz="32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3200" spc="-2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  tog‘</a:t>
            </a:r>
            <a:r>
              <a:rPr lang="tr-TR" sz="32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larda 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 </a:t>
            </a:r>
            <a:r>
              <a:rPr lang="tr-TR" sz="32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 </a:t>
            </a:r>
            <a:r>
              <a:rPr lang="tr-TR" sz="320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yog‘ib, </a:t>
            </a:r>
            <a:r>
              <a:rPr lang="tr-TR" sz="32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 </a:t>
            </a:r>
            <a:r>
              <a:rPr lang="tr-TR" sz="320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saqlanadi. </a:t>
            </a:r>
            <a:endParaRPr lang="en-US" sz="3200" spc="-15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Gora Gif - bagno.s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53" y="1058091"/>
            <a:ext cx="7262947" cy="57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44641" y="1238795"/>
            <a:ext cx="5225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710" indent="179070" algn="just">
              <a:spcAft>
                <a:spcPts val="0"/>
              </a:spcAft>
            </a:pPr>
            <a:r>
              <a:rPr lang="en-US" sz="32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tr-TR" sz="3200" spc="2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tr-TR" sz="3200" spc="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tr-TR" sz="3200" spc="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vodiylarida </a:t>
            </a:r>
            <a:r>
              <a:rPr lang="tr-TR" sz="3200" spc="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yonbag‘irlarida tog‘-vodiy  shamoli  esadi.  </a:t>
            </a:r>
            <a:endParaRPr lang="en-US" sz="3200" spc="20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710" indent="179070" algn="just">
              <a:spcAft>
                <a:spcPts val="0"/>
              </a:spcAft>
            </a:pPr>
            <a:r>
              <a:rPr lang="tr-TR" sz="3200" spc="1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tr-TR" sz="3200" spc="36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  </a:t>
            </a:r>
            <a:r>
              <a:rPr lang="tr-TR" sz="3200" spc="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pastdan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esib,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keltirsa,</a:t>
            </a:r>
            <a:r>
              <a:rPr lang="tr-TR" sz="3200" spc="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3200" spc="-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yuqoridan pastga esib, salqin havo olib keladi. </a:t>
            </a:r>
            <a:endParaRPr lang="en-US" sz="3200" spc="-15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Анимации Природ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6" y="1127759"/>
            <a:ext cx="638300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209" y="1364757"/>
            <a:ext cx="53906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710" marR="361950" indent="179070" algn="just"/>
            <a:r>
              <a:rPr lang="en-US" sz="3600" spc="-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</a:t>
            </a:r>
            <a:r>
              <a:rPr lang="tr-TR" sz="3600" spc="-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tr-TR" sz="36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vodiylarida kechalari salqin bo‘ladi. </a:t>
            </a:r>
            <a:endParaRPr lang="en-US" sz="3600" spc="-15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710" marR="361950" indent="179070" algn="just"/>
            <a:r>
              <a:rPr lang="tr-TR" sz="3600" spc="-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 </a:t>
            </a:r>
            <a:r>
              <a:rPr lang="tr-TR" sz="36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 joylarning hammasida ham tekisliklarga xos bo‘lgan asosiy iqlimiy </a:t>
            </a:r>
            <a:r>
              <a:rPr lang="tr-TR" sz="3600" spc="-1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 saqlanib </a:t>
            </a:r>
            <a:r>
              <a:rPr lang="tr-TR" sz="36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qoladi.</a:t>
            </a:r>
            <a:endParaRPr lang="ru-RU" sz="3600" spc="-15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710" marR="361950" indent="179070" algn="just">
              <a:spcAft>
                <a:spcPts val="0"/>
              </a:spcAft>
            </a:pP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✈️ Чимган — удивительный уголок природы в Узбекист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06" y="1101633"/>
            <a:ext cx="6592388" cy="53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Гиндукуш - высота, фото, горы на карте м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694"/>
            <a:ext cx="4876800" cy="28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cho‘qqisidagi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kaktakto.com/wp-content/uploads/2019/05/f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4653122" cy="28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ktakto.com/wp-content/uploads/2019/05/z_3288d3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0047"/>
            <a:ext cx="4876800" cy="30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aktakto.com/wp-content/uploads/2019/05/khan-tengri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48256"/>
            <a:ext cx="4698036" cy="30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7386" y="3879402"/>
            <a:ext cx="39036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Xontangri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— 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6995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27386" y="955038"/>
            <a:ext cx="372730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Somoniy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NotoSans"/>
              </a:rPr>
              <a:t>—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7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495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784" y="3848257"/>
            <a:ext cx="3531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G‘alaba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NotoSans"/>
              </a:rPr>
              <a:t>—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7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439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586" y="955038"/>
            <a:ext cx="36814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Tirichmir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cho‘qqisi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ru-RU" b="1" dirty="0">
                <a:solidFill>
                  <a:srgbClr val="1A1A1A"/>
                </a:solidFill>
                <a:latin typeface="NotoSans"/>
              </a:rPr>
              <a:t>— 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7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690</a:t>
            </a:r>
            <a:r>
              <a:rPr lang="ru-RU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  <p:pic>
        <p:nvPicPr>
          <p:cNvPr id="1036" name="Picture 12" descr="Free Climber Silhouettes Vector Free Vector Download 401723 | Canny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922" y="3879402"/>
            <a:ext cx="2662078" cy="2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14383" y="2528735"/>
            <a:ext cx="1736379" cy="129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352800" y="3190100"/>
            <a:ext cx="1338166" cy="4399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O </a:t>
            </a:r>
            <a:r>
              <a:rPr lang="en-US" b="1" dirty="0" err="1" smtClean="0">
                <a:solidFill>
                  <a:schemeClr val="tx1"/>
                </a:solidFill>
                <a:latin typeface="Agency FB" panose="020B0503020202020204" pitchFamily="34" charset="0"/>
              </a:rPr>
              <a:t>daraja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43766" y="3213947"/>
            <a:ext cx="1338166" cy="4399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- 2 </a:t>
            </a:r>
            <a:r>
              <a:rPr lang="en-US" b="1" dirty="0" err="1" smtClean="0">
                <a:solidFill>
                  <a:schemeClr val="tx1"/>
                </a:solidFill>
                <a:latin typeface="Agency FB" panose="020B0503020202020204" pitchFamily="34" charset="0"/>
              </a:rPr>
              <a:t>daraja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52800" y="6259363"/>
            <a:ext cx="1338166" cy="4399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+ 2 </a:t>
            </a:r>
            <a:r>
              <a:rPr lang="en-US" b="1" dirty="0" err="1" smtClean="0">
                <a:solidFill>
                  <a:schemeClr val="tx1"/>
                </a:solidFill>
                <a:latin typeface="Agency FB" panose="020B0503020202020204" pitchFamily="34" charset="0"/>
              </a:rPr>
              <a:t>daraja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85605" y="6286656"/>
            <a:ext cx="1338166" cy="4399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gency FB" panose="020B0503020202020204" pitchFamily="34" charset="0"/>
              </a:rPr>
              <a:t>- 5 </a:t>
            </a:r>
            <a:r>
              <a:rPr lang="en-US" b="1" dirty="0" err="1" smtClean="0">
                <a:solidFill>
                  <a:schemeClr val="tx1"/>
                </a:solidFill>
                <a:latin typeface="Agency FB" panose="020B0503020202020204" pitchFamily="34" charset="0"/>
              </a:rPr>
              <a:t>daraja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29922" y="914400"/>
            <a:ext cx="266207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NotoSans"/>
              </a:rPr>
              <a:t>Eslatma</a:t>
            </a:r>
            <a:r>
              <a:rPr lang="en-US" b="1" dirty="0" smtClean="0">
                <a:solidFill>
                  <a:srgbClr val="FF0000"/>
                </a:solidFill>
                <a:latin typeface="NotoSans"/>
              </a:rPr>
              <a:t>: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Havo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harorati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yuqoriga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ko‘tarilganda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har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1000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metrda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1A1A1A"/>
                </a:solidFill>
                <a:latin typeface="NotoSans"/>
              </a:rPr>
              <a:t>6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darajaga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 </a:t>
            </a:r>
            <a:r>
              <a:rPr lang="en-US" b="1" dirty="0" err="1" smtClean="0">
                <a:solidFill>
                  <a:srgbClr val="1A1A1A"/>
                </a:solidFill>
                <a:latin typeface="NotoSans"/>
              </a:rPr>
              <a:t>pasayadi</a:t>
            </a:r>
            <a:r>
              <a:rPr lang="en-US" b="1" dirty="0" smtClean="0">
                <a:solidFill>
                  <a:srgbClr val="1A1A1A"/>
                </a:solidFill>
                <a:latin typeface="NotoSans"/>
              </a:rPr>
              <a:t>.</a:t>
            </a:r>
            <a:endParaRPr lang="ru-RU" b="1" i="0" dirty="0">
              <a:solidFill>
                <a:srgbClr val="1A1A1A"/>
              </a:solidFill>
              <a:effectLst/>
              <a:latin typeface="NotoSans"/>
            </a:endParaRPr>
          </a:p>
        </p:txBody>
      </p:sp>
    </p:spTree>
    <p:extLst>
      <p:ext uri="{BB962C8B-B14F-4D97-AF65-F5344CB8AC3E}">
        <p14:creationId xmlns:p14="http://schemas.microsoft.com/office/powerpoint/2010/main" val="252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45113" y="1526903"/>
            <a:ext cx="2000534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29173" y="238172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84221" y="546409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72699"/>
            <a:ext cx="11496676" cy="72455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6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6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6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6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6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6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6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6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6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69998" y="1317494"/>
            <a:ext cx="9349189" cy="49147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43-46-sahifalaridagi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ru-RU" sz="4000" b="1" dirty="0" err="1">
                <a:latin typeface="Arial" pitchFamily="34" charset="0"/>
                <a:cs typeface="Arial" pitchFamily="34" charset="0"/>
              </a:rPr>
              <a:t>O‘lka</a:t>
            </a:r>
            <a:r>
              <a:rPr lang="en-US" altLang="ru-RU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000" b="1" dirty="0" err="1">
                <a:latin typeface="Arial" pitchFamily="34" charset="0"/>
                <a:cs typeface="Arial" pitchFamily="34" charset="0"/>
              </a:rPr>
              <a:t>iqlimining</a:t>
            </a:r>
            <a:r>
              <a:rPr lang="en-US" altLang="ru-RU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000" b="1" dirty="0" err="1">
                <a:latin typeface="Arial" pitchFamily="34" charset="0"/>
                <a:cs typeface="Arial" pitchFamily="34" charset="0"/>
              </a:rPr>
              <a:t>ta’rifi</a:t>
            </a:r>
            <a:r>
              <a:rPr lang="en-US" altLang="ru-RU" sz="4000" b="1" dirty="0">
                <a:latin typeface="Arial" pitchFamily="34" charset="0"/>
                <a:cs typeface="Arial" pitchFamily="34" charset="0"/>
              </a:rPr>
              <a:t>.  </a:t>
            </a:r>
            <a:r>
              <a:rPr lang="en-US" altLang="ru-RU" sz="4000" b="1" dirty="0" err="1">
                <a:latin typeface="Arial" pitchFamily="34" charset="0"/>
                <a:cs typeface="Arial" pitchFamily="34" charset="0"/>
              </a:rPr>
              <a:t>Tekislik</a:t>
            </a:r>
            <a:r>
              <a:rPr lang="en-US" altLang="ru-RU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000" b="1" dirty="0" err="1" smtClean="0"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4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0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alt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000" b="1" dirty="0" err="1">
                <a:latin typeface="Arial" pitchFamily="34" charset="0"/>
                <a:cs typeface="Arial" pitchFamily="34" charset="0"/>
              </a:rPr>
              <a:t>Osiyo</a:t>
            </a:r>
            <a:r>
              <a:rPr lang="en-US" altLang="ru-RU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000" b="1" dirty="0" err="1">
                <a:latin typeface="Arial" pitchFamily="34" charset="0"/>
                <a:cs typeface="Arial" pitchFamily="34" charset="0"/>
              </a:rPr>
              <a:t>tog‘larining</a:t>
            </a:r>
            <a:r>
              <a:rPr lang="en-US" altLang="ru-RU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000" b="1" dirty="0" err="1" smtClean="0">
                <a:latin typeface="Arial" pitchFamily="34" charset="0"/>
                <a:cs typeface="Arial" pitchFamily="34" charset="0"/>
              </a:rPr>
              <a:t>iqlimi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mavzularini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Yozuvsiz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xaritasi”ni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4592" y="4891992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0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66CC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atamalarga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267429" y="-2049637"/>
            <a:ext cx="5657142" cy="1158479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499359" y="1680755"/>
            <a:ext cx="1811383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-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04559" y="1754778"/>
            <a:ext cx="1811383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40376" y="4654732"/>
            <a:ext cx="1811383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32216" y="4654732"/>
            <a:ext cx="1811383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Siklon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519850" y="4567646"/>
            <a:ext cx="2303419" cy="1105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Antisiklon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35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247516" y="1894922"/>
            <a:ext cx="10803661" cy="5562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joydagi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ob-havoning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66CC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atamalar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ta’rifi</a:t>
            </a:r>
            <a:r>
              <a:rPr lang="en-US" sz="4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6556" y="872690"/>
            <a:ext cx="11636831" cy="1105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–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troposferaning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joydagi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vaqtdagi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8149" y="2411539"/>
            <a:ext cx="11798841" cy="1096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3200" spc="15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spc="15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t</a:t>
            </a:r>
            <a:r>
              <a:rPr lang="tr-TR" sz="3200" spc="15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urli  </a:t>
            </a:r>
            <a:r>
              <a:rPr lang="tr-TR" sz="3200" spc="20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xususiyatlarga  ega</a:t>
            </a:r>
            <a:r>
              <a:rPr lang="tr-TR" sz="3200" spc="360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tr-TR" sz="3200" spc="25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bo‘lgan </a:t>
            </a:r>
            <a:r>
              <a:rPr lang="tr-TR" sz="3200" spc="20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havo  </a:t>
            </a:r>
            <a:r>
              <a:rPr lang="tr-TR" sz="3200" spc="25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massalari bir-biri </a:t>
            </a:r>
            <a:r>
              <a:rPr lang="tr-TR" sz="3200" spc="20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bilan  </a:t>
            </a:r>
            <a:r>
              <a:rPr lang="tr-TR" sz="3200" spc="25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tutashgan  </a:t>
            </a:r>
            <a:r>
              <a:rPr lang="tr-TR" sz="3200" spc="30" dirty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joylarda </a:t>
            </a:r>
            <a:r>
              <a:rPr lang="en-US" sz="3200" spc="30" dirty="0" err="1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hosil</a:t>
            </a:r>
            <a:r>
              <a:rPr lang="en-US" sz="3200" spc="30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en-US" sz="3200" spc="30" dirty="0" err="1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bo‘ladigan</a:t>
            </a:r>
            <a:r>
              <a:rPr lang="en-US" sz="3200" spc="30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tr-TR" sz="3200" spc="30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oraliq  zona</a:t>
            </a:r>
            <a:r>
              <a:rPr lang="en-US" sz="3200" spc="30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.</a:t>
            </a:r>
            <a:r>
              <a:rPr lang="tr-TR" sz="3200" spc="30" dirty="0" smtClean="0">
                <a:solidFill>
                  <a:schemeClr val="tx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lang="tr-TR" sz="3200" spc="30" dirty="0" smtClean="0">
                <a:solidFill>
                  <a:srgbClr val="231F2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8149" y="3619995"/>
            <a:ext cx="11880971" cy="16639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Siklon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markazida  havo  bosimi 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past,  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atrofga  tomon  ortib  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  atrofdan markazga tomon soat strelkasi harakatiga teskari 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girdoblari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harakat </a:t>
            </a:r>
            <a:r>
              <a:rPr lang="tr-T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qila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8149" y="5046215"/>
            <a:ext cx="11984949" cy="12944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Antisiklon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markazida  havo  bosimi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atrofga  tomon 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havo 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atrofga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 soat strelkasi 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 yo‘nalish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tr-T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girdoblari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48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Ortiqchasini</a:t>
            </a:r>
            <a:r>
              <a:rPr lang="en-US" sz="5400" b="1" kern="0" dirty="0" smtClean="0">
                <a:solidFill>
                  <a:prstClr val="white"/>
                </a:solidFill>
                <a:cs typeface="Arial" panose="020B0604020202020204" pitchFamily="34" charset="0"/>
              </a:rPr>
              <a:t> toping …</a:t>
            </a:r>
            <a:endParaRPr kumimoji="0" lang="ru-RU" sz="5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00" y="1102410"/>
            <a:ext cx="12141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9639">
              <a:lnSpc>
                <a:spcPct val="200000"/>
              </a:lnSpc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lnSpc>
                <a:spcPct val="200000"/>
              </a:lnSpc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Gigrometr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kompas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o‘lchagich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alt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indent="-309639"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lnSpc>
                <a:spcPct val="200000"/>
              </a:lnSpc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Seysmograf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fluger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/>
          </a:p>
        </p:txBody>
      </p:sp>
      <p:sp>
        <p:nvSpPr>
          <p:cNvPr id="10" name="8-конечная звезда 9"/>
          <p:cNvSpPr/>
          <p:nvPr/>
        </p:nvSpPr>
        <p:spPr>
          <a:xfrm>
            <a:off x="310256" y="1432540"/>
            <a:ext cx="836024" cy="796834"/>
          </a:xfrm>
          <a:prstGeom prst="star8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8-конечная звезда 10"/>
          <p:cNvSpPr/>
          <p:nvPr/>
        </p:nvSpPr>
        <p:spPr>
          <a:xfrm>
            <a:off x="310256" y="2559504"/>
            <a:ext cx="836024" cy="796834"/>
          </a:xfrm>
          <a:prstGeom prst="star8">
            <a:avLst/>
          </a:prstGeom>
          <a:solidFill>
            <a:srgbClr val="66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8-конечная звезда 11"/>
          <p:cNvSpPr/>
          <p:nvPr/>
        </p:nvSpPr>
        <p:spPr>
          <a:xfrm>
            <a:off x="422372" y="3922901"/>
            <a:ext cx="836024" cy="796834"/>
          </a:xfrm>
          <a:prstGeom prst="star8">
            <a:avLst/>
          </a:prstGeom>
          <a:solidFill>
            <a:srgbClr val="FF9966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8-конечная звезда 12"/>
          <p:cNvSpPr/>
          <p:nvPr/>
        </p:nvSpPr>
        <p:spPr>
          <a:xfrm>
            <a:off x="422372" y="5212157"/>
            <a:ext cx="836024" cy="796834"/>
          </a:xfrm>
          <a:prstGeom prst="star8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26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Ortiqchasini</a:t>
            </a:r>
            <a:r>
              <a:rPr lang="en-US" sz="5400" b="1" kern="0" dirty="0" smtClean="0">
                <a:solidFill>
                  <a:prstClr val="white"/>
                </a:solidFill>
                <a:cs typeface="Arial" panose="020B0604020202020204" pitchFamily="34" charset="0"/>
              </a:rPr>
              <a:t> toping …</a:t>
            </a:r>
            <a:endParaRPr kumimoji="0" lang="ru-RU" sz="5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00" y="1102410"/>
            <a:ext cx="12141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9639">
              <a:lnSpc>
                <a:spcPct val="200000"/>
              </a:lnSpc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lnSpc>
                <a:spcPct val="200000"/>
              </a:lnSpc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Gigrometr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kompas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o‘lchagich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alt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indent="-309639"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US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9639">
              <a:lnSpc>
                <a:spcPct val="200000"/>
              </a:lnSpc>
              <a:spcAft>
                <a:spcPct val="0"/>
              </a:spcAft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Seysmograf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fluger</a:t>
            </a:r>
            <a:r>
              <a:rPr lang="ru-RU" alt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600" b="1" dirty="0"/>
          </a:p>
        </p:txBody>
      </p:sp>
      <p:sp>
        <p:nvSpPr>
          <p:cNvPr id="10" name="8-конечная звезда 9"/>
          <p:cNvSpPr/>
          <p:nvPr/>
        </p:nvSpPr>
        <p:spPr>
          <a:xfrm>
            <a:off x="310256" y="1432540"/>
            <a:ext cx="836024" cy="796834"/>
          </a:xfrm>
          <a:prstGeom prst="star8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8-конечная звезда 10"/>
          <p:cNvSpPr/>
          <p:nvPr/>
        </p:nvSpPr>
        <p:spPr>
          <a:xfrm>
            <a:off x="310256" y="2559504"/>
            <a:ext cx="836024" cy="796834"/>
          </a:xfrm>
          <a:prstGeom prst="star8">
            <a:avLst/>
          </a:prstGeom>
          <a:solidFill>
            <a:srgbClr val="66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8-конечная звезда 11"/>
          <p:cNvSpPr/>
          <p:nvPr/>
        </p:nvSpPr>
        <p:spPr>
          <a:xfrm>
            <a:off x="310256" y="3885830"/>
            <a:ext cx="836024" cy="796834"/>
          </a:xfrm>
          <a:prstGeom prst="star8">
            <a:avLst/>
          </a:prstGeom>
          <a:solidFill>
            <a:srgbClr val="FF9966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8-конечная звезда 12"/>
          <p:cNvSpPr/>
          <p:nvPr/>
        </p:nvSpPr>
        <p:spPr>
          <a:xfrm>
            <a:off x="422372" y="5212157"/>
            <a:ext cx="836024" cy="796834"/>
          </a:xfrm>
          <a:prstGeom prst="star8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85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697" y="1983377"/>
            <a:ext cx="1591795" cy="15393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610" y="3184779"/>
            <a:ext cx="1933626" cy="12798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Mosini</a:t>
            </a:r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 …</a:t>
            </a:r>
            <a:endParaRPr lang="ru-RU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0990" y="1347944"/>
            <a:ext cx="81749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1313">
              <a:lnSpc>
                <a:spcPct val="200000"/>
              </a:lnSpc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1313">
              <a:lnSpc>
                <a:spcPct val="200000"/>
              </a:lnSpc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341313">
              <a:lnSpc>
                <a:spcPct val="200000"/>
              </a:lnSpc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341313">
              <a:lnSpc>
                <a:spcPct val="200000"/>
              </a:lnSpc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namligi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1313">
              <a:lnSpc>
                <a:spcPct val="200000"/>
              </a:lnSpc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0" y="5509027"/>
            <a:ext cx="2133820" cy="1173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735" y="1142380"/>
            <a:ext cx="2094109" cy="1298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624" y="4201868"/>
            <a:ext cx="1722456" cy="1484839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3684573" y="2405165"/>
            <a:ext cx="1813616" cy="30010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051120" y="3132156"/>
            <a:ext cx="6171892" cy="69252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200409" y="2483168"/>
            <a:ext cx="1777261" cy="13731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875384" y="4910365"/>
            <a:ext cx="3550885" cy="6784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500976" y="3232737"/>
            <a:ext cx="2958026" cy="245397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433617" y="5983793"/>
            <a:ext cx="2035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164234" y="4804374"/>
            <a:ext cx="1920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Gigrometr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066849" y="2624387"/>
            <a:ext cx="3107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o‘lchagich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708578" y="1886903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48043" y="1225619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Fluger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O'zbekistonda yozning me'yoridan ortiq issiq bo'lishi prognoz qilin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77575"/>
            <a:ext cx="6197600" cy="29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сень: лучшие фотографии со всего ми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7575"/>
            <a:ext cx="5994400" cy="29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Тема: Зима (сочинение для школьников) - Английский язык по Скайп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994400" cy="29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fasllari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vesna_ptichka_na_cvetushhej_vetke_image_1_2_j5h6e.jpg"/>
          <p:cNvPicPr>
            <a:picLocks noChangeAspect="1"/>
          </p:cNvPicPr>
          <p:nvPr/>
        </p:nvPicPr>
        <p:blipFill>
          <a:blip r:embed="rId5"/>
          <a:srcRect r="25988"/>
          <a:stretch>
            <a:fillRect/>
          </a:stretch>
        </p:blipFill>
        <p:spPr>
          <a:xfrm>
            <a:off x="5994400" y="914400"/>
            <a:ext cx="6197600" cy="2963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75" y="1839656"/>
            <a:ext cx="4967686" cy="40861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0" name="Picture 6" descr="Смайлики картинки гиф анимации: Солнце, солнышко скачат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052" y="3434835"/>
            <a:ext cx="902731" cy="9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0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291" t="19753" r="35903" b="9753"/>
          <a:stretch/>
        </p:blipFill>
        <p:spPr>
          <a:xfrm>
            <a:off x="0" y="-1"/>
            <a:ext cx="6083300" cy="68571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347" t="18765" r="37570" b="10988"/>
          <a:stretch/>
        </p:blipFill>
        <p:spPr>
          <a:xfrm>
            <a:off x="6083300" y="0"/>
            <a:ext cx="6108700" cy="68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1110</Words>
  <Application>Microsoft Office PowerPoint</Application>
  <PresentationFormat>Широкоэкранный</PresentationFormat>
  <Paragraphs>147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Arial Unicode MS</vt:lpstr>
      <vt:lpstr>Agency FB</vt:lpstr>
      <vt:lpstr>Arial</vt:lpstr>
      <vt:lpstr>Calibri</vt:lpstr>
      <vt:lpstr>Calibri Light</vt:lpstr>
      <vt:lpstr>NotoSans</vt:lpstr>
      <vt:lpstr>Open Sans Light</vt:lpstr>
      <vt:lpstr>PMingLiU</vt:lpstr>
      <vt:lpstr>Tahoma</vt:lpstr>
      <vt:lpstr>Times New Roman</vt:lpstr>
      <vt:lpstr>Wingdings</vt:lpstr>
      <vt:lpstr>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Yerusti tuzilishi (relyef) omili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userpro</cp:lastModifiedBy>
  <cp:revision>142</cp:revision>
  <dcterms:created xsi:type="dcterms:W3CDTF">2020-10-01T07:18:02Z</dcterms:created>
  <dcterms:modified xsi:type="dcterms:W3CDTF">2020-10-11T19:45:21Z</dcterms:modified>
</cp:coreProperties>
</file>