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87" r:id="rId3"/>
    <p:sldId id="313" r:id="rId4"/>
    <p:sldId id="269" r:id="rId5"/>
    <p:sldId id="337" r:id="rId6"/>
    <p:sldId id="339" r:id="rId7"/>
    <p:sldId id="338" r:id="rId8"/>
    <p:sldId id="303" r:id="rId9"/>
    <p:sldId id="334" r:id="rId10"/>
    <p:sldId id="336" r:id="rId11"/>
    <p:sldId id="328" r:id="rId12"/>
    <p:sldId id="28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85819" autoAdjust="0"/>
  </p:normalViewPr>
  <p:slideViewPr>
    <p:cSldViewPr snapToGrid="0">
      <p:cViewPr varScale="1">
        <p:scale>
          <a:sx n="74" d="100"/>
          <a:sy n="74" d="100"/>
        </p:scale>
        <p:origin x="5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7516" y="1958351"/>
            <a:ext cx="11436441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GAGNER OU PERDRE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2005460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4410001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2" name="Picture 2" descr="Gagnant. illustration stock. Illustration du gagnant - 190615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7965" r="9263" b="18541"/>
          <a:stretch/>
        </p:blipFill>
        <p:spPr bwMode="auto">
          <a:xfrm>
            <a:off x="3676264" y="2911494"/>
            <a:ext cx="4821428" cy="38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1215" y="177137"/>
            <a:ext cx="73236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Que signifie le pronom «on»?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577" y="1309129"/>
            <a:ext cx="11797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>
                <a:latin typeface="Comic Sans MS" panose="030F0702030302020204" pitchFamily="66" charset="0"/>
              </a:rPr>
              <a:t>Dans notre pays </a:t>
            </a:r>
            <a:r>
              <a:rPr lang="fr-FR" sz="3200" b="1" dirty="0">
                <a:latin typeface="Comic Sans MS" panose="030F0702030302020204" pitchFamily="66" charset="0"/>
              </a:rPr>
              <a:t>on </a:t>
            </a:r>
            <a:r>
              <a:rPr lang="fr-FR" sz="3200" dirty="0">
                <a:latin typeface="Comic Sans MS" panose="030F0702030302020204" pitchFamily="66" charset="0"/>
              </a:rPr>
              <a:t>aime beaucoup le sport.</a:t>
            </a:r>
          </a:p>
          <a:p>
            <a:pPr algn="ctr"/>
            <a:r>
              <a:rPr lang="fr-FR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Je, Tu, Il, Nous, Vous, Ils, Elles </a:t>
            </a:r>
            <a:r>
              <a:rPr lang="fr-FR" sz="3200" dirty="0">
                <a:latin typeface="Comic Sans MS" panose="030F0702030302020204" pitchFamily="66" charset="0"/>
              </a:rPr>
              <a:t>=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tout le monde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fr-FR" sz="3200" b="1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Aujourd’hui </a:t>
            </a:r>
            <a:r>
              <a:rPr lang="fr-FR" sz="3200" dirty="0">
                <a:latin typeface="Comic Sans MS" panose="030F0702030302020204" pitchFamily="66" charset="0"/>
              </a:rPr>
              <a:t>il fait beau. </a:t>
            </a:r>
            <a:r>
              <a:rPr lang="fr-FR" sz="3200" b="1" dirty="0" smtClean="0">
                <a:latin typeface="Comic Sans MS" panose="030F0702030302020204" pitchFamily="66" charset="0"/>
              </a:rPr>
              <a:t>On </a:t>
            </a:r>
            <a:r>
              <a:rPr lang="fr-FR" sz="3200" dirty="0">
                <a:latin typeface="Comic Sans MS" panose="030F0702030302020204" pitchFamily="66" charset="0"/>
              </a:rPr>
              <a:t>joue au foot! </a:t>
            </a:r>
            <a:endParaRPr lang="fr-FR" sz="3200" dirty="0" smtClean="0">
              <a:latin typeface="Comic Sans MS" panose="030F0702030302020204" pitchFamily="66" charset="0"/>
            </a:endParaRPr>
          </a:p>
          <a:p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=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Nous 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jouons au foot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285" t="56646" r="17765" b="9903"/>
          <a:stretch/>
        </p:blipFill>
        <p:spPr>
          <a:xfrm>
            <a:off x="296213" y="3825037"/>
            <a:ext cx="11475077" cy="29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60" y="177137"/>
            <a:ext cx="744398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Faites attention aux phrases.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8987" t="58935" r="17765" b="8495"/>
          <a:stretch/>
        </p:blipFill>
        <p:spPr>
          <a:xfrm>
            <a:off x="0" y="1390916"/>
            <a:ext cx="12003109" cy="3000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087" t="66681" r="18061" b="17298"/>
          <a:stretch/>
        </p:blipFill>
        <p:spPr>
          <a:xfrm>
            <a:off x="254356" y="4781668"/>
            <a:ext cx="11646291" cy="1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5882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4964" y="1173512"/>
            <a:ext cx="11902072" cy="126092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Lisez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composition de Marc à la page 68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Vrai ou Faux » à la page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68.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hristelle - La Valette-du-Var,Var : Aide aux devoir/ soutien scolaire  cours de Marketing Français Anglais Mathématiques à La valette du var  (831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3" y="2498094"/>
            <a:ext cx="4145969" cy="41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563" y="207932"/>
            <a:ext cx="49998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5534" y="207932"/>
            <a:ext cx="53802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 on va 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146039" y="741517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7975" y="1241909"/>
            <a:ext cx="109950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s’exprimer: </a:t>
            </a:r>
          </a:p>
          <a:p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  <a:r>
              <a:rPr lang="fr-F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parler de votre participation aux jeux sportifs</a:t>
            </a:r>
          </a:p>
          <a:p>
            <a:r>
              <a:rPr lang="fr-F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– demander ou donner une information sur </a:t>
            </a:r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 </a:t>
            </a:r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championnats</a:t>
            </a:r>
          </a:p>
          <a:p>
            <a:pPr marL="457200" indent="-457200">
              <a:buFontTx/>
              <a:buChar char="-"/>
            </a:pPr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apprendre le lexique thématique</a:t>
            </a:r>
          </a:p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avoir comparer les choses et les personnes</a:t>
            </a:r>
            <a:endParaRPr lang="fr-FR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à découvrir </a:t>
            </a:r>
            <a:endParaRPr lang="fr-FR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  <a:r>
              <a:rPr lang="fr-FR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 Jeux Olympiques</a:t>
            </a:r>
            <a:endParaRPr lang="fr-FR" sz="5400" b="1" dirty="0" smtClean="0"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Quels sont les sports présents aux Jeux olympiques ? - Sport fitn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9" b="14836"/>
          <a:stretch/>
        </p:blipFill>
        <p:spPr bwMode="auto">
          <a:xfrm>
            <a:off x="6250394" y="4137379"/>
            <a:ext cx="5237561" cy="26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1048" y="106379"/>
            <a:ext cx="64005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Dialogue à lire et à </a:t>
            </a:r>
            <a:r>
              <a:rPr lang="en-US" sz="3600" b="1" dirty="0" err="1" smtClean="0"/>
              <a:t>comprendre</a:t>
            </a:r>
            <a:endParaRPr lang="en-US" sz="36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489" y="714073"/>
            <a:ext cx="11627005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Valérie: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Salut, Christine! Où vas-tu?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Au centre sportif. Tu sais, je commence à faire du tennis.</a:t>
            </a:r>
          </a:p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Tu y vas tous les jours? C’est formidable! Alors, tu sais, je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voudrais, moi aussi, commencer à m’entraîner. Mais je ne sais pas quel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sport choisir. Tu peux me donner un conseil?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D’accord. Tu aimes le tennis?</a:t>
            </a:r>
          </a:p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Euh ... je ne sais pas ... . Non.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Alors, l’athlétisme?</a:t>
            </a:r>
          </a:p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Ah, non. Je n’aime pas courir, ni sauter.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Bon. Je pense que tu dois commencer par le cyclisme, ça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te plait?</a:t>
            </a:r>
          </a:p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Participer au Tour de France?! C’est super! C’est justement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 que je voudrais faire. Tu vas me présenter à l’entraîneur?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Christine: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D’accord, allons-y!</a:t>
            </a:r>
            <a:endParaRPr lang="fr-FR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9091" y="187628"/>
            <a:ext cx="7715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du devoir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10" y="833959"/>
            <a:ext cx="1177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Lisez le dialogue entre Valérie et Christine à la page 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60.Faites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l’activité 1 « Vrai ou Faux » à la page 61.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087" t="50308" r="17666" b="11311"/>
          <a:stretch/>
        </p:blipFill>
        <p:spPr>
          <a:xfrm>
            <a:off x="128787" y="2034288"/>
            <a:ext cx="11936766" cy="3516506"/>
          </a:xfrm>
          <a:prstGeom prst="rect">
            <a:avLst/>
          </a:prstGeom>
        </p:spPr>
      </p:pic>
      <p:pic>
        <p:nvPicPr>
          <p:cNvPr id="2050" name="Picture 2" descr="Case À Cocher Marque De Graduation - Images vectorielles gratuites sur 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63" y="2654861"/>
            <a:ext cx="436853" cy="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se À Cocher Marque De Graduation - Images vectorielles gratuites sur 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79" y="3122160"/>
            <a:ext cx="436853" cy="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se À Cocher Marque De Graduation - Images vectorielles gratuites sur 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79" y="3613100"/>
            <a:ext cx="436853" cy="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se À Cocher Marque De Graduation - Images vectorielles gratuites sur 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79" y="4041762"/>
            <a:ext cx="436853" cy="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se À Cocher Marque De Graduation - Images vectorielles gratuites sur 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79" y="4536820"/>
            <a:ext cx="436853" cy="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se À Cocher Marque De Graduation - Images vectorielles gratuites sur 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62" y="5009233"/>
            <a:ext cx="436853" cy="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8032" y="202895"/>
            <a:ext cx="78130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Dialogue à lire et à comprendre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258" y="849226"/>
            <a:ext cx="115566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Allo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! Salut, Bekzod. C’est Timour au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téléphone. Tu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as vu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les compétitions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sportives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télé? C’était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le match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 foot entre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équipes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«Pakhtakor» et «Spartak».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Oui, c’était magnifique.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Et qui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 gagné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Notre équipe, naturellement.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Avec quel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Avec le score 2 à 1. Et c’est (...) qui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 marqué le but gagnant.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Bravo! Maintenant ils vont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participer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championnat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d’Asie.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– Espérons.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761" y="1803042"/>
            <a:ext cx="43015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93949" y="2305318"/>
            <a:ext cx="2034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168032" y="3258355"/>
            <a:ext cx="1193354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511380" y="4236023"/>
            <a:ext cx="1193354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19115" y="4749035"/>
            <a:ext cx="2642316" cy="161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4989" y="5289946"/>
            <a:ext cx="1618357" cy="32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980608" y="5719409"/>
            <a:ext cx="2642316" cy="161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480990" y="5714604"/>
            <a:ext cx="1859968" cy="80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71978" y="1814796"/>
            <a:ext cx="1597025" cy="140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218" y="177137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À </a:t>
            </a:r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retenir</a:t>
            </a:r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!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849" t="17385" r="13804" b="44939"/>
          <a:stretch/>
        </p:blipFill>
        <p:spPr>
          <a:xfrm>
            <a:off x="-1" y="1068947"/>
            <a:ext cx="12085135" cy="3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218" y="177137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Le sport de haut niveau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306" y="993358"/>
            <a:ext cx="1172406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Reportage à la télé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...Nous voilà sur le grand stade de France. C’est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championnat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d’athlétisme.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L’épreuve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course à pied va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commencer. 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coureurs sont sur la ligne de départ.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L’arbitre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donne le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...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1,2,3 ... Partez!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coureurs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s’élancent.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Regardez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! Le sportif numéro 3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avance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peu ...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Mais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non, le numéro 5 le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dépasse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et ... 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Bravo! 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coureur numéro 5 a gagné la course. Il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 arrivé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premier et il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 battu le record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France. Trois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coureurs montent sur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podium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numéro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5 reçoit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la médaille d’or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 Le numéro 3 –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médaille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d’argent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et le numéro 2 –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la médaille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bronze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... 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18197" y="2253802"/>
            <a:ext cx="1700011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82733" y="2689538"/>
            <a:ext cx="1354428" cy="21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46986" y="3090930"/>
            <a:ext cx="1777285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0709" y="3090930"/>
            <a:ext cx="1178452" cy="1287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80011" y="3539544"/>
            <a:ext cx="1379121" cy="214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53639" y="3949521"/>
            <a:ext cx="2772186" cy="429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37161" y="4404396"/>
            <a:ext cx="167425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06947" y="4816699"/>
            <a:ext cx="2140039" cy="1055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046372" y="4816520"/>
            <a:ext cx="3312017" cy="722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14648" y="5256550"/>
            <a:ext cx="3275527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JO 2016 : les sports de raquettes à l'honneur 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r="21089"/>
          <a:stretch/>
        </p:blipFill>
        <p:spPr bwMode="auto">
          <a:xfrm>
            <a:off x="8744755" y="4874396"/>
            <a:ext cx="2962140" cy="19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218" y="177137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Observez l’image.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4778" y="920716"/>
            <a:ext cx="2920547" cy="3616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flipH="1">
            <a:off x="3174147" y="2885851"/>
            <a:ext cx="1236372" cy="2512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 flipH="1">
            <a:off x="5839520" y="3306516"/>
            <a:ext cx="1218101" cy="2460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8396177" y="3074827"/>
            <a:ext cx="2847514" cy="3388570"/>
          </a:xfrm>
          <a:prstGeom prst="rect">
            <a:avLst/>
          </a:prstGeom>
        </p:spPr>
      </p:pic>
      <p:pic>
        <p:nvPicPr>
          <p:cNvPr id="4100" name="Picture 4" descr="Art Flat Medal Icon Pour Le Web Icône APP De Médaille Icône De Médaille  Meilleure Illustration de Vecteur - Illustration du flat, icon: 7262299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6"/>
          <a:stretch/>
        </p:blipFill>
        <p:spPr bwMode="auto">
          <a:xfrm>
            <a:off x="10557039" y="4507733"/>
            <a:ext cx="1202902" cy="1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édaille D'argent Avec L'icône Numéro Deux, Style De Dessin Animé Clip Art  Libres De Droits , Vecteurs Et Illustration. Image 76077068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1" y="3298880"/>
            <a:ext cx="1237966" cy="12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édaille De Bronze Avec L'icône Numéro Trois, Style Cartoon Clip Art Libres  De Droits , Vecteurs Et Illustration. Image 76077070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26" y="2831112"/>
            <a:ext cx="1190734" cy="11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78382" y="6084229"/>
            <a:ext cx="77735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Il a gagné la compétition. Il est gagnant.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5325" y="963657"/>
            <a:ext cx="77735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Il a perdu la compétition. Il est perdant.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65927" y="1454124"/>
            <a:ext cx="1275008" cy="1355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267352" y="5222241"/>
            <a:ext cx="951131" cy="902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44" t="58230" r="13904" b="31206"/>
          <a:stretch/>
        </p:blipFill>
        <p:spPr>
          <a:xfrm>
            <a:off x="38637" y="99863"/>
            <a:ext cx="12093262" cy="994841"/>
          </a:xfrm>
          <a:prstGeom prst="rect">
            <a:avLst/>
          </a:prstGeom>
        </p:spPr>
      </p:pic>
      <p:pic>
        <p:nvPicPr>
          <p:cNvPr id="5" name="videoplayback (1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9816" y="1444356"/>
            <a:ext cx="7532218" cy="42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6224</TotalTime>
  <Words>563</Words>
  <Application>Microsoft Office PowerPoint</Application>
  <PresentationFormat>Широкоэкранный</PresentationFormat>
  <Paragraphs>61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kamron</cp:lastModifiedBy>
  <cp:revision>249</cp:revision>
  <dcterms:created xsi:type="dcterms:W3CDTF">2020-09-27T12:11:07Z</dcterms:created>
  <dcterms:modified xsi:type="dcterms:W3CDTF">2021-01-06T19:54:24Z</dcterms:modified>
</cp:coreProperties>
</file>