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9" r:id="rId2"/>
    <p:sldId id="287" r:id="rId3"/>
    <p:sldId id="269" r:id="rId4"/>
    <p:sldId id="313" r:id="rId5"/>
    <p:sldId id="303" r:id="rId6"/>
    <p:sldId id="314" r:id="rId7"/>
    <p:sldId id="334" r:id="rId8"/>
    <p:sldId id="336" r:id="rId9"/>
    <p:sldId id="329" r:id="rId10"/>
    <p:sldId id="318" r:id="rId11"/>
    <p:sldId id="319" r:id="rId12"/>
    <p:sldId id="315" r:id="rId13"/>
    <p:sldId id="328" r:id="rId14"/>
    <p:sldId id="288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45B4"/>
    <a:srgbClr val="02BE21"/>
    <a:srgbClr val="F33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85819" autoAdjust="0"/>
  </p:normalViewPr>
  <p:slideViewPr>
    <p:cSldViewPr snapToGrid="0">
      <p:cViewPr varScale="1">
        <p:scale>
          <a:sx n="74" d="100"/>
          <a:sy n="74" d="100"/>
        </p:scale>
        <p:origin x="594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1EB4A-7CAA-48DF-AE27-60C412795D77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00BBF-5946-4209-978B-0B8435A71D8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097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69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924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189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r>
              <a:rPr lang="ru-RU"/>
              <a:t>Вставка рисунка</a:t>
            </a:r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05456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0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481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830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31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90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766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941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F6427-7211-444C-B0E9-9D7623CC965E}" type="datetimeFigureOut">
              <a:rPr lang="ru-RU" smtClean="0"/>
              <a:pPr/>
              <a:t>07.01.2021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43924-36BD-44A4-B824-EB87702FAEE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0047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0"/>
            <a:ext cx="12173957" cy="166370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004551" y="1987399"/>
            <a:ext cx="10959921" cy="95314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spcBef>
                <a:spcPts val="233"/>
              </a:spcBef>
            </a:pPr>
            <a:r>
              <a:rPr lang="en-US" sz="6000" b="1" dirty="0" smtClean="0">
                <a:solidFill>
                  <a:srgbClr val="2365C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THÈME: </a:t>
            </a:r>
            <a:r>
              <a:rPr lang="fr-FR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VIVE LE SPORT!!!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6" y="2001758"/>
            <a:ext cx="569777" cy="1833066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id="{F294EAD7-CAB8-401C-B12D-6064AA1177E0}"/>
              </a:ext>
            </a:extLst>
          </p:cNvPr>
          <p:cNvSpPr/>
          <p:nvPr/>
        </p:nvSpPr>
        <p:spPr>
          <a:xfrm>
            <a:off x="9949173" y="294651"/>
            <a:ext cx="1817002" cy="95454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 dirty="0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id="{27824596-7DE1-4136-95E4-49A51856B6D3}"/>
              </a:ext>
            </a:extLst>
          </p:cNvPr>
          <p:cNvSpPr/>
          <p:nvPr/>
        </p:nvSpPr>
        <p:spPr>
          <a:xfrm>
            <a:off x="9949172" y="294651"/>
            <a:ext cx="1817003" cy="954544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id="{CAFE6579-511C-4CCB-9A5C-300ACC2F553A}"/>
              </a:ext>
            </a:extLst>
          </p:cNvPr>
          <p:cNvSpPr txBox="1"/>
          <p:nvPr/>
        </p:nvSpPr>
        <p:spPr>
          <a:xfrm>
            <a:off x="9994974" y="448705"/>
            <a:ext cx="1659998" cy="526322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 algn="ctr">
              <a:spcBef>
                <a:spcPts val="265"/>
              </a:spcBef>
            </a:pPr>
            <a:r>
              <a:rPr lang="en-US" sz="3200" b="1" spc="21" dirty="0" smtClean="0">
                <a:solidFill>
                  <a:srgbClr val="FEFEFE"/>
                </a:solidFill>
                <a:latin typeface="Arial"/>
                <a:cs typeface="Arial"/>
              </a:rPr>
              <a:t>7-classe</a:t>
            </a:r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2057402" y="294651"/>
            <a:ext cx="6170227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algn="ctr" defTabSz="1935419">
              <a:spcBef>
                <a:spcPts val="241"/>
              </a:spcBef>
              <a:defRPr/>
            </a:pPr>
            <a:r>
              <a:rPr lang="en-US" sz="6000" kern="0" spc="-519" dirty="0" smtClean="0">
                <a:solidFill>
                  <a:sysClr val="window" lastClr="FFFFFF"/>
                </a:solidFill>
              </a:rPr>
              <a:t>        FRANÇAIS</a:t>
            </a:r>
            <a:endParaRPr lang="en-US" sz="6600" kern="0" spc="11" dirty="0">
              <a:solidFill>
                <a:sysClr val="window" lastClr="FFFFFF"/>
              </a:solidFill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284886" y="4461516"/>
            <a:ext cx="569777" cy="180914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lIns="0" tIns="0" rIns="0" bIns="0" rtlCol="0"/>
          <a:lstStyle/>
          <a:p>
            <a:endParaRPr lang="ru-RU" sz="2396" dirty="0" smtClean="0"/>
          </a:p>
          <a:p>
            <a:endParaRPr lang="ru-RU" sz="2396" dirty="0"/>
          </a:p>
          <a:p>
            <a:endParaRPr lang="ru-RU" sz="2396" dirty="0" smtClean="0"/>
          </a:p>
          <a:p>
            <a:endParaRPr sz="2396" dirty="0"/>
          </a:p>
        </p:txBody>
      </p:sp>
      <p:pic>
        <p:nvPicPr>
          <p:cNvPr id="1026" name="Picture 2" descr="Vive le sport ! - Savio à la Une... Le journal du Collège Savio de  Lambersar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129" y="2885128"/>
            <a:ext cx="5691750" cy="376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39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compléter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3785342" y="1017427"/>
            <a:ext cx="4546242" cy="2137893"/>
          </a:xfrm>
          <a:prstGeom prst="wedgeEllipseCallout">
            <a:avLst>
              <a:gd name="adj1" fmla="val -59926"/>
              <a:gd name="adj2" fmla="val 5888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891526" y="1498217"/>
            <a:ext cx="4440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« J’aime ……… foot, ……… athlétisme. »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3706442" y="3284881"/>
            <a:ext cx="4810225" cy="2148623"/>
          </a:xfrm>
          <a:prstGeom prst="wedgeEllipseCallout">
            <a:avLst>
              <a:gd name="adj1" fmla="val -58088"/>
              <a:gd name="adj2" fmla="val 66828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785342" y="3820583"/>
            <a:ext cx="4933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latin typeface="Arial" panose="020B0604020202020204" pitchFamily="34" charset="0"/>
                <a:cs typeface="Arial" panose="020B0604020202020204" pitchFamily="34" charset="0"/>
              </a:rPr>
              <a:t>« J’adore ……… natation, et ……… gym surtout. »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24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060" y="1023573"/>
            <a:ext cx="2910492" cy="301287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5" name="Image 23"/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0818" y="4024344"/>
            <a:ext cx="2840776" cy="268554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5" name="TextBox 4"/>
          <p:cNvSpPr txBox="1"/>
          <p:nvPr/>
        </p:nvSpPr>
        <p:spPr>
          <a:xfrm>
            <a:off x="6104586" y="1498217"/>
            <a:ext cx="74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66822" y="2029638"/>
            <a:ext cx="74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84975" y="3749814"/>
            <a:ext cx="74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fr-F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6821" y="4288490"/>
            <a:ext cx="74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3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retenir!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Овальная выноска 1"/>
          <p:cNvSpPr/>
          <p:nvPr/>
        </p:nvSpPr>
        <p:spPr>
          <a:xfrm>
            <a:off x="4344429" y="1183451"/>
            <a:ext cx="4546242" cy="2137893"/>
          </a:xfrm>
          <a:prstGeom prst="wedgeEllipseCallout">
            <a:avLst>
              <a:gd name="adj1" fmla="val -50861"/>
              <a:gd name="adj2" fmla="val 89006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539770" y="1652232"/>
            <a:ext cx="47909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« Je fais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cirque,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……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escalade. »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 flipH="1">
            <a:off x="6058463" y="3876541"/>
            <a:ext cx="4276882" cy="2148623"/>
          </a:xfrm>
          <a:prstGeom prst="wedgeEllipseCallout">
            <a:avLst>
              <a:gd name="adj1" fmla="val 88561"/>
              <a:gd name="adj2" fmla="val -20684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6405099" y="4361314"/>
            <a:ext cx="3679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« Je fais ……… trottinette. »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2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04" y="1882640"/>
            <a:ext cx="3802354" cy="3565123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15" name="TextBox 14"/>
          <p:cNvSpPr txBox="1"/>
          <p:nvPr/>
        </p:nvSpPr>
        <p:spPr>
          <a:xfrm>
            <a:off x="6405099" y="1652232"/>
            <a:ext cx="746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725459" y="2209790"/>
            <a:ext cx="979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l’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00730" y="4376703"/>
            <a:ext cx="115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la</a:t>
            </a:r>
            <a:endParaRPr lang="ru-RU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4810" y="138500"/>
            <a:ext cx="1006182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« En » et « y » pour ne pas répéter les mêmes mots dans les phrases 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031" y="1184282"/>
            <a:ext cx="120889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évite de répéter un nom de lieu:</a:t>
            </a:r>
          </a:p>
          <a:p>
            <a:pPr algn="ctr"/>
            <a:r>
              <a:rPr lang="fr-FR" sz="3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vais 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France. 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J’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vais.</a:t>
            </a:r>
          </a:p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remplace « à »+ nom des choses:</a:t>
            </a:r>
          </a:p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pense 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la mer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 J’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pense.</a:t>
            </a:r>
            <a:endParaRPr lang="fr-FR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remplace les partitifs « du, de la, des »</a:t>
            </a:r>
          </a:p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veux 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café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– Oui, j’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veux.</a:t>
            </a:r>
          </a:p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veux 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l’eau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– Oui, j’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veux.</a:t>
            </a:r>
          </a:p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 veux 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frites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– Oui, j’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veux. </a:t>
            </a:r>
          </a:p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 </a:t>
            </a:r>
            <a:r>
              <a:rPr lang="fr-FR" sz="36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» avec les verbes qui se construisent avec « de »:</a:t>
            </a:r>
          </a:p>
          <a:p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 fais 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sport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– Oui, j’</a:t>
            </a:r>
            <a:r>
              <a:rPr lang="fr-FR" sz="3600" b="1" dirty="0" smtClean="0">
                <a:solidFill>
                  <a:srgbClr val="EB45B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fais.</a:t>
            </a:r>
          </a:p>
        </p:txBody>
      </p:sp>
    </p:spTree>
    <p:extLst>
      <p:ext uri="{BB962C8B-B14F-4D97-AF65-F5344CB8AC3E}">
        <p14:creationId xmlns:p14="http://schemas.microsoft.com/office/powerpoint/2010/main" val="4616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9560" y="177137"/>
            <a:ext cx="7443987" cy="64633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Faites attention aux phrases.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8987" t="58935" r="17765" b="8495"/>
          <a:stretch/>
        </p:blipFill>
        <p:spPr>
          <a:xfrm>
            <a:off x="0" y="1390916"/>
            <a:ext cx="12003109" cy="3000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9087" t="66681" r="18061" b="17298"/>
          <a:stretch/>
        </p:blipFill>
        <p:spPr>
          <a:xfrm>
            <a:off x="254356" y="4781668"/>
            <a:ext cx="11646291" cy="143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5882"/>
            <a:ext cx="12192000" cy="117692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31" name="object 2">
            <a:extLst>
              <a:ext uri="{FF2B5EF4-FFF2-40B4-BE49-F238E27FC236}">
                <a16:creationId xmlns:a16="http://schemas.microsoft.com/office/drawing/2014/main" id="{E8C26469-BDF9-400E-A3A8-3B2271BBD373}"/>
              </a:ext>
            </a:extLst>
          </p:cNvPr>
          <p:cNvSpPr txBox="1">
            <a:spLocks/>
          </p:cNvSpPr>
          <p:nvPr/>
        </p:nvSpPr>
        <p:spPr>
          <a:xfrm>
            <a:off x="144964" y="155306"/>
            <a:ext cx="11902072" cy="954543"/>
          </a:xfrm>
          <a:prstGeom prst="rect">
            <a:avLst/>
          </a:prstGeom>
        </p:spPr>
        <p:txBody>
          <a:bodyPr vert="horz" wrap="square" lIns="0" tIns="30911" rIns="0" bIns="0" rtlCol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sz="6000" dirty="0" smtClean="0">
                <a:latin typeface="Arial" panose="020B0604020202020204" pitchFamily="34" charset="0"/>
                <a:cs typeface="Arial" panose="020B0604020202020204" pitchFamily="34" charset="0"/>
              </a:rPr>
              <a:t>Devoir: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bject 16">
            <a:extLst>
              <a:ext uri="{FF2B5EF4-FFF2-40B4-BE49-F238E27FC236}">
                <a16:creationId xmlns:a16="http://schemas.microsoft.com/office/drawing/2014/main" id="{AB479926-0BB4-44D5-91E3-BBC35FBEBF55}"/>
              </a:ext>
            </a:extLst>
          </p:cNvPr>
          <p:cNvSpPr/>
          <p:nvPr/>
        </p:nvSpPr>
        <p:spPr>
          <a:xfrm>
            <a:off x="755030" y="142612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7" y="14094"/>
                </a:lnTo>
                <a:lnTo>
                  <a:pt x="14097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9" name="object 18">
            <a:extLst>
              <a:ext uri="{FF2B5EF4-FFF2-40B4-BE49-F238E27FC236}">
                <a16:creationId xmlns:a16="http://schemas.microsoft.com/office/drawing/2014/main" id="{07DFB1AC-87BB-4442-B240-3DBDCD29CDF1}"/>
              </a:ext>
            </a:extLst>
          </p:cNvPr>
          <p:cNvSpPr/>
          <p:nvPr/>
        </p:nvSpPr>
        <p:spPr>
          <a:xfrm>
            <a:off x="1545607" y="590807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0" name="object 19">
            <a:extLst>
              <a:ext uri="{FF2B5EF4-FFF2-40B4-BE49-F238E27FC236}">
                <a16:creationId xmlns:a16="http://schemas.microsoft.com/office/drawing/2014/main" id="{0C8F708C-B355-43C0-B3E0-E1210BF24EBE}"/>
              </a:ext>
            </a:extLst>
          </p:cNvPr>
          <p:cNvSpPr/>
          <p:nvPr/>
        </p:nvSpPr>
        <p:spPr>
          <a:xfrm>
            <a:off x="1545607" y="650476"/>
            <a:ext cx="30911" cy="30911"/>
          </a:xfrm>
          <a:custGeom>
            <a:avLst/>
            <a:gdLst/>
            <a:ahLst/>
            <a:cxnLst/>
            <a:rect l="l" t="t" r="r" b="b"/>
            <a:pathLst>
              <a:path w="14604" h="14604">
                <a:moveTo>
                  <a:pt x="0" y="14094"/>
                </a:moveTo>
                <a:lnTo>
                  <a:pt x="14093" y="14094"/>
                </a:lnTo>
                <a:lnTo>
                  <a:pt x="14093" y="0"/>
                </a:lnTo>
                <a:lnTo>
                  <a:pt x="0" y="0"/>
                </a:lnTo>
                <a:lnTo>
                  <a:pt x="0" y="1409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4">
            <a:extLst>
              <a:ext uri="{FF2B5EF4-FFF2-40B4-BE49-F238E27FC236}">
                <a16:creationId xmlns:a16="http://schemas.microsoft.com/office/drawing/2014/main" id="{96789AA7-9596-4F83-89FD-AEC28EE179F1}"/>
              </a:ext>
            </a:extLst>
          </p:cNvPr>
          <p:cNvSpPr txBox="1"/>
          <p:nvPr/>
        </p:nvSpPr>
        <p:spPr>
          <a:xfrm>
            <a:off x="144964" y="1173512"/>
            <a:ext cx="11902072" cy="1876473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algn="just"/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Lisez 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le dialogue entre Valérie et </a:t>
            </a:r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Christine à la page 60.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Faites </a:t>
            </a:r>
            <a:r>
              <a:rPr lang="fr-FR" sz="4000" b="1" dirty="0">
                <a:latin typeface="Arial" panose="020B0604020202020204" pitchFamily="34" charset="0"/>
                <a:cs typeface="Arial" panose="020B0604020202020204" pitchFamily="34" charset="0"/>
              </a:rPr>
              <a:t>l’activité 1 «</a:t>
            </a:r>
            <a:r>
              <a:rPr lang="fr-FR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 Vrai ou Faux » à la page 61. </a:t>
            </a:r>
            <a:endParaRPr lang="ru-RU" sz="6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447" y="3049985"/>
            <a:ext cx="6008506" cy="361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2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525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0563" y="207932"/>
            <a:ext cx="499983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Aujourd’hui </a:t>
            </a:r>
            <a:endParaRPr lang="ru-RU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05534" y="207932"/>
            <a:ext cx="5380216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FR" sz="4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avec vous on va ...</a:t>
            </a:r>
          </a:p>
        </p:txBody>
      </p:sp>
      <p:sp>
        <p:nvSpPr>
          <p:cNvPr id="9" name="Google Shape;956;p38"/>
          <p:cNvSpPr/>
          <p:nvPr/>
        </p:nvSpPr>
        <p:spPr>
          <a:xfrm rot="17495056">
            <a:off x="146039" y="741517"/>
            <a:ext cx="653353" cy="758250"/>
          </a:xfrm>
          <a:custGeom>
            <a:avLst/>
            <a:gdLst/>
            <a:ahLst/>
            <a:cxnLst/>
            <a:rect l="l" t="t" r="r" b="b"/>
            <a:pathLst>
              <a:path w="17958" h="17909" extrusionOk="0">
                <a:moveTo>
                  <a:pt x="11972" y="390"/>
                </a:moveTo>
                <a:lnTo>
                  <a:pt x="12069" y="414"/>
                </a:lnTo>
                <a:lnTo>
                  <a:pt x="12166" y="463"/>
                </a:lnTo>
                <a:lnTo>
                  <a:pt x="12288" y="511"/>
                </a:lnTo>
                <a:lnTo>
                  <a:pt x="12483" y="682"/>
                </a:lnTo>
                <a:lnTo>
                  <a:pt x="12653" y="852"/>
                </a:lnTo>
                <a:lnTo>
                  <a:pt x="12823" y="1047"/>
                </a:lnTo>
                <a:lnTo>
                  <a:pt x="13091" y="1387"/>
                </a:lnTo>
                <a:lnTo>
                  <a:pt x="13456" y="1801"/>
                </a:lnTo>
                <a:lnTo>
                  <a:pt x="13821" y="2166"/>
                </a:lnTo>
                <a:lnTo>
                  <a:pt x="14235" y="2507"/>
                </a:lnTo>
                <a:lnTo>
                  <a:pt x="14648" y="2847"/>
                </a:lnTo>
                <a:lnTo>
                  <a:pt x="14843" y="3042"/>
                </a:lnTo>
                <a:lnTo>
                  <a:pt x="15038" y="3237"/>
                </a:lnTo>
                <a:lnTo>
                  <a:pt x="15403" y="3626"/>
                </a:lnTo>
                <a:lnTo>
                  <a:pt x="15743" y="4040"/>
                </a:lnTo>
                <a:lnTo>
                  <a:pt x="16108" y="4453"/>
                </a:lnTo>
                <a:lnTo>
                  <a:pt x="16449" y="4818"/>
                </a:lnTo>
                <a:lnTo>
                  <a:pt x="16619" y="4988"/>
                </a:lnTo>
                <a:lnTo>
                  <a:pt x="16814" y="5159"/>
                </a:lnTo>
                <a:lnTo>
                  <a:pt x="17130" y="5426"/>
                </a:lnTo>
                <a:lnTo>
                  <a:pt x="17276" y="5572"/>
                </a:lnTo>
                <a:lnTo>
                  <a:pt x="17398" y="5743"/>
                </a:lnTo>
                <a:lnTo>
                  <a:pt x="17422" y="5791"/>
                </a:lnTo>
                <a:lnTo>
                  <a:pt x="17422" y="5791"/>
                </a:lnTo>
                <a:lnTo>
                  <a:pt x="16887" y="5499"/>
                </a:lnTo>
                <a:lnTo>
                  <a:pt x="16449" y="5280"/>
                </a:lnTo>
                <a:lnTo>
                  <a:pt x="16230" y="5159"/>
                </a:lnTo>
                <a:lnTo>
                  <a:pt x="15987" y="5061"/>
                </a:lnTo>
                <a:lnTo>
                  <a:pt x="15962" y="5086"/>
                </a:lnTo>
                <a:lnTo>
                  <a:pt x="15962" y="5110"/>
                </a:lnTo>
                <a:lnTo>
                  <a:pt x="15987" y="5232"/>
                </a:lnTo>
                <a:lnTo>
                  <a:pt x="16035" y="5329"/>
                </a:lnTo>
                <a:lnTo>
                  <a:pt x="16181" y="5499"/>
                </a:lnTo>
                <a:lnTo>
                  <a:pt x="16352" y="5645"/>
                </a:lnTo>
                <a:lnTo>
                  <a:pt x="16571" y="5791"/>
                </a:lnTo>
                <a:lnTo>
                  <a:pt x="17033" y="6010"/>
                </a:lnTo>
                <a:lnTo>
                  <a:pt x="17252" y="6132"/>
                </a:lnTo>
                <a:lnTo>
                  <a:pt x="17446" y="6229"/>
                </a:lnTo>
                <a:lnTo>
                  <a:pt x="17349" y="6351"/>
                </a:lnTo>
                <a:lnTo>
                  <a:pt x="17227" y="6448"/>
                </a:lnTo>
                <a:lnTo>
                  <a:pt x="17154" y="6375"/>
                </a:lnTo>
                <a:lnTo>
                  <a:pt x="17082" y="6302"/>
                </a:lnTo>
                <a:lnTo>
                  <a:pt x="16887" y="6205"/>
                </a:lnTo>
                <a:lnTo>
                  <a:pt x="16498" y="6010"/>
                </a:lnTo>
                <a:lnTo>
                  <a:pt x="16400" y="5937"/>
                </a:lnTo>
                <a:lnTo>
                  <a:pt x="16303" y="5840"/>
                </a:lnTo>
                <a:lnTo>
                  <a:pt x="16108" y="5645"/>
                </a:lnTo>
                <a:lnTo>
                  <a:pt x="16011" y="5548"/>
                </a:lnTo>
                <a:lnTo>
                  <a:pt x="15914" y="5451"/>
                </a:lnTo>
                <a:lnTo>
                  <a:pt x="15816" y="5402"/>
                </a:lnTo>
                <a:lnTo>
                  <a:pt x="15695" y="5353"/>
                </a:lnTo>
                <a:lnTo>
                  <a:pt x="15670" y="5353"/>
                </a:lnTo>
                <a:lnTo>
                  <a:pt x="15646" y="5378"/>
                </a:lnTo>
                <a:lnTo>
                  <a:pt x="15622" y="5426"/>
                </a:lnTo>
                <a:lnTo>
                  <a:pt x="15622" y="5548"/>
                </a:lnTo>
                <a:lnTo>
                  <a:pt x="15670" y="5645"/>
                </a:lnTo>
                <a:lnTo>
                  <a:pt x="15792" y="5864"/>
                </a:lnTo>
                <a:lnTo>
                  <a:pt x="15962" y="6083"/>
                </a:lnTo>
                <a:lnTo>
                  <a:pt x="16133" y="6229"/>
                </a:lnTo>
                <a:lnTo>
                  <a:pt x="16303" y="6351"/>
                </a:lnTo>
                <a:lnTo>
                  <a:pt x="16473" y="6448"/>
                </a:lnTo>
                <a:lnTo>
                  <a:pt x="16668" y="6521"/>
                </a:lnTo>
                <a:lnTo>
                  <a:pt x="16838" y="6643"/>
                </a:lnTo>
                <a:lnTo>
                  <a:pt x="16619" y="6692"/>
                </a:lnTo>
                <a:lnTo>
                  <a:pt x="16400" y="6716"/>
                </a:lnTo>
                <a:lnTo>
                  <a:pt x="16376" y="6692"/>
                </a:lnTo>
                <a:lnTo>
                  <a:pt x="16327" y="6643"/>
                </a:lnTo>
                <a:lnTo>
                  <a:pt x="16181" y="6570"/>
                </a:lnTo>
                <a:lnTo>
                  <a:pt x="16108" y="6546"/>
                </a:lnTo>
                <a:lnTo>
                  <a:pt x="16035" y="6497"/>
                </a:lnTo>
                <a:lnTo>
                  <a:pt x="15889" y="6375"/>
                </a:lnTo>
                <a:lnTo>
                  <a:pt x="15768" y="6229"/>
                </a:lnTo>
                <a:lnTo>
                  <a:pt x="15670" y="6108"/>
                </a:lnTo>
                <a:lnTo>
                  <a:pt x="15549" y="6010"/>
                </a:lnTo>
                <a:lnTo>
                  <a:pt x="15403" y="5962"/>
                </a:lnTo>
                <a:lnTo>
                  <a:pt x="15330" y="5937"/>
                </a:lnTo>
                <a:lnTo>
                  <a:pt x="15257" y="5962"/>
                </a:lnTo>
                <a:lnTo>
                  <a:pt x="15232" y="5962"/>
                </a:lnTo>
                <a:lnTo>
                  <a:pt x="15232" y="6010"/>
                </a:lnTo>
                <a:lnTo>
                  <a:pt x="15281" y="6181"/>
                </a:lnTo>
                <a:lnTo>
                  <a:pt x="15354" y="6327"/>
                </a:lnTo>
                <a:lnTo>
                  <a:pt x="15573" y="6619"/>
                </a:lnTo>
                <a:lnTo>
                  <a:pt x="15622" y="6692"/>
                </a:lnTo>
                <a:lnTo>
                  <a:pt x="15354" y="6643"/>
                </a:lnTo>
                <a:lnTo>
                  <a:pt x="15086" y="6570"/>
                </a:lnTo>
                <a:lnTo>
                  <a:pt x="15086" y="6546"/>
                </a:lnTo>
                <a:lnTo>
                  <a:pt x="14843" y="6205"/>
                </a:lnTo>
                <a:lnTo>
                  <a:pt x="14575" y="5889"/>
                </a:lnTo>
                <a:lnTo>
                  <a:pt x="14283" y="5572"/>
                </a:lnTo>
                <a:lnTo>
                  <a:pt x="13991" y="5256"/>
                </a:lnTo>
                <a:lnTo>
                  <a:pt x="13359" y="4672"/>
                </a:lnTo>
                <a:lnTo>
                  <a:pt x="12726" y="4137"/>
                </a:lnTo>
                <a:lnTo>
                  <a:pt x="11996" y="3456"/>
                </a:lnTo>
                <a:lnTo>
                  <a:pt x="11607" y="3139"/>
                </a:lnTo>
                <a:lnTo>
                  <a:pt x="11217" y="2823"/>
                </a:lnTo>
                <a:lnTo>
                  <a:pt x="11169" y="2823"/>
                </a:lnTo>
                <a:lnTo>
                  <a:pt x="11144" y="2750"/>
                </a:lnTo>
                <a:lnTo>
                  <a:pt x="11071" y="2628"/>
                </a:lnTo>
                <a:lnTo>
                  <a:pt x="11023" y="2482"/>
                </a:lnTo>
                <a:lnTo>
                  <a:pt x="10974" y="2336"/>
                </a:lnTo>
                <a:lnTo>
                  <a:pt x="10950" y="2166"/>
                </a:lnTo>
                <a:lnTo>
                  <a:pt x="10925" y="1850"/>
                </a:lnTo>
                <a:lnTo>
                  <a:pt x="10974" y="1509"/>
                </a:lnTo>
                <a:lnTo>
                  <a:pt x="11071" y="1193"/>
                </a:lnTo>
                <a:lnTo>
                  <a:pt x="11144" y="1022"/>
                </a:lnTo>
                <a:lnTo>
                  <a:pt x="11217" y="901"/>
                </a:lnTo>
                <a:lnTo>
                  <a:pt x="11315" y="755"/>
                </a:lnTo>
                <a:lnTo>
                  <a:pt x="11412" y="633"/>
                </a:lnTo>
                <a:lnTo>
                  <a:pt x="11534" y="536"/>
                </a:lnTo>
                <a:lnTo>
                  <a:pt x="11655" y="463"/>
                </a:lnTo>
                <a:lnTo>
                  <a:pt x="11753" y="414"/>
                </a:lnTo>
                <a:lnTo>
                  <a:pt x="11850" y="390"/>
                </a:lnTo>
                <a:close/>
                <a:moveTo>
                  <a:pt x="10098" y="4745"/>
                </a:moveTo>
                <a:lnTo>
                  <a:pt x="9976" y="4794"/>
                </a:lnTo>
                <a:lnTo>
                  <a:pt x="9879" y="4867"/>
                </a:lnTo>
                <a:lnTo>
                  <a:pt x="9684" y="5037"/>
                </a:lnTo>
                <a:lnTo>
                  <a:pt x="9149" y="5572"/>
                </a:lnTo>
                <a:lnTo>
                  <a:pt x="8687" y="6035"/>
                </a:lnTo>
                <a:lnTo>
                  <a:pt x="8468" y="6302"/>
                </a:lnTo>
                <a:lnTo>
                  <a:pt x="8273" y="6570"/>
                </a:lnTo>
                <a:lnTo>
                  <a:pt x="8249" y="6643"/>
                </a:lnTo>
                <a:lnTo>
                  <a:pt x="8273" y="6716"/>
                </a:lnTo>
                <a:lnTo>
                  <a:pt x="8346" y="6789"/>
                </a:lnTo>
                <a:lnTo>
                  <a:pt x="8419" y="6789"/>
                </a:lnTo>
                <a:lnTo>
                  <a:pt x="8565" y="6765"/>
                </a:lnTo>
                <a:lnTo>
                  <a:pt x="8687" y="6716"/>
                </a:lnTo>
                <a:lnTo>
                  <a:pt x="8833" y="6619"/>
                </a:lnTo>
                <a:lnTo>
                  <a:pt x="8979" y="6521"/>
                </a:lnTo>
                <a:lnTo>
                  <a:pt x="9222" y="6278"/>
                </a:lnTo>
                <a:lnTo>
                  <a:pt x="9417" y="6059"/>
                </a:lnTo>
                <a:lnTo>
                  <a:pt x="9976" y="5524"/>
                </a:lnTo>
                <a:lnTo>
                  <a:pt x="10171" y="5353"/>
                </a:lnTo>
                <a:lnTo>
                  <a:pt x="10268" y="5280"/>
                </a:lnTo>
                <a:lnTo>
                  <a:pt x="10341" y="5207"/>
                </a:lnTo>
                <a:lnTo>
                  <a:pt x="10414" y="5110"/>
                </a:lnTo>
                <a:lnTo>
                  <a:pt x="10414" y="5037"/>
                </a:lnTo>
                <a:lnTo>
                  <a:pt x="10414" y="4964"/>
                </a:lnTo>
                <a:lnTo>
                  <a:pt x="10390" y="4891"/>
                </a:lnTo>
                <a:lnTo>
                  <a:pt x="10341" y="4818"/>
                </a:lnTo>
                <a:lnTo>
                  <a:pt x="10268" y="4770"/>
                </a:lnTo>
                <a:lnTo>
                  <a:pt x="10195" y="4745"/>
                </a:lnTo>
                <a:close/>
                <a:moveTo>
                  <a:pt x="11047" y="3018"/>
                </a:moveTo>
                <a:lnTo>
                  <a:pt x="11193" y="3188"/>
                </a:lnTo>
                <a:lnTo>
                  <a:pt x="11339" y="3358"/>
                </a:lnTo>
                <a:lnTo>
                  <a:pt x="11680" y="3699"/>
                </a:lnTo>
                <a:lnTo>
                  <a:pt x="12385" y="4307"/>
                </a:lnTo>
                <a:lnTo>
                  <a:pt x="12994" y="4867"/>
                </a:lnTo>
                <a:lnTo>
                  <a:pt x="13602" y="5451"/>
                </a:lnTo>
                <a:lnTo>
                  <a:pt x="14162" y="6059"/>
                </a:lnTo>
                <a:lnTo>
                  <a:pt x="14429" y="6375"/>
                </a:lnTo>
                <a:lnTo>
                  <a:pt x="14697" y="6716"/>
                </a:lnTo>
                <a:lnTo>
                  <a:pt x="14624" y="6789"/>
                </a:lnTo>
                <a:lnTo>
                  <a:pt x="14308" y="6619"/>
                </a:lnTo>
                <a:lnTo>
                  <a:pt x="14137" y="6521"/>
                </a:lnTo>
                <a:lnTo>
                  <a:pt x="13943" y="6424"/>
                </a:lnTo>
                <a:lnTo>
                  <a:pt x="13821" y="6400"/>
                </a:lnTo>
                <a:lnTo>
                  <a:pt x="13748" y="6375"/>
                </a:lnTo>
                <a:lnTo>
                  <a:pt x="13699" y="6327"/>
                </a:lnTo>
                <a:lnTo>
                  <a:pt x="13675" y="6327"/>
                </a:lnTo>
                <a:lnTo>
                  <a:pt x="13651" y="6351"/>
                </a:lnTo>
                <a:lnTo>
                  <a:pt x="13651" y="6375"/>
                </a:lnTo>
                <a:lnTo>
                  <a:pt x="13724" y="6497"/>
                </a:lnTo>
                <a:lnTo>
                  <a:pt x="13772" y="6594"/>
                </a:lnTo>
                <a:lnTo>
                  <a:pt x="13918" y="6765"/>
                </a:lnTo>
                <a:lnTo>
                  <a:pt x="14089" y="6911"/>
                </a:lnTo>
                <a:lnTo>
                  <a:pt x="14405" y="7105"/>
                </a:lnTo>
                <a:lnTo>
                  <a:pt x="14332" y="7203"/>
                </a:lnTo>
                <a:lnTo>
                  <a:pt x="14283" y="7251"/>
                </a:lnTo>
                <a:lnTo>
                  <a:pt x="14235" y="7227"/>
                </a:lnTo>
                <a:lnTo>
                  <a:pt x="13967" y="7105"/>
                </a:lnTo>
                <a:lnTo>
                  <a:pt x="13699" y="6984"/>
                </a:lnTo>
                <a:lnTo>
                  <a:pt x="13602" y="6911"/>
                </a:lnTo>
                <a:lnTo>
                  <a:pt x="13480" y="6862"/>
                </a:lnTo>
                <a:lnTo>
                  <a:pt x="13359" y="6838"/>
                </a:lnTo>
                <a:lnTo>
                  <a:pt x="13237" y="6862"/>
                </a:lnTo>
                <a:lnTo>
                  <a:pt x="13188" y="6886"/>
                </a:lnTo>
                <a:lnTo>
                  <a:pt x="13188" y="6911"/>
                </a:lnTo>
                <a:lnTo>
                  <a:pt x="13164" y="6959"/>
                </a:lnTo>
                <a:lnTo>
                  <a:pt x="13188" y="6984"/>
                </a:lnTo>
                <a:lnTo>
                  <a:pt x="13261" y="7105"/>
                </a:lnTo>
                <a:lnTo>
                  <a:pt x="13383" y="7178"/>
                </a:lnTo>
                <a:lnTo>
                  <a:pt x="13626" y="7349"/>
                </a:lnTo>
                <a:lnTo>
                  <a:pt x="13821" y="7446"/>
                </a:lnTo>
                <a:lnTo>
                  <a:pt x="14016" y="7543"/>
                </a:lnTo>
                <a:lnTo>
                  <a:pt x="13699" y="7835"/>
                </a:lnTo>
                <a:lnTo>
                  <a:pt x="13480" y="7738"/>
                </a:lnTo>
                <a:lnTo>
                  <a:pt x="13237" y="7616"/>
                </a:lnTo>
                <a:lnTo>
                  <a:pt x="13018" y="7568"/>
                </a:lnTo>
                <a:lnTo>
                  <a:pt x="12896" y="7543"/>
                </a:lnTo>
                <a:lnTo>
                  <a:pt x="12775" y="7543"/>
                </a:lnTo>
                <a:lnTo>
                  <a:pt x="12702" y="7568"/>
                </a:lnTo>
                <a:lnTo>
                  <a:pt x="12653" y="7641"/>
                </a:lnTo>
                <a:lnTo>
                  <a:pt x="12653" y="7714"/>
                </a:lnTo>
                <a:lnTo>
                  <a:pt x="12653" y="7762"/>
                </a:lnTo>
                <a:lnTo>
                  <a:pt x="12702" y="7787"/>
                </a:lnTo>
                <a:lnTo>
                  <a:pt x="13042" y="7981"/>
                </a:lnTo>
                <a:lnTo>
                  <a:pt x="13383" y="8176"/>
                </a:lnTo>
                <a:lnTo>
                  <a:pt x="13164" y="8419"/>
                </a:lnTo>
                <a:lnTo>
                  <a:pt x="12969" y="8346"/>
                </a:lnTo>
                <a:lnTo>
                  <a:pt x="12775" y="8273"/>
                </a:lnTo>
                <a:lnTo>
                  <a:pt x="12580" y="8152"/>
                </a:lnTo>
                <a:lnTo>
                  <a:pt x="12483" y="8103"/>
                </a:lnTo>
                <a:lnTo>
                  <a:pt x="12385" y="8054"/>
                </a:lnTo>
                <a:lnTo>
                  <a:pt x="12337" y="8054"/>
                </a:lnTo>
                <a:lnTo>
                  <a:pt x="12288" y="8079"/>
                </a:lnTo>
                <a:lnTo>
                  <a:pt x="12264" y="8127"/>
                </a:lnTo>
                <a:lnTo>
                  <a:pt x="12264" y="8176"/>
                </a:lnTo>
                <a:lnTo>
                  <a:pt x="12312" y="8273"/>
                </a:lnTo>
                <a:lnTo>
                  <a:pt x="12410" y="8371"/>
                </a:lnTo>
                <a:lnTo>
                  <a:pt x="12507" y="8468"/>
                </a:lnTo>
                <a:lnTo>
                  <a:pt x="12604" y="8541"/>
                </a:lnTo>
                <a:lnTo>
                  <a:pt x="12750" y="8614"/>
                </a:lnTo>
                <a:lnTo>
                  <a:pt x="12921" y="8687"/>
                </a:lnTo>
                <a:lnTo>
                  <a:pt x="12726" y="8930"/>
                </a:lnTo>
                <a:lnTo>
                  <a:pt x="12531" y="8833"/>
                </a:lnTo>
                <a:lnTo>
                  <a:pt x="12361" y="8784"/>
                </a:lnTo>
                <a:lnTo>
                  <a:pt x="12142" y="8638"/>
                </a:lnTo>
                <a:lnTo>
                  <a:pt x="11923" y="8517"/>
                </a:lnTo>
                <a:lnTo>
                  <a:pt x="11899" y="8517"/>
                </a:lnTo>
                <a:lnTo>
                  <a:pt x="11850" y="8565"/>
                </a:lnTo>
                <a:lnTo>
                  <a:pt x="11826" y="8590"/>
                </a:lnTo>
                <a:lnTo>
                  <a:pt x="11826" y="8687"/>
                </a:lnTo>
                <a:lnTo>
                  <a:pt x="11850" y="8809"/>
                </a:lnTo>
                <a:lnTo>
                  <a:pt x="11947" y="8906"/>
                </a:lnTo>
                <a:lnTo>
                  <a:pt x="12045" y="9003"/>
                </a:lnTo>
                <a:lnTo>
                  <a:pt x="12166" y="9101"/>
                </a:lnTo>
                <a:lnTo>
                  <a:pt x="12458" y="9247"/>
                </a:lnTo>
                <a:lnTo>
                  <a:pt x="12166" y="9539"/>
                </a:lnTo>
                <a:lnTo>
                  <a:pt x="11947" y="9441"/>
                </a:lnTo>
                <a:lnTo>
                  <a:pt x="11753" y="9320"/>
                </a:lnTo>
                <a:lnTo>
                  <a:pt x="11582" y="9198"/>
                </a:lnTo>
                <a:lnTo>
                  <a:pt x="11461" y="9174"/>
                </a:lnTo>
                <a:lnTo>
                  <a:pt x="11339" y="9174"/>
                </a:lnTo>
                <a:lnTo>
                  <a:pt x="11315" y="9198"/>
                </a:lnTo>
                <a:lnTo>
                  <a:pt x="11315" y="9271"/>
                </a:lnTo>
                <a:lnTo>
                  <a:pt x="11363" y="9368"/>
                </a:lnTo>
                <a:lnTo>
                  <a:pt x="11436" y="9466"/>
                </a:lnTo>
                <a:lnTo>
                  <a:pt x="11582" y="9612"/>
                </a:lnTo>
                <a:lnTo>
                  <a:pt x="11728" y="9709"/>
                </a:lnTo>
                <a:lnTo>
                  <a:pt x="11850" y="9806"/>
                </a:lnTo>
                <a:lnTo>
                  <a:pt x="11777" y="9879"/>
                </a:lnTo>
                <a:lnTo>
                  <a:pt x="11728" y="9928"/>
                </a:lnTo>
                <a:lnTo>
                  <a:pt x="11704" y="9977"/>
                </a:lnTo>
                <a:lnTo>
                  <a:pt x="11680" y="10050"/>
                </a:lnTo>
                <a:lnTo>
                  <a:pt x="11680" y="10098"/>
                </a:lnTo>
                <a:lnTo>
                  <a:pt x="11655" y="10196"/>
                </a:lnTo>
                <a:lnTo>
                  <a:pt x="11680" y="10244"/>
                </a:lnTo>
                <a:lnTo>
                  <a:pt x="11704" y="10317"/>
                </a:lnTo>
                <a:lnTo>
                  <a:pt x="11777" y="10488"/>
                </a:lnTo>
                <a:lnTo>
                  <a:pt x="11874" y="10682"/>
                </a:lnTo>
                <a:lnTo>
                  <a:pt x="11680" y="10561"/>
                </a:lnTo>
                <a:lnTo>
                  <a:pt x="11509" y="10463"/>
                </a:lnTo>
                <a:lnTo>
                  <a:pt x="11412" y="10439"/>
                </a:lnTo>
                <a:lnTo>
                  <a:pt x="11217" y="10439"/>
                </a:lnTo>
                <a:lnTo>
                  <a:pt x="11144" y="10463"/>
                </a:lnTo>
                <a:lnTo>
                  <a:pt x="11096" y="10488"/>
                </a:lnTo>
                <a:lnTo>
                  <a:pt x="11096" y="10512"/>
                </a:lnTo>
                <a:lnTo>
                  <a:pt x="11096" y="10561"/>
                </a:lnTo>
                <a:lnTo>
                  <a:pt x="11096" y="10585"/>
                </a:lnTo>
                <a:lnTo>
                  <a:pt x="11193" y="10658"/>
                </a:lnTo>
                <a:lnTo>
                  <a:pt x="11315" y="10731"/>
                </a:lnTo>
                <a:lnTo>
                  <a:pt x="11509" y="10877"/>
                </a:lnTo>
                <a:lnTo>
                  <a:pt x="11753" y="11072"/>
                </a:lnTo>
                <a:lnTo>
                  <a:pt x="11996" y="11266"/>
                </a:lnTo>
                <a:lnTo>
                  <a:pt x="12020" y="11266"/>
                </a:lnTo>
                <a:lnTo>
                  <a:pt x="12093" y="11631"/>
                </a:lnTo>
                <a:lnTo>
                  <a:pt x="12118" y="11972"/>
                </a:lnTo>
                <a:lnTo>
                  <a:pt x="11777" y="11704"/>
                </a:lnTo>
                <a:lnTo>
                  <a:pt x="11461" y="11437"/>
                </a:lnTo>
                <a:lnTo>
                  <a:pt x="11315" y="11339"/>
                </a:lnTo>
                <a:lnTo>
                  <a:pt x="11144" y="11242"/>
                </a:lnTo>
                <a:lnTo>
                  <a:pt x="10974" y="11193"/>
                </a:lnTo>
                <a:lnTo>
                  <a:pt x="10877" y="11169"/>
                </a:lnTo>
                <a:lnTo>
                  <a:pt x="10779" y="11193"/>
                </a:lnTo>
                <a:lnTo>
                  <a:pt x="10755" y="11218"/>
                </a:lnTo>
                <a:lnTo>
                  <a:pt x="10779" y="11242"/>
                </a:lnTo>
                <a:lnTo>
                  <a:pt x="11363" y="11826"/>
                </a:lnTo>
                <a:lnTo>
                  <a:pt x="11509" y="11972"/>
                </a:lnTo>
                <a:lnTo>
                  <a:pt x="11680" y="12142"/>
                </a:lnTo>
                <a:lnTo>
                  <a:pt x="11850" y="12264"/>
                </a:lnTo>
                <a:lnTo>
                  <a:pt x="12069" y="12361"/>
                </a:lnTo>
                <a:lnTo>
                  <a:pt x="12118" y="12361"/>
                </a:lnTo>
                <a:lnTo>
                  <a:pt x="12118" y="12921"/>
                </a:lnTo>
                <a:lnTo>
                  <a:pt x="12093" y="13091"/>
                </a:lnTo>
                <a:lnTo>
                  <a:pt x="11972" y="12969"/>
                </a:lnTo>
                <a:lnTo>
                  <a:pt x="11850" y="12824"/>
                </a:lnTo>
                <a:lnTo>
                  <a:pt x="11655" y="12653"/>
                </a:lnTo>
                <a:lnTo>
                  <a:pt x="11120" y="12167"/>
                </a:lnTo>
                <a:lnTo>
                  <a:pt x="10877" y="11948"/>
                </a:lnTo>
                <a:lnTo>
                  <a:pt x="10731" y="11875"/>
                </a:lnTo>
                <a:lnTo>
                  <a:pt x="10585" y="11826"/>
                </a:lnTo>
                <a:lnTo>
                  <a:pt x="10536" y="11850"/>
                </a:lnTo>
                <a:lnTo>
                  <a:pt x="10512" y="11875"/>
                </a:lnTo>
                <a:lnTo>
                  <a:pt x="10536" y="12021"/>
                </a:lnTo>
                <a:lnTo>
                  <a:pt x="10609" y="12142"/>
                </a:lnTo>
                <a:lnTo>
                  <a:pt x="10682" y="12264"/>
                </a:lnTo>
                <a:lnTo>
                  <a:pt x="10779" y="12386"/>
                </a:lnTo>
                <a:lnTo>
                  <a:pt x="11023" y="12605"/>
                </a:lnTo>
                <a:lnTo>
                  <a:pt x="11217" y="12799"/>
                </a:lnTo>
                <a:lnTo>
                  <a:pt x="11728" y="13286"/>
                </a:lnTo>
                <a:lnTo>
                  <a:pt x="11801" y="13359"/>
                </a:lnTo>
                <a:lnTo>
                  <a:pt x="11874" y="13407"/>
                </a:lnTo>
                <a:lnTo>
                  <a:pt x="12045" y="13407"/>
                </a:lnTo>
                <a:lnTo>
                  <a:pt x="11947" y="13699"/>
                </a:lnTo>
                <a:lnTo>
                  <a:pt x="11899" y="13845"/>
                </a:lnTo>
                <a:lnTo>
                  <a:pt x="11826" y="13991"/>
                </a:lnTo>
                <a:lnTo>
                  <a:pt x="11631" y="13748"/>
                </a:lnTo>
                <a:lnTo>
                  <a:pt x="11412" y="13529"/>
                </a:lnTo>
                <a:lnTo>
                  <a:pt x="11169" y="13334"/>
                </a:lnTo>
                <a:lnTo>
                  <a:pt x="10950" y="13115"/>
                </a:lnTo>
                <a:lnTo>
                  <a:pt x="10536" y="12702"/>
                </a:lnTo>
                <a:lnTo>
                  <a:pt x="10439" y="12629"/>
                </a:lnTo>
                <a:lnTo>
                  <a:pt x="10293" y="12532"/>
                </a:lnTo>
                <a:lnTo>
                  <a:pt x="10171" y="12459"/>
                </a:lnTo>
                <a:lnTo>
                  <a:pt x="10098" y="12361"/>
                </a:lnTo>
                <a:lnTo>
                  <a:pt x="10074" y="12361"/>
                </a:lnTo>
                <a:lnTo>
                  <a:pt x="10049" y="12386"/>
                </a:lnTo>
                <a:lnTo>
                  <a:pt x="10098" y="12532"/>
                </a:lnTo>
                <a:lnTo>
                  <a:pt x="10147" y="12653"/>
                </a:lnTo>
                <a:lnTo>
                  <a:pt x="10293" y="12921"/>
                </a:lnTo>
                <a:lnTo>
                  <a:pt x="10487" y="13140"/>
                </a:lnTo>
                <a:lnTo>
                  <a:pt x="10706" y="13359"/>
                </a:lnTo>
                <a:lnTo>
                  <a:pt x="11169" y="13797"/>
                </a:lnTo>
                <a:lnTo>
                  <a:pt x="11388" y="14016"/>
                </a:lnTo>
                <a:lnTo>
                  <a:pt x="11558" y="14235"/>
                </a:lnTo>
                <a:lnTo>
                  <a:pt x="11412" y="14283"/>
                </a:lnTo>
                <a:lnTo>
                  <a:pt x="11266" y="14283"/>
                </a:lnTo>
                <a:lnTo>
                  <a:pt x="11096" y="14259"/>
                </a:lnTo>
                <a:lnTo>
                  <a:pt x="10925" y="14210"/>
                </a:lnTo>
                <a:lnTo>
                  <a:pt x="10877" y="14162"/>
                </a:lnTo>
                <a:lnTo>
                  <a:pt x="10414" y="13651"/>
                </a:lnTo>
                <a:lnTo>
                  <a:pt x="9903" y="13164"/>
                </a:lnTo>
                <a:lnTo>
                  <a:pt x="9392" y="12678"/>
                </a:lnTo>
                <a:lnTo>
                  <a:pt x="8857" y="12240"/>
                </a:lnTo>
                <a:lnTo>
                  <a:pt x="7811" y="11315"/>
                </a:lnTo>
                <a:lnTo>
                  <a:pt x="7300" y="10828"/>
                </a:lnTo>
                <a:lnTo>
                  <a:pt x="6813" y="10342"/>
                </a:lnTo>
                <a:lnTo>
                  <a:pt x="5913" y="9344"/>
                </a:lnTo>
                <a:lnTo>
                  <a:pt x="5426" y="8857"/>
                </a:lnTo>
                <a:lnTo>
                  <a:pt x="4940" y="8419"/>
                </a:lnTo>
                <a:lnTo>
                  <a:pt x="4429" y="7981"/>
                </a:lnTo>
                <a:lnTo>
                  <a:pt x="3918" y="7568"/>
                </a:lnTo>
                <a:lnTo>
                  <a:pt x="3747" y="7397"/>
                </a:lnTo>
                <a:lnTo>
                  <a:pt x="3577" y="7203"/>
                </a:lnTo>
                <a:lnTo>
                  <a:pt x="3504" y="7130"/>
                </a:lnTo>
                <a:lnTo>
                  <a:pt x="3407" y="7057"/>
                </a:lnTo>
                <a:lnTo>
                  <a:pt x="3309" y="7008"/>
                </a:lnTo>
                <a:lnTo>
                  <a:pt x="3212" y="6984"/>
                </a:lnTo>
                <a:lnTo>
                  <a:pt x="3163" y="6911"/>
                </a:lnTo>
                <a:lnTo>
                  <a:pt x="3139" y="6838"/>
                </a:lnTo>
                <a:lnTo>
                  <a:pt x="3163" y="6740"/>
                </a:lnTo>
                <a:lnTo>
                  <a:pt x="3163" y="6667"/>
                </a:lnTo>
                <a:lnTo>
                  <a:pt x="3236" y="6521"/>
                </a:lnTo>
                <a:lnTo>
                  <a:pt x="3358" y="6375"/>
                </a:lnTo>
                <a:lnTo>
                  <a:pt x="3504" y="6254"/>
                </a:lnTo>
                <a:lnTo>
                  <a:pt x="3650" y="6156"/>
                </a:lnTo>
                <a:lnTo>
                  <a:pt x="3942" y="6010"/>
                </a:lnTo>
                <a:lnTo>
                  <a:pt x="4234" y="5913"/>
                </a:lnTo>
                <a:lnTo>
                  <a:pt x="4526" y="5840"/>
                </a:lnTo>
                <a:lnTo>
                  <a:pt x="4842" y="5767"/>
                </a:lnTo>
                <a:lnTo>
                  <a:pt x="5134" y="5743"/>
                </a:lnTo>
                <a:lnTo>
                  <a:pt x="5499" y="5743"/>
                </a:lnTo>
                <a:lnTo>
                  <a:pt x="5864" y="5767"/>
                </a:lnTo>
                <a:lnTo>
                  <a:pt x="6229" y="5816"/>
                </a:lnTo>
                <a:lnTo>
                  <a:pt x="6594" y="5913"/>
                </a:lnTo>
                <a:lnTo>
                  <a:pt x="6862" y="6010"/>
                </a:lnTo>
                <a:lnTo>
                  <a:pt x="7154" y="6108"/>
                </a:lnTo>
                <a:lnTo>
                  <a:pt x="7446" y="6205"/>
                </a:lnTo>
                <a:lnTo>
                  <a:pt x="7592" y="6254"/>
                </a:lnTo>
                <a:lnTo>
                  <a:pt x="7738" y="6254"/>
                </a:lnTo>
                <a:lnTo>
                  <a:pt x="7787" y="6229"/>
                </a:lnTo>
                <a:lnTo>
                  <a:pt x="7860" y="6181"/>
                </a:lnTo>
                <a:lnTo>
                  <a:pt x="7884" y="6132"/>
                </a:lnTo>
                <a:lnTo>
                  <a:pt x="7884" y="6083"/>
                </a:lnTo>
                <a:lnTo>
                  <a:pt x="8006" y="5962"/>
                </a:lnTo>
                <a:lnTo>
                  <a:pt x="8079" y="5864"/>
                </a:lnTo>
                <a:lnTo>
                  <a:pt x="8346" y="5621"/>
                </a:lnTo>
                <a:lnTo>
                  <a:pt x="8614" y="5402"/>
                </a:lnTo>
                <a:lnTo>
                  <a:pt x="9198" y="4964"/>
                </a:lnTo>
                <a:lnTo>
                  <a:pt x="9490" y="4721"/>
                </a:lnTo>
                <a:lnTo>
                  <a:pt x="9757" y="4453"/>
                </a:lnTo>
                <a:lnTo>
                  <a:pt x="10293" y="3894"/>
                </a:lnTo>
                <a:lnTo>
                  <a:pt x="10706" y="3480"/>
                </a:lnTo>
                <a:lnTo>
                  <a:pt x="10901" y="3261"/>
                </a:lnTo>
                <a:lnTo>
                  <a:pt x="10974" y="3139"/>
                </a:lnTo>
                <a:lnTo>
                  <a:pt x="11047" y="3018"/>
                </a:lnTo>
                <a:close/>
                <a:moveTo>
                  <a:pt x="6327" y="10463"/>
                </a:moveTo>
                <a:lnTo>
                  <a:pt x="6594" y="10780"/>
                </a:lnTo>
                <a:lnTo>
                  <a:pt x="7057" y="11266"/>
                </a:lnTo>
                <a:lnTo>
                  <a:pt x="7543" y="11729"/>
                </a:lnTo>
                <a:lnTo>
                  <a:pt x="6643" y="12580"/>
                </a:lnTo>
                <a:lnTo>
                  <a:pt x="5718" y="13407"/>
                </a:lnTo>
                <a:lnTo>
                  <a:pt x="4794" y="14210"/>
                </a:lnTo>
                <a:lnTo>
                  <a:pt x="3820" y="14989"/>
                </a:lnTo>
                <a:lnTo>
                  <a:pt x="3042" y="15597"/>
                </a:lnTo>
                <a:lnTo>
                  <a:pt x="2263" y="16157"/>
                </a:lnTo>
                <a:lnTo>
                  <a:pt x="1460" y="16717"/>
                </a:lnTo>
                <a:lnTo>
                  <a:pt x="682" y="17301"/>
                </a:lnTo>
                <a:lnTo>
                  <a:pt x="1120" y="16765"/>
                </a:lnTo>
                <a:lnTo>
                  <a:pt x="1533" y="16230"/>
                </a:lnTo>
                <a:lnTo>
                  <a:pt x="1971" y="15646"/>
                </a:lnTo>
                <a:lnTo>
                  <a:pt x="2458" y="15111"/>
                </a:lnTo>
                <a:lnTo>
                  <a:pt x="3431" y="14064"/>
                </a:lnTo>
                <a:lnTo>
                  <a:pt x="4307" y="13018"/>
                </a:lnTo>
                <a:lnTo>
                  <a:pt x="5159" y="11972"/>
                </a:lnTo>
                <a:lnTo>
                  <a:pt x="5524" y="11485"/>
                </a:lnTo>
                <a:lnTo>
                  <a:pt x="5913" y="11023"/>
                </a:lnTo>
                <a:lnTo>
                  <a:pt x="6132" y="10755"/>
                </a:lnTo>
                <a:lnTo>
                  <a:pt x="6229" y="10609"/>
                </a:lnTo>
                <a:lnTo>
                  <a:pt x="6327" y="10463"/>
                </a:lnTo>
                <a:close/>
                <a:moveTo>
                  <a:pt x="11753" y="0"/>
                </a:moveTo>
                <a:lnTo>
                  <a:pt x="11558" y="49"/>
                </a:lnTo>
                <a:lnTo>
                  <a:pt x="11363" y="122"/>
                </a:lnTo>
                <a:lnTo>
                  <a:pt x="11217" y="219"/>
                </a:lnTo>
                <a:lnTo>
                  <a:pt x="11096" y="341"/>
                </a:lnTo>
                <a:lnTo>
                  <a:pt x="10974" y="463"/>
                </a:lnTo>
                <a:lnTo>
                  <a:pt x="10877" y="609"/>
                </a:lnTo>
                <a:lnTo>
                  <a:pt x="10779" y="779"/>
                </a:lnTo>
                <a:lnTo>
                  <a:pt x="10706" y="949"/>
                </a:lnTo>
                <a:lnTo>
                  <a:pt x="10633" y="1120"/>
                </a:lnTo>
                <a:lnTo>
                  <a:pt x="10585" y="1314"/>
                </a:lnTo>
                <a:lnTo>
                  <a:pt x="10536" y="1509"/>
                </a:lnTo>
                <a:lnTo>
                  <a:pt x="10512" y="1704"/>
                </a:lnTo>
                <a:lnTo>
                  <a:pt x="10512" y="1898"/>
                </a:lnTo>
                <a:lnTo>
                  <a:pt x="10512" y="2093"/>
                </a:lnTo>
                <a:lnTo>
                  <a:pt x="10536" y="2263"/>
                </a:lnTo>
                <a:lnTo>
                  <a:pt x="10585" y="2458"/>
                </a:lnTo>
                <a:lnTo>
                  <a:pt x="10633" y="2604"/>
                </a:lnTo>
                <a:lnTo>
                  <a:pt x="10731" y="2774"/>
                </a:lnTo>
                <a:lnTo>
                  <a:pt x="10609" y="2823"/>
                </a:lnTo>
                <a:lnTo>
                  <a:pt x="10487" y="2920"/>
                </a:lnTo>
                <a:lnTo>
                  <a:pt x="10293" y="3115"/>
                </a:lnTo>
                <a:lnTo>
                  <a:pt x="9928" y="3553"/>
                </a:lnTo>
                <a:lnTo>
                  <a:pt x="9417" y="4113"/>
                </a:lnTo>
                <a:lnTo>
                  <a:pt x="9149" y="4356"/>
                </a:lnTo>
                <a:lnTo>
                  <a:pt x="8857" y="4624"/>
                </a:lnTo>
                <a:lnTo>
                  <a:pt x="8298" y="5061"/>
                </a:lnTo>
                <a:lnTo>
                  <a:pt x="8030" y="5305"/>
                </a:lnTo>
                <a:lnTo>
                  <a:pt x="7787" y="5572"/>
                </a:lnTo>
                <a:lnTo>
                  <a:pt x="7714" y="5670"/>
                </a:lnTo>
                <a:lnTo>
                  <a:pt x="7616" y="5791"/>
                </a:lnTo>
                <a:lnTo>
                  <a:pt x="7470" y="5718"/>
                </a:lnTo>
                <a:lnTo>
                  <a:pt x="7300" y="5645"/>
                </a:lnTo>
                <a:lnTo>
                  <a:pt x="6935" y="5524"/>
                </a:lnTo>
                <a:lnTo>
                  <a:pt x="6570" y="5451"/>
                </a:lnTo>
                <a:lnTo>
                  <a:pt x="6254" y="5402"/>
                </a:lnTo>
                <a:lnTo>
                  <a:pt x="5767" y="5329"/>
                </a:lnTo>
                <a:lnTo>
                  <a:pt x="5280" y="5305"/>
                </a:lnTo>
                <a:lnTo>
                  <a:pt x="4794" y="5353"/>
                </a:lnTo>
                <a:lnTo>
                  <a:pt x="4307" y="5451"/>
                </a:lnTo>
                <a:lnTo>
                  <a:pt x="3942" y="5548"/>
                </a:lnTo>
                <a:lnTo>
                  <a:pt x="3601" y="5718"/>
                </a:lnTo>
                <a:lnTo>
                  <a:pt x="3431" y="5791"/>
                </a:lnTo>
                <a:lnTo>
                  <a:pt x="3261" y="5913"/>
                </a:lnTo>
                <a:lnTo>
                  <a:pt x="3139" y="6035"/>
                </a:lnTo>
                <a:lnTo>
                  <a:pt x="3017" y="6181"/>
                </a:lnTo>
                <a:lnTo>
                  <a:pt x="2871" y="6448"/>
                </a:lnTo>
                <a:lnTo>
                  <a:pt x="2823" y="6570"/>
                </a:lnTo>
                <a:lnTo>
                  <a:pt x="2798" y="6716"/>
                </a:lnTo>
                <a:lnTo>
                  <a:pt x="2798" y="6862"/>
                </a:lnTo>
                <a:lnTo>
                  <a:pt x="2823" y="7008"/>
                </a:lnTo>
                <a:lnTo>
                  <a:pt x="2871" y="7130"/>
                </a:lnTo>
                <a:lnTo>
                  <a:pt x="2969" y="7227"/>
                </a:lnTo>
                <a:lnTo>
                  <a:pt x="3042" y="7251"/>
                </a:lnTo>
                <a:lnTo>
                  <a:pt x="3115" y="7251"/>
                </a:lnTo>
                <a:lnTo>
                  <a:pt x="3285" y="7470"/>
                </a:lnTo>
                <a:lnTo>
                  <a:pt x="3455" y="7689"/>
                </a:lnTo>
                <a:lnTo>
                  <a:pt x="3650" y="7908"/>
                </a:lnTo>
                <a:lnTo>
                  <a:pt x="3869" y="8103"/>
                </a:lnTo>
                <a:lnTo>
                  <a:pt x="4307" y="8468"/>
                </a:lnTo>
                <a:lnTo>
                  <a:pt x="4769" y="8833"/>
                </a:lnTo>
                <a:lnTo>
                  <a:pt x="5086" y="9125"/>
                </a:lnTo>
                <a:lnTo>
                  <a:pt x="5402" y="9466"/>
                </a:lnTo>
                <a:lnTo>
                  <a:pt x="6010" y="10123"/>
                </a:lnTo>
                <a:lnTo>
                  <a:pt x="5962" y="10196"/>
                </a:lnTo>
                <a:lnTo>
                  <a:pt x="5864" y="10342"/>
                </a:lnTo>
                <a:lnTo>
                  <a:pt x="5767" y="10488"/>
                </a:lnTo>
                <a:lnTo>
                  <a:pt x="5499" y="10780"/>
                </a:lnTo>
                <a:lnTo>
                  <a:pt x="5110" y="11291"/>
                </a:lnTo>
                <a:lnTo>
                  <a:pt x="4721" y="11777"/>
                </a:lnTo>
                <a:lnTo>
                  <a:pt x="3820" y="12921"/>
                </a:lnTo>
                <a:lnTo>
                  <a:pt x="2871" y="14016"/>
                </a:lnTo>
                <a:lnTo>
                  <a:pt x="1995" y="14989"/>
                </a:lnTo>
                <a:lnTo>
                  <a:pt x="1582" y="15500"/>
                </a:lnTo>
                <a:lnTo>
                  <a:pt x="1168" y="16011"/>
                </a:lnTo>
                <a:lnTo>
                  <a:pt x="779" y="16571"/>
                </a:lnTo>
                <a:lnTo>
                  <a:pt x="584" y="16838"/>
                </a:lnTo>
                <a:lnTo>
                  <a:pt x="365" y="17106"/>
                </a:lnTo>
                <a:lnTo>
                  <a:pt x="244" y="17276"/>
                </a:lnTo>
                <a:lnTo>
                  <a:pt x="122" y="17422"/>
                </a:lnTo>
                <a:lnTo>
                  <a:pt x="49" y="17593"/>
                </a:lnTo>
                <a:lnTo>
                  <a:pt x="0" y="17787"/>
                </a:lnTo>
                <a:lnTo>
                  <a:pt x="0" y="17860"/>
                </a:lnTo>
                <a:lnTo>
                  <a:pt x="73" y="17909"/>
                </a:lnTo>
                <a:lnTo>
                  <a:pt x="122" y="17909"/>
                </a:lnTo>
                <a:lnTo>
                  <a:pt x="195" y="17885"/>
                </a:lnTo>
                <a:lnTo>
                  <a:pt x="219" y="17836"/>
                </a:lnTo>
                <a:lnTo>
                  <a:pt x="463" y="17763"/>
                </a:lnTo>
                <a:lnTo>
                  <a:pt x="682" y="17666"/>
                </a:lnTo>
                <a:lnTo>
                  <a:pt x="901" y="17544"/>
                </a:lnTo>
                <a:lnTo>
                  <a:pt x="1120" y="17398"/>
                </a:lnTo>
                <a:lnTo>
                  <a:pt x="1533" y="17106"/>
                </a:lnTo>
                <a:lnTo>
                  <a:pt x="1947" y="16838"/>
                </a:lnTo>
                <a:lnTo>
                  <a:pt x="2433" y="16522"/>
                </a:lnTo>
                <a:lnTo>
                  <a:pt x="2896" y="16206"/>
                </a:lnTo>
                <a:lnTo>
                  <a:pt x="3358" y="15865"/>
                </a:lnTo>
                <a:lnTo>
                  <a:pt x="3820" y="15524"/>
                </a:lnTo>
                <a:lnTo>
                  <a:pt x="4867" y="14697"/>
                </a:lnTo>
                <a:lnTo>
                  <a:pt x="5889" y="13845"/>
                </a:lnTo>
                <a:lnTo>
                  <a:pt x="6886" y="12945"/>
                </a:lnTo>
                <a:lnTo>
                  <a:pt x="7860" y="12045"/>
                </a:lnTo>
                <a:lnTo>
                  <a:pt x="7860" y="12021"/>
                </a:lnTo>
                <a:lnTo>
                  <a:pt x="9222" y="13261"/>
                </a:lnTo>
                <a:lnTo>
                  <a:pt x="9879" y="13870"/>
                </a:lnTo>
                <a:lnTo>
                  <a:pt x="10195" y="14210"/>
                </a:lnTo>
                <a:lnTo>
                  <a:pt x="10512" y="14527"/>
                </a:lnTo>
                <a:lnTo>
                  <a:pt x="10585" y="14600"/>
                </a:lnTo>
                <a:lnTo>
                  <a:pt x="10658" y="14624"/>
                </a:lnTo>
                <a:lnTo>
                  <a:pt x="10731" y="14624"/>
                </a:lnTo>
                <a:lnTo>
                  <a:pt x="10804" y="14600"/>
                </a:lnTo>
                <a:lnTo>
                  <a:pt x="10925" y="14648"/>
                </a:lnTo>
                <a:lnTo>
                  <a:pt x="11047" y="14673"/>
                </a:lnTo>
                <a:lnTo>
                  <a:pt x="11290" y="14721"/>
                </a:lnTo>
                <a:lnTo>
                  <a:pt x="11534" y="14697"/>
                </a:lnTo>
                <a:lnTo>
                  <a:pt x="11655" y="14673"/>
                </a:lnTo>
                <a:lnTo>
                  <a:pt x="11777" y="14624"/>
                </a:lnTo>
                <a:lnTo>
                  <a:pt x="11923" y="14527"/>
                </a:lnTo>
                <a:lnTo>
                  <a:pt x="12045" y="14429"/>
                </a:lnTo>
                <a:lnTo>
                  <a:pt x="12142" y="14283"/>
                </a:lnTo>
                <a:lnTo>
                  <a:pt x="12239" y="14137"/>
                </a:lnTo>
                <a:lnTo>
                  <a:pt x="12312" y="13967"/>
                </a:lnTo>
                <a:lnTo>
                  <a:pt x="12385" y="13797"/>
                </a:lnTo>
                <a:lnTo>
                  <a:pt x="12458" y="13480"/>
                </a:lnTo>
                <a:lnTo>
                  <a:pt x="12531" y="13091"/>
                </a:lnTo>
                <a:lnTo>
                  <a:pt x="12580" y="12653"/>
                </a:lnTo>
                <a:lnTo>
                  <a:pt x="12580" y="12240"/>
                </a:lnTo>
                <a:lnTo>
                  <a:pt x="12556" y="11802"/>
                </a:lnTo>
                <a:lnTo>
                  <a:pt x="12483" y="11364"/>
                </a:lnTo>
                <a:lnTo>
                  <a:pt x="12385" y="10950"/>
                </a:lnTo>
                <a:lnTo>
                  <a:pt x="12264" y="10536"/>
                </a:lnTo>
                <a:lnTo>
                  <a:pt x="12093" y="10171"/>
                </a:lnTo>
                <a:lnTo>
                  <a:pt x="12337" y="9977"/>
                </a:lnTo>
                <a:lnTo>
                  <a:pt x="12580" y="9758"/>
                </a:lnTo>
                <a:lnTo>
                  <a:pt x="12994" y="9295"/>
                </a:lnTo>
                <a:lnTo>
                  <a:pt x="13407" y="8833"/>
                </a:lnTo>
                <a:lnTo>
                  <a:pt x="13845" y="8371"/>
                </a:lnTo>
                <a:lnTo>
                  <a:pt x="13918" y="8322"/>
                </a:lnTo>
                <a:lnTo>
                  <a:pt x="13967" y="8273"/>
                </a:lnTo>
                <a:lnTo>
                  <a:pt x="14259" y="8006"/>
                </a:lnTo>
                <a:lnTo>
                  <a:pt x="14575" y="7714"/>
                </a:lnTo>
                <a:lnTo>
                  <a:pt x="14721" y="7543"/>
                </a:lnTo>
                <a:lnTo>
                  <a:pt x="14867" y="7373"/>
                </a:lnTo>
                <a:lnTo>
                  <a:pt x="14965" y="7203"/>
                </a:lnTo>
                <a:lnTo>
                  <a:pt x="15062" y="7057"/>
                </a:lnTo>
                <a:lnTo>
                  <a:pt x="15427" y="7154"/>
                </a:lnTo>
                <a:lnTo>
                  <a:pt x="15865" y="7203"/>
                </a:lnTo>
                <a:lnTo>
                  <a:pt x="16279" y="7227"/>
                </a:lnTo>
                <a:lnTo>
                  <a:pt x="16498" y="7203"/>
                </a:lnTo>
                <a:lnTo>
                  <a:pt x="16717" y="7178"/>
                </a:lnTo>
                <a:lnTo>
                  <a:pt x="16911" y="7130"/>
                </a:lnTo>
                <a:lnTo>
                  <a:pt x="17106" y="7057"/>
                </a:lnTo>
                <a:lnTo>
                  <a:pt x="17300" y="6959"/>
                </a:lnTo>
                <a:lnTo>
                  <a:pt x="17446" y="6862"/>
                </a:lnTo>
                <a:lnTo>
                  <a:pt x="17617" y="6740"/>
                </a:lnTo>
                <a:lnTo>
                  <a:pt x="17738" y="6594"/>
                </a:lnTo>
                <a:lnTo>
                  <a:pt x="17836" y="6424"/>
                </a:lnTo>
                <a:lnTo>
                  <a:pt x="17909" y="6229"/>
                </a:lnTo>
                <a:lnTo>
                  <a:pt x="17957" y="6108"/>
                </a:lnTo>
                <a:lnTo>
                  <a:pt x="17957" y="5986"/>
                </a:lnTo>
                <a:lnTo>
                  <a:pt x="17933" y="5864"/>
                </a:lnTo>
                <a:lnTo>
                  <a:pt x="17909" y="5743"/>
                </a:lnTo>
                <a:lnTo>
                  <a:pt x="17811" y="5548"/>
                </a:lnTo>
                <a:lnTo>
                  <a:pt x="17690" y="5353"/>
                </a:lnTo>
                <a:lnTo>
                  <a:pt x="17495" y="5183"/>
                </a:lnTo>
                <a:lnTo>
                  <a:pt x="17325" y="5013"/>
                </a:lnTo>
                <a:lnTo>
                  <a:pt x="16960" y="4721"/>
                </a:lnTo>
                <a:lnTo>
                  <a:pt x="16692" y="4453"/>
                </a:lnTo>
                <a:lnTo>
                  <a:pt x="16425" y="4161"/>
                </a:lnTo>
                <a:lnTo>
                  <a:pt x="15914" y="3577"/>
                </a:lnTo>
                <a:lnTo>
                  <a:pt x="15403" y="2993"/>
                </a:lnTo>
                <a:lnTo>
                  <a:pt x="15135" y="2701"/>
                </a:lnTo>
                <a:lnTo>
                  <a:pt x="14843" y="2434"/>
                </a:lnTo>
                <a:lnTo>
                  <a:pt x="14283" y="1996"/>
                </a:lnTo>
                <a:lnTo>
                  <a:pt x="14016" y="1777"/>
                </a:lnTo>
                <a:lnTo>
                  <a:pt x="13772" y="1533"/>
                </a:lnTo>
                <a:lnTo>
                  <a:pt x="13529" y="1266"/>
                </a:lnTo>
                <a:lnTo>
                  <a:pt x="13310" y="998"/>
                </a:lnTo>
                <a:lnTo>
                  <a:pt x="13091" y="706"/>
                </a:lnTo>
                <a:lnTo>
                  <a:pt x="12848" y="438"/>
                </a:lnTo>
                <a:lnTo>
                  <a:pt x="12677" y="292"/>
                </a:lnTo>
                <a:lnTo>
                  <a:pt x="12507" y="171"/>
                </a:lnTo>
                <a:lnTo>
                  <a:pt x="12337" y="98"/>
                </a:lnTo>
                <a:lnTo>
                  <a:pt x="12142" y="25"/>
                </a:lnTo>
                <a:lnTo>
                  <a:pt x="11947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402722" y="1537756"/>
            <a:ext cx="1099508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fr-FR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</a:t>
            </a:r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s’exprimer: </a:t>
            </a:r>
          </a:p>
          <a:p>
            <a:r>
              <a:rPr lang="fr-FR" sz="3600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dire vos préférences sportives</a:t>
            </a:r>
          </a:p>
          <a:p>
            <a:r>
              <a:rPr lang="fr-FR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– </a:t>
            </a:r>
            <a:r>
              <a:rPr lang="fr-FR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parler de votre participation aux jeux sportifs</a:t>
            </a:r>
          </a:p>
          <a:p>
            <a:r>
              <a:rPr lang="fr-FR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– demander ou donner une information sur </a:t>
            </a:r>
            <a:r>
              <a:rPr lang="fr-FR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 championnats </a:t>
            </a:r>
            <a:r>
              <a:rPr lang="fr-FR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et sur les Jeux </a:t>
            </a:r>
            <a:r>
              <a:rPr lang="fr-FR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Olympiques</a:t>
            </a:r>
          </a:p>
          <a:p>
            <a:endParaRPr lang="fr-FR" sz="3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à découvrir </a:t>
            </a:r>
            <a:endParaRPr lang="fr-FR" sz="3200" b="1" dirty="0" smtClean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fr-FR" sz="32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– </a:t>
            </a:r>
            <a:r>
              <a:rPr lang="fr-FR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la France sportive</a:t>
            </a:r>
            <a:endParaRPr lang="fr-FR" sz="5400" b="1" dirty="0" smtClean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2290" name="AutoShape 2" descr="Des chercheurs recommandent la vaccination contre la rougeole avant l'entrée  à l'école | Radio-Canada.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292" name="AutoShape 4" descr="Des chercheurs recommandent la vaccination contre la rougeole avant l'entrée  à l'école | Radio-Canada.c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Quels sont les sports présents aux Jeux olympiques ? - Sport fitnes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9" b="14836"/>
          <a:stretch/>
        </p:blipFill>
        <p:spPr bwMode="auto">
          <a:xfrm>
            <a:off x="6250394" y="4137379"/>
            <a:ext cx="5237561" cy="2604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517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9091" y="187628"/>
            <a:ext cx="77153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Verification du devoir</a:t>
            </a:r>
            <a:endParaRPr lang="ru-RU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810" y="833959"/>
            <a:ext cx="11777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Observez l’image et faites des phrases utilisant le conditionnel présent et décrivez son costume.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2820" y="2134525"/>
            <a:ext cx="8241349" cy="4356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Il voudrait se déguiser en clown. </a:t>
            </a:r>
          </a:p>
          <a:p>
            <a:r>
              <a:rPr lang="fr-FR" sz="5400" b="1" dirty="0" smtClean="0">
                <a:solidFill>
                  <a:srgbClr val="002060"/>
                </a:solidFill>
                <a:latin typeface="French Script MT" panose="03020402040607040605" pitchFamily="66" charset="0"/>
              </a:rPr>
              <a:t>	Pour se déguiser en clown, il faut mettre un chapeau multicolore avec une fleur, un costume de différentes couleurs, un pantalon à carreaux etc...</a:t>
            </a:r>
            <a:endParaRPr lang="ru-RU" sz="5400" b="1" dirty="0">
              <a:solidFill>
                <a:srgbClr val="002060"/>
              </a:solidFill>
            </a:endParaRPr>
          </a:p>
        </p:txBody>
      </p:sp>
      <p:pic>
        <p:nvPicPr>
          <p:cNvPr id="12" name="Picture 4" descr="dressforfun Déguisement pour Enfant / ado Clown | Magnifique Costume  bariolé + Chapeau Mou avec des appliqués de Fleurs | arlequin Costume  Carnaval (3-4 Ans | no. 300800): Amazon.fr: Jeux et Joue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0" y="2034288"/>
            <a:ext cx="2839998" cy="473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36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1048" y="196532"/>
            <a:ext cx="64005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Dialogue à lire et à </a:t>
            </a:r>
            <a:r>
              <a:rPr lang="en-US" sz="3600" b="1" dirty="0" err="1" smtClean="0"/>
              <a:t>comprendre</a:t>
            </a:r>
            <a:endParaRPr lang="en-US" sz="3600" b="1" dirty="0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26" y="842863"/>
            <a:ext cx="1162700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Tu aimes le sport?</a:t>
            </a:r>
          </a:p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– Oui, beaucoup.</a:t>
            </a:r>
          </a:p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– Tu en fais souvent?</a:t>
            </a:r>
          </a:p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– Euh ... oui. J’aime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le foot, le 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volley, le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basket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et aussi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le tennis.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fais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fr-F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 la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natation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du cyclisme 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et parfois </a:t>
            </a:r>
            <a:r>
              <a:rPr lang="fr-F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je fais </a:t>
            </a:r>
            <a:r>
              <a:rPr lang="fr-FR" sz="3600" b="1" dirty="0">
                <a:latin typeface="Arial" panose="020B0604020202020204" pitchFamily="34" charset="0"/>
                <a:cs typeface="Arial" panose="020B0604020202020204" pitchFamily="34" charset="0"/>
              </a:rPr>
              <a:t>de l’athlétisme</a:t>
            </a:r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– Tiens! Tu es un bon sportif. Mais où t’entraînes-tu?</a:t>
            </a:r>
          </a:p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– Euh ... Devant la télé.</a:t>
            </a:r>
          </a:p>
          <a:p>
            <a:r>
              <a:rPr lang="fr-FR" sz="3600" dirty="0">
                <a:latin typeface="Arial" panose="020B0604020202020204" pitchFamily="34" charset="0"/>
                <a:cs typeface="Arial" panose="020B0604020202020204" pitchFamily="34" charset="0"/>
              </a:rPr>
              <a:t>– Ah! Ah!</a:t>
            </a:r>
            <a:endParaRPr lang="fr-FR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259604" y="3591061"/>
            <a:ext cx="3738176" cy="15024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8654602" y="3591061"/>
            <a:ext cx="257577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2823114" y="4146997"/>
            <a:ext cx="4015568" cy="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349" y="4754819"/>
            <a:ext cx="3644721" cy="19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6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regarder!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videoplayback (1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4333" y="1289809"/>
            <a:ext cx="8184503" cy="464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79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6" name="Image 3" descr="M:\Didactisations\Adomania\Sport\Captures\2.Raphaelle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246" y="1082898"/>
            <a:ext cx="1584100" cy="1634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7" name="Image 4" descr="M:\Didactisations\Adomania\Sport\Captures\3.Hugo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06457" y="1082898"/>
            <a:ext cx="1729227" cy="16345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8" name="Image 5" descr="M:\Didactisations\Adomania\Sport\Captures\4.Gregoire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105565" y="3911599"/>
            <a:ext cx="1833150" cy="1819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9" name="Image 6" descr="M:\Didactisations\Adomania\Sport\Captures\5.Benjamin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246" y="3911598"/>
            <a:ext cx="1584100" cy="1819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0" name="Image 1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709" y="943016"/>
            <a:ext cx="926160" cy="836054"/>
          </a:xfrm>
          <a:prstGeom prst="rect">
            <a:avLst/>
          </a:prstGeom>
        </p:spPr>
      </p:pic>
      <p:pic>
        <p:nvPicPr>
          <p:cNvPr id="41" name="Image 13" descr="P:\Didac_TV5\Adomania\Sport\OpenClipart\Icones_modif\baske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69" y="1361043"/>
            <a:ext cx="967159" cy="803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Image 2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648" y="1779070"/>
            <a:ext cx="911412" cy="808774"/>
          </a:xfrm>
          <a:prstGeom prst="rect">
            <a:avLst/>
          </a:prstGeom>
        </p:spPr>
      </p:pic>
      <p:pic>
        <p:nvPicPr>
          <p:cNvPr id="43" name="Image 17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060" y="2193121"/>
            <a:ext cx="885040" cy="726692"/>
          </a:xfrm>
          <a:prstGeom prst="rect">
            <a:avLst/>
          </a:prstGeom>
        </p:spPr>
      </p:pic>
      <p:pic>
        <p:nvPicPr>
          <p:cNvPr id="44" name="Image 16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0066" y="2604764"/>
            <a:ext cx="831106" cy="749774"/>
          </a:xfrm>
          <a:prstGeom prst="rect">
            <a:avLst/>
          </a:prstGeom>
        </p:spPr>
      </p:pic>
      <p:pic>
        <p:nvPicPr>
          <p:cNvPr id="45" name="Image 9" descr="P:\Didac_TV5\Adomania\Sport\OpenClipart\Icones_modif\kendo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1172" y="2979651"/>
            <a:ext cx="912616" cy="752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Image 12" descr="P:\Didac_TV5\Adomania\Sport\OpenClipart\Icones_modif\natation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3788" y="3419899"/>
            <a:ext cx="951549" cy="791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Image 3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420" y="3815522"/>
            <a:ext cx="932533" cy="836119"/>
          </a:xfrm>
          <a:prstGeom prst="rect">
            <a:avLst/>
          </a:prstGeom>
        </p:spPr>
      </p:pic>
      <p:pic>
        <p:nvPicPr>
          <p:cNvPr id="48" name="Image 11" descr="P:\Didac_TV5\Adomania\Sport\OpenClipart\Icones_modif\rugby1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55419" y="4607016"/>
            <a:ext cx="932533" cy="892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Image 14" descr="P:\Didac_TV5\Adomania\Sport\OpenClipart\Icones_modif\tennis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6275" y="4948482"/>
            <a:ext cx="989143" cy="989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Image 20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6624" y="5231462"/>
            <a:ext cx="1009649" cy="898882"/>
          </a:xfrm>
          <a:prstGeom prst="rect">
            <a:avLst/>
          </a:prstGeom>
        </p:spPr>
      </p:pic>
      <p:pic>
        <p:nvPicPr>
          <p:cNvPr id="51" name="Image 19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580" y="5643589"/>
            <a:ext cx="1127042" cy="83448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03507" y="2735147"/>
            <a:ext cx="11755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Raphaëlle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610234" y="2735147"/>
            <a:ext cx="721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Hugo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4901" y="5714173"/>
            <a:ext cx="1052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Grégoire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0454741" y="5753121"/>
            <a:ext cx="1134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Benjamin</a:t>
            </a:r>
            <a:endParaRPr lang="ru-RU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2010820" y="2302308"/>
            <a:ext cx="6544598" cy="2079150"/>
          </a:xfrm>
          <a:prstGeom prst="straightConnector1">
            <a:avLst/>
          </a:prstGeom>
          <a:ln w="28575">
            <a:solidFill>
              <a:srgbClr val="F33D6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099028" y="1584101"/>
            <a:ext cx="6006537" cy="5151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37" idx="1"/>
            <a:endCxn id="49" idx="0"/>
          </p:cNvCxnSpPr>
          <p:nvPr/>
        </p:nvCxnSpPr>
        <p:spPr>
          <a:xfrm flipH="1">
            <a:off x="8060847" y="1900170"/>
            <a:ext cx="2045610" cy="30483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>
            <a:off x="7566273" y="5145158"/>
            <a:ext cx="2539292" cy="882781"/>
          </a:xfrm>
          <a:prstGeom prst="straightConnector1">
            <a:avLst/>
          </a:prstGeom>
          <a:ln w="28575">
            <a:solidFill>
              <a:srgbClr val="02BE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 flipV="1">
            <a:off x="3447633" y="2193122"/>
            <a:ext cx="6657932" cy="2923636"/>
          </a:xfrm>
          <a:prstGeom prst="straightConnector1">
            <a:avLst/>
          </a:prstGeom>
          <a:ln w="28575">
            <a:solidFill>
              <a:srgbClr val="02BE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/>
          <p:nvPr/>
        </p:nvCxnSpPr>
        <p:spPr>
          <a:xfrm flipV="1">
            <a:off x="2010820" y="5053147"/>
            <a:ext cx="5555452" cy="36353"/>
          </a:xfrm>
          <a:prstGeom prst="straightConnector1">
            <a:avLst/>
          </a:prstGeom>
          <a:ln w="28575">
            <a:solidFill>
              <a:srgbClr val="02BE2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Прямоугольник 56"/>
          <p:cNvSpPr/>
          <p:nvPr/>
        </p:nvSpPr>
        <p:spPr>
          <a:xfrm>
            <a:off x="0" y="78247"/>
            <a:ext cx="1215765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400" dirty="0" smtClean="0">
                <a:latin typeface="Tahoma" panose="020B060403050404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Regardez </a:t>
            </a:r>
            <a:r>
              <a:rPr lang="fr-FR" sz="2400" dirty="0">
                <a:latin typeface="Tahoma" panose="020B060403050404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la vidéo. </a:t>
            </a:r>
            <a:endParaRPr lang="fr-FR" sz="2400" dirty="0" smtClean="0">
              <a:latin typeface="Tahoma" panose="020B0604030504040204" pitchFamily="34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/>
            <a:r>
              <a:rPr lang="fr-FR" sz="2400" dirty="0" smtClean="0">
                <a:latin typeface="Tahoma" panose="020B060403050404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Quels </a:t>
            </a:r>
            <a:r>
              <a:rPr lang="fr-FR" sz="2400" dirty="0">
                <a:latin typeface="Tahoma" panose="020B060403050404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sports est-ce que les élèves aiment ? </a:t>
            </a:r>
            <a:r>
              <a:rPr lang="fr-FR" sz="2400" dirty="0" smtClean="0">
                <a:latin typeface="Tahoma" panose="020B060403050404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Reliez </a:t>
            </a:r>
            <a:r>
              <a:rPr lang="fr-FR" sz="2400" dirty="0">
                <a:latin typeface="Tahoma" panose="020B060403050404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chaque élève à un ou plusieurs sports.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384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répondre!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AutoShape 3" descr="Terrain-modif"/>
          <p:cNvSpPr>
            <a:spLocks noChangeArrowheads="1"/>
          </p:cNvSpPr>
          <p:nvPr/>
        </p:nvSpPr>
        <p:spPr bwMode="auto">
          <a:xfrm>
            <a:off x="321296" y="1279637"/>
            <a:ext cx="11424236" cy="5340104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2800" b="1" dirty="0"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Au collège, ils font</a:t>
            </a:r>
            <a:r>
              <a:rPr lang="fr-FR" sz="2800" b="1" dirty="0" smtClean="0"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3200" dirty="0">
                <a:latin typeface="Comic Sans MS" panose="030F0702030302020204" pitchFamily="66" charset="0"/>
              </a:rPr>
              <a:t>du foot, </a:t>
            </a:r>
            <a:endParaRPr lang="fr-FR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3200" dirty="0" smtClean="0">
                <a:latin typeface="Comic Sans MS" panose="030F0702030302020204" pitchFamily="66" charset="0"/>
              </a:rPr>
              <a:t>du </a:t>
            </a:r>
            <a:r>
              <a:rPr lang="fr-FR" sz="3200" dirty="0">
                <a:latin typeface="Comic Sans MS" panose="030F0702030302020204" pitchFamily="66" charset="0"/>
              </a:rPr>
              <a:t>tir à l’arc</a:t>
            </a:r>
            <a:r>
              <a:rPr lang="fr-FR" sz="3200" dirty="0" smtClean="0">
                <a:latin typeface="Comic Sans MS" panose="030F0702030302020204" pitchFamily="66" charset="0"/>
              </a:rPr>
              <a:t>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3200" dirty="0" smtClean="0">
                <a:latin typeface="Comic Sans MS" panose="030F0702030302020204" pitchFamily="66" charset="0"/>
              </a:rPr>
              <a:t> </a:t>
            </a:r>
            <a:r>
              <a:rPr lang="fr-FR" sz="3200" dirty="0">
                <a:latin typeface="Comic Sans MS" panose="030F0702030302020204" pitchFamily="66" charset="0"/>
              </a:rPr>
              <a:t>de la course d’orientation, </a:t>
            </a:r>
            <a:endParaRPr lang="fr-FR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3200" dirty="0" smtClean="0">
                <a:latin typeface="Comic Sans MS" panose="030F0702030302020204" pitchFamily="66" charset="0"/>
              </a:rPr>
              <a:t>de </a:t>
            </a:r>
            <a:r>
              <a:rPr lang="fr-FR" sz="3200" dirty="0">
                <a:latin typeface="Comic Sans MS" panose="030F0702030302020204" pitchFamily="66" charset="0"/>
              </a:rPr>
              <a:t>l’escalade, </a:t>
            </a:r>
            <a:endParaRPr lang="fr-FR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3200" dirty="0" smtClean="0">
                <a:latin typeface="Comic Sans MS" panose="030F0702030302020204" pitchFamily="66" charset="0"/>
              </a:rPr>
              <a:t>du </a:t>
            </a:r>
            <a:r>
              <a:rPr lang="fr-FR" sz="3200" dirty="0">
                <a:latin typeface="Comic Sans MS" panose="030F0702030302020204" pitchFamily="66" charset="0"/>
              </a:rPr>
              <a:t>badminton, </a:t>
            </a:r>
            <a:endParaRPr lang="fr-FR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3200" dirty="0" smtClean="0">
                <a:latin typeface="Comic Sans MS" panose="030F0702030302020204" pitchFamily="66" charset="0"/>
              </a:rPr>
              <a:t>du </a:t>
            </a:r>
            <a:r>
              <a:rPr lang="fr-FR" sz="3200" dirty="0">
                <a:latin typeface="Comic Sans MS" panose="030F0702030302020204" pitchFamily="66" charset="0"/>
              </a:rPr>
              <a:t>volley, de l’athlétisme, </a:t>
            </a:r>
            <a:endParaRPr lang="fr-FR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3200" dirty="0" smtClean="0">
                <a:latin typeface="Comic Sans MS" panose="030F0702030302020204" pitchFamily="66" charset="0"/>
              </a:rPr>
              <a:t>de </a:t>
            </a:r>
            <a:r>
              <a:rPr lang="fr-FR" sz="3200" dirty="0">
                <a:latin typeface="Comic Sans MS" panose="030F0702030302020204" pitchFamily="66" charset="0"/>
              </a:rPr>
              <a:t>la natation </a:t>
            </a:r>
            <a:r>
              <a:rPr lang="fr-FR" sz="3200" dirty="0" smtClean="0">
                <a:latin typeface="Comic Sans MS" panose="030F0702030302020204" pitchFamily="66" charset="0"/>
              </a:rPr>
              <a:t>et </a:t>
            </a:r>
            <a:r>
              <a:rPr lang="fr-FR" sz="3200" dirty="0">
                <a:latin typeface="Comic Sans MS" panose="030F0702030302020204" pitchFamily="66" charset="0"/>
              </a:rPr>
              <a:t>du cirque. </a:t>
            </a:r>
            <a:r>
              <a:rPr lang="fr-FR" sz="3200" dirty="0">
                <a:solidFill>
                  <a:srgbClr val="EB45B4"/>
                </a:solidFill>
                <a:latin typeface="Comic Sans MS" panose="030F0702030302020204" pitchFamily="66" charset="0"/>
              </a:rPr>
              <a:t>(dit par le professeur) </a:t>
            </a:r>
            <a:endParaRPr lang="ru-RU" sz="3200" dirty="0">
              <a:solidFill>
                <a:srgbClr val="EB45B4"/>
              </a:solidFill>
              <a:effectLst/>
              <a:latin typeface="Comic Sans MS" panose="030F0702030302020204" pitchFamily="66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44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</a:t>
            </a:r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répondre!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AutoShape 4" descr="rue-modif"/>
          <p:cNvSpPr>
            <a:spLocks noChangeArrowheads="1"/>
          </p:cNvSpPr>
          <p:nvPr/>
        </p:nvSpPr>
        <p:spPr bwMode="auto">
          <a:xfrm>
            <a:off x="386366" y="1043189"/>
            <a:ext cx="11114468" cy="5576551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3200" b="1" dirty="0"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Dans la rue, ils font</a:t>
            </a:r>
            <a:r>
              <a:rPr lang="fr-FR" sz="3200" b="1" dirty="0" smtClean="0">
                <a:effectLst/>
                <a:latin typeface="Tahoma" panose="020B060403050404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3600" dirty="0" smtClean="0"/>
              <a:t>de </a:t>
            </a:r>
            <a:r>
              <a:rPr lang="fr-FR" sz="3600" dirty="0"/>
              <a:t>la trottinette, </a:t>
            </a:r>
            <a:endParaRPr lang="fr-FR" sz="3600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3600" dirty="0" smtClean="0"/>
              <a:t>du </a:t>
            </a:r>
            <a:r>
              <a:rPr lang="fr-FR" sz="3600" dirty="0"/>
              <a:t>skateboard </a:t>
            </a:r>
            <a:endParaRPr lang="fr-FR" sz="3600" dirty="0" smtClean="0"/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fr-FR" sz="3600" dirty="0" smtClean="0"/>
              <a:t>et </a:t>
            </a:r>
            <a:r>
              <a:rPr lang="fr-FR" sz="3600" dirty="0"/>
              <a:t>du vélo.</a:t>
            </a:r>
            <a:endParaRPr lang="ru-RU" sz="5400" dirty="0">
              <a:effectLst/>
              <a:latin typeface="Tahoma" panose="020B060403050404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38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86218" y="177137"/>
            <a:ext cx="654449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smtClean="0">
                <a:solidFill>
                  <a:srgbClr val="002060"/>
                </a:solidFill>
                <a:latin typeface="Comic Sans MS" pitchFamily="66" charset="0"/>
                <a:cs typeface="Arial" panose="020B0604020202020204" pitchFamily="34" charset="0"/>
              </a:rPr>
              <a:t>À retenir!</a:t>
            </a:r>
            <a:endParaRPr lang="ru-RU" sz="3600" b="1" dirty="0">
              <a:solidFill>
                <a:srgbClr val="002060"/>
              </a:solidFill>
              <a:latin typeface="Comic Sans MS" pitchFamily="66" charset="0"/>
              <a:cs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l="16016" t="18266" r="15685" b="5854"/>
          <a:stretch/>
        </p:blipFill>
        <p:spPr>
          <a:xfrm>
            <a:off x="1486463" y="867816"/>
            <a:ext cx="8886422" cy="55507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86463" y="3445235"/>
            <a:ext cx="176683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000" dirty="0">
                <a:latin typeface="CenturySchoolbook"/>
              </a:rPr>
              <a:t>De la natation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46608" y="3447311"/>
            <a:ext cx="1308371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000" dirty="0">
                <a:latin typeface="CenturySchoolbook"/>
              </a:rPr>
              <a:t>Du</a:t>
            </a:r>
            <a:r>
              <a:rPr lang="fr-FR" dirty="0">
                <a:latin typeface="CenturySchoolbook"/>
              </a:rPr>
              <a:t> hockey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73430" y="3448817"/>
            <a:ext cx="1462260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sz="2000" dirty="0">
                <a:latin typeface="CenturySchoolbook"/>
              </a:rPr>
              <a:t>Du</a:t>
            </a:r>
            <a:r>
              <a:rPr lang="fr-FR" dirty="0">
                <a:latin typeface="CenturySchoolbook"/>
              </a:rPr>
              <a:t> cyclisme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625974" y="3445235"/>
            <a:ext cx="1827744" cy="4001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fr-FR" dirty="0">
                <a:latin typeface="CenturySchoolbook"/>
              </a:rPr>
              <a:t>De </a:t>
            </a:r>
            <a:r>
              <a:rPr lang="fr-FR" sz="2000" dirty="0">
                <a:latin typeface="CenturySchoolbook"/>
              </a:rPr>
              <a:t>l’athlétisme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49377" y="6387833"/>
            <a:ext cx="12282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enturySchoolbook"/>
              </a:rPr>
              <a:t>Du </a:t>
            </a:r>
            <a:r>
              <a:rPr lang="fr-FR" sz="2000" dirty="0">
                <a:latin typeface="CenturySchoolbook"/>
              </a:rPr>
              <a:t>tennis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11471" y="6418611"/>
            <a:ext cx="9797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enturySchoolbook"/>
              </a:rPr>
              <a:t>Du judo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73430" y="6387833"/>
            <a:ext cx="15568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enturySchoolbook"/>
              </a:rPr>
              <a:t>De </a:t>
            </a:r>
            <a:r>
              <a:rPr lang="fr-FR" sz="2000" dirty="0">
                <a:latin typeface="CenturySchoolbook"/>
              </a:rPr>
              <a:t>l’escrime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9278249" y="6387833"/>
            <a:ext cx="12009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latin typeface="CenturySchoolbook"/>
              </a:rPr>
              <a:t>Du </a:t>
            </a:r>
            <a:r>
              <a:rPr lang="fr-FR" sz="2000" dirty="0">
                <a:latin typeface="CenturySchoolbook"/>
              </a:rPr>
              <a:t>volley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117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1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Shabl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Shablon</Template>
  <TotalTime>5787</TotalTime>
  <Words>311</Words>
  <Application>Microsoft Office PowerPoint</Application>
  <PresentationFormat>Широкоэкранный</PresentationFormat>
  <Paragraphs>86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Arial Unicode MS</vt:lpstr>
      <vt:lpstr>MS Mincho</vt:lpstr>
      <vt:lpstr>Arial</vt:lpstr>
      <vt:lpstr>Calibri</vt:lpstr>
      <vt:lpstr>Calibri Light</vt:lpstr>
      <vt:lpstr>CenturySchoolbook</vt:lpstr>
      <vt:lpstr>Comic Sans MS</vt:lpstr>
      <vt:lpstr>French Script MT</vt:lpstr>
      <vt:lpstr>Tahoma</vt:lpstr>
      <vt:lpstr>Times New Roman</vt:lpstr>
      <vt:lpstr>Wingdings</vt:lpstr>
      <vt:lpstr>Shablon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Документы</dc:creator>
  <cp:lastModifiedBy>kamron</cp:lastModifiedBy>
  <cp:revision>236</cp:revision>
  <dcterms:created xsi:type="dcterms:W3CDTF">2020-09-27T12:11:07Z</dcterms:created>
  <dcterms:modified xsi:type="dcterms:W3CDTF">2021-01-07T03:40:41Z</dcterms:modified>
</cp:coreProperties>
</file>