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89" r:id="rId2"/>
    <p:sldId id="287" r:id="rId3"/>
    <p:sldId id="299" r:id="rId4"/>
    <p:sldId id="269" r:id="rId5"/>
    <p:sldId id="313" r:id="rId6"/>
    <p:sldId id="314" r:id="rId7"/>
    <p:sldId id="329" r:id="rId8"/>
    <p:sldId id="303" r:id="rId9"/>
    <p:sldId id="318" r:id="rId10"/>
    <p:sldId id="319" r:id="rId11"/>
    <p:sldId id="320" r:id="rId12"/>
    <p:sldId id="330" r:id="rId13"/>
    <p:sldId id="315" r:id="rId14"/>
    <p:sldId id="316" r:id="rId15"/>
    <p:sldId id="331" r:id="rId16"/>
    <p:sldId id="332" r:id="rId17"/>
    <p:sldId id="333" r:id="rId18"/>
    <p:sldId id="328" r:id="rId19"/>
    <p:sldId id="288" r:id="rId20"/>
    <p:sldId id="270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45B4"/>
    <a:srgbClr val="F33D68"/>
    <a:srgbClr val="02BE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32" autoAdjust="0"/>
    <p:restoredTop sz="85819" autoAdjust="0"/>
  </p:normalViewPr>
  <p:slideViewPr>
    <p:cSldViewPr snapToGrid="0">
      <p:cViewPr varScale="1">
        <p:scale>
          <a:sx n="66" d="100"/>
          <a:sy n="66" d="100"/>
        </p:scale>
        <p:origin x="612" y="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F1EB4A-7CAA-48DF-AE27-60C412795D77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00BBF-5946-4209-978B-0B8435A71D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097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690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240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189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r>
              <a:rPr lang="ru-RU"/>
              <a:t>Вставка рисунка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r>
              <a:rPr lang="ru-RU"/>
              <a:t>Вставка рисунка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r>
              <a:rPr lang="ru-RU"/>
              <a:t>Вставка рисунка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05456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072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481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7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30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312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908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766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941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F6427-7211-444C-B0E9-9D7623CC965E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43924-36BD-44A4-B824-EB87702FAE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047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2.png"/><Relationship Id="rId7" Type="http://schemas.openxmlformats.org/officeDocument/2006/relationships/image" Target="../media/image14.jpe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Relationship Id="rId6" Type="http://schemas.microsoft.com/office/2007/relationships/hdphoto" Target="../media/hdphoto7.wdp"/><Relationship Id="rId5" Type="http://schemas.openxmlformats.org/officeDocument/2006/relationships/image" Target="../media/image13.png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9.wdp"/><Relationship Id="rId7" Type="http://schemas.microsoft.com/office/2007/relationships/hdphoto" Target="../media/hdphoto10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microsoft.com/office/2007/relationships/hdphoto" Target="../media/hdphoto1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166370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004551" y="1987399"/>
            <a:ext cx="10959921" cy="1876473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marL="38918">
              <a:spcBef>
                <a:spcPts val="233"/>
              </a:spcBef>
            </a:pPr>
            <a:r>
              <a:rPr lang="en-US" sz="6000" b="1" dirty="0" smtClean="0"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THÈME: </a:t>
            </a:r>
            <a:r>
              <a:rPr lang="fr-FR" sz="6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QUOI </a:t>
            </a:r>
            <a:r>
              <a:rPr lang="fr-FR" sz="6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DÉGUISENT-ILS?</a:t>
            </a:r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284886" y="2001758"/>
            <a:ext cx="569777" cy="1833066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lang="ru-RU" sz="2396" dirty="0" smtClean="0"/>
          </a:p>
          <a:p>
            <a:endParaRPr lang="ru-RU" sz="2396" dirty="0"/>
          </a:p>
          <a:p>
            <a:endParaRPr lang="ru-RU" sz="2396" dirty="0" smtClean="0"/>
          </a:p>
          <a:p>
            <a:endParaRPr sz="2396" dirty="0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949173" y="294651"/>
            <a:ext cx="1817002" cy="95454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 dirty="0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949172" y="294651"/>
            <a:ext cx="1817003" cy="954544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9994974" y="448705"/>
            <a:ext cx="1659998" cy="526322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 algn="ctr">
              <a:spcBef>
                <a:spcPts val="265"/>
              </a:spcBef>
            </a:pPr>
            <a:r>
              <a:rPr lang="en-US" sz="3200" b="1" spc="21" dirty="0" smtClean="0">
                <a:solidFill>
                  <a:srgbClr val="FEFEFE"/>
                </a:solidFill>
                <a:latin typeface="Arial"/>
                <a:cs typeface="Arial"/>
              </a:rPr>
              <a:t>7-classe</a:t>
            </a:r>
          </a:p>
        </p:txBody>
      </p:sp>
      <p:sp>
        <p:nvSpPr>
          <p:cNvPr id="31" name="object 2">
            <a:extLst>
              <a:ext uri="{FF2B5EF4-FFF2-40B4-BE49-F238E27FC236}">
                <a16:creationId xmlns:a16="http://schemas.microsoft.com/office/drawing/2014/main" id="{E8C26469-BDF9-400E-A3A8-3B2271BBD373}"/>
              </a:ext>
            </a:extLst>
          </p:cNvPr>
          <p:cNvSpPr txBox="1">
            <a:spLocks/>
          </p:cNvSpPr>
          <p:nvPr/>
        </p:nvSpPr>
        <p:spPr>
          <a:xfrm>
            <a:off x="2057402" y="294651"/>
            <a:ext cx="6170227" cy="954543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6000" kern="0" spc="-519" dirty="0" smtClean="0">
                <a:solidFill>
                  <a:sysClr val="window" lastClr="FFFFFF"/>
                </a:solidFill>
              </a:rPr>
              <a:t>        FRANÇAIS</a:t>
            </a:r>
            <a:endParaRPr lang="en-US" sz="6600" kern="0" spc="11" dirty="0">
              <a:solidFill>
                <a:sysClr val="window" lastClr="FFFFFF"/>
              </a:solidFill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284886" y="4461516"/>
            <a:ext cx="569777" cy="180914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0" tIns="0" rIns="0" bIns="0" rtlCol="0"/>
          <a:lstStyle/>
          <a:p>
            <a:endParaRPr lang="ru-RU" sz="2396" dirty="0" smtClean="0"/>
          </a:p>
          <a:p>
            <a:endParaRPr lang="ru-RU" sz="2396" dirty="0"/>
          </a:p>
          <a:p>
            <a:endParaRPr lang="ru-RU" sz="2396" dirty="0" smtClean="0"/>
          </a:p>
          <a:p>
            <a:endParaRPr sz="2396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988" t="41153" r="15092" b="14667"/>
          <a:stretch/>
        </p:blipFill>
        <p:spPr>
          <a:xfrm>
            <a:off x="2519957" y="3744113"/>
            <a:ext cx="9213507" cy="302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9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86218" y="177137"/>
            <a:ext cx="654449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À répondre!</a:t>
            </a:r>
            <a:endParaRPr lang="ru-RU" sz="3600" b="1" dirty="0">
              <a:solidFill>
                <a:srgbClr val="002060"/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Овальная выноска 1"/>
          <p:cNvSpPr/>
          <p:nvPr/>
        </p:nvSpPr>
        <p:spPr>
          <a:xfrm>
            <a:off x="313342" y="1017429"/>
            <a:ext cx="4546242" cy="2137893"/>
          </a:xfrm>
          <a:prstGeom prst="wedgeEllipseCallout">
            <a:avLst>
              <a:gd name="adj1" fmla="val -50861"/>
              <a:gd name="adj2" fmla="val 89006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934681" y="1209212"/>
            <a:ext cx="35471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Où se passe le carnaval de Dunkerque?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Овальная выноска 12"/>
          <p:cNvSpPr/>
          <p:nvPr/>
        </p:nvSpPr>
        <p:spPr>
          <a:xfrm flipH="1">
            <a:off x="7611414" y="2962141"/>
            <a:ext cx="4276882" cy="2148623"/>
          </a:xfrm>
          <a:prstGeom prst="wedgeEllipseCallout">
            <a:avLst>
              <a:gd name="adj1" fmla="val -50861"/>
              <a:gd name="adj2" fmla="val 89006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7784731" y="3374732"/>
            <a:ext cx="39302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Bien sûr, en France.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41653" t="39040" r="30632" b="29622"/>
          <a:stretch/>
        </p:blipFill>
        <p:spPr>
          <a:xfrm>
            <a:off x="1944710" y="3240626"/>
            <a:ext cx="5493386" cy="3492225"/>
          </a:xfrm>
          <a:prstGeom prst="rect">
            <a:avLst/>
          </a:prstGeom>
          <a:ln>
            <a:solidFill>
              <a:srgbClr val="F33D68"/>
            </a:solidFill>
          </a:ln>
        </p:spPr>
      </p:pic>
    </p:spTree>
    <p:extLst>
      <p:ext uri="{BB962C8B-B14F-4D97-AF65-F5344CB8AC3E}">
        <p14:creationId xmlns:p14="http://schemas.microsoft.com/office/powerpoint/2010/main" val="17356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86218" y="177137"/>
            <a:ext cx="654449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À répondre!</a:t>
            </a:r>
            <a:endParaRPr lang="ru-RU" sz="3600" b="1" dirty="0">
              <a:solidFill>
                <a:srgbClr val="002060"/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Овальная выноска 12"/>
          <p:cNvSpPr/>
          <p:nvPr/>
        </p:nvSpPr>
        <p:spPr>
          <a:xfrm flipH="1">
            <a:off x="7611414" y="2962141"/>
            <a:ext cx="4450200" cy="2148623"/>
          </a:xfrm>
          <a:prstGeom prst="wedgeEllipseCallout">
            <a:avLst>
              <a:gd name="adj1" fmla="val -50861"/>
              <a:gd name="adj2" fmla="val 89006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7827663" y="3374732"/>
            <a:ext cx="42339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Dans le Carnaval de Rio de Janiero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Овальная выноска 15"/>
          <p:cNvSpPr/>
          <p:nvPr/>
        </p:nvSpPr>
        <p:spPr>
          <a:xfrm>
            <a:off x="115910" y="1017429"/>
            <a:ext cx="4916992" cy="2137893"/>
          </a:xfrm>
          <a:prstGeom prst="wedgeEllipseCallout">
            <a:avLst>
              <a:gd name="adj1" fmla="val -50861"/>
              <a:gd name="adj2" fmla="val 89006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688887" y="1246448"/>
            <a:ext cx="44014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Dans quel carnaval met-on des tenues en plumes ?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43731" t="44400" r="31623" b="27686"/>
          <a:stretch/>
        </p:blipFill>
        <p:spPr>
          <a:xfrm>
            <a:off x="1520800" y="3349283"/>
            <a:ext cx="5917296" cy="3377384"/>
          </a:xfrm>
          <a:prstGeom prst="rect">
            <a:avLst/>
          </a:prstGeom>
          <a:ln>
            <a:solidFill>
              <a:srgbClr val="F33D68"/>
            </a:solidFill>
          </a:ln>
        </p:spPr>
      </p:pic>
    </p:spTree>
    <p:extLst>
      <p:ext uri="{BB962C8B-B14F-4D97-AF65-F5344CB8AC3E}">
        <p14:creationId xmlns:p14="http://schemas.microsoft.com/office/powerpoint/2010/main" val="74789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46231" y="101647"/>
            <a:ext cx="669674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Dialogue à lire et à </a:t>
            </a:r>
            <a:r>
              <a:rPr lang="en-US" sz="3600" b="1" dirty="0" err="1" smtClean="0"/>
              <a:t>comprendre</a:t>
            </a:r>
            <a:endParaRPr lang="en-US" sz="3600" b="1" dirty="0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7879" y="764024"/>
            <a:ext cx="11813499" cy="609397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3000" b="1" dirty="0" smtClean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Valérie</a:t>
            </a:r>
            <a:r>
              <a:rPr lang="fr-FR" sz="3000" b="1" dirty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fr-FR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Christine, comment </a:t>
            </a:r>
            <a:r>
              <a:rPr lang="fr-FR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tu trouves 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ça?</a:t>
            </a:r>
          </a:p>
          <a:p>
            <a:r>
              <a:rPr lang="fr-FR" sz="3000" b="1" dirty="0">
                <a:solidFill>
                  <a:srgbClr val="EB4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Christine:</a:t>
            </a:r>
            <a:r>
              <a:rPr lang="fr-FR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Ton costume </a:t>
            </a:r>
            <a:r>
              <a:rPr lang="fr-FR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est magnifique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! Qu’est-ce qu’il signifie?</a:t>
            </a:r>
          </a:p>
          <a:p>
            <a:r>
              <a:rPr lang="fr-FR" sz="3000" b="1" dirty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Valérie:</a:t>
            </a:r>
            <a:r>
              <a:rPr lang="fr-FR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Je suis une fée. </a:t>
            </a:r>
            <a:r>
              <a:rPr lang="fr-FR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Regarde mon 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bonnet, ma robe en soie.</a:t>
            </a:r>
          </a:p>
          <a:p>
            <a:r>
              <a:rPr lang="fr-FR" sz="3000" b="1" dirty="0">
                <a:solidFill>
                  <a:srgbClr val="EB4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Christine:</a:t>
            </a:r>
            <a:r>
              <a:rPr lang="fr-FR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C’est chic! Est-ce </a:t>
            </a:r>
            <a:r>
              <a:rPr lang="fr-FR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que tu 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peux m’aider à trouver un </a:t>
            </a:r>
            <a:r>
              <a:rPr lang="fr-FR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costume pour 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le carnaval?</a:t>
            </a:r>
          </a:p>
          <a:p>
            <a:r>
              <a:rPr lang="fr-FR" sz="3000" b="1" dirty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Valérie:</a:t>
            </a:r>
            <a:r>
              <a:rPr lang="fr-FR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En quoi tu voudrais </a:t>
            </a:r>
            <a:r>
              <a:rPr lang="fr-FR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te déguiser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fr-FR" sz="3000" b="1" dirty="0">
                <a:solidFill>
                  <a:srgbClr val="EB4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Christine:</a:t>
            </a:r>
            <a:r>
              <a:rPr lang="fr-FR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Je voudrais me déguiser en Petit Chaperon Rouge.</a:t>
            </a:r>
          </a:p>
          <a:p>
            <a:r>
              <a:rPr lang="fr-FR" sz="3000" b="1" dirty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Valérie:</a:t>
            </a:r>
            <a:r>
              <a:rPr lang="fr-FR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Je peux te donner un beau chapeau rouge en feutre. </a:t>
            </a:r>
            <a:r>
              <a:rPr lang="fr-FR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J’ai encore 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un petit panier jaune et un joli tablier blanc. Il te reste </a:t>
            </a:r>
            <a:r>
              <a:rPr lang="fr-FR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à trouver 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une jupe et une blouse en soie.</a:t>
            </a:r>
          </a:p>
          <a:p>
            <a:r>
              <a:rPr lang="fr-FR" sz="3000" b="1" dirty="0">
                <a:solidFill>
                  <a:srgbClr val="EB4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Christine:</a:t>
            </a:r>
            <a:r>
              <a:rPr lang="fr-FR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Merci beaucoup, ma chérie.</a:t>
            </a:r>
          </a:p>
          <a:p>
            <a:r>
              <a:rPr lang="fr-FR" sz="3000" b="1" dirty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Valérie: 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Alors, viens vite! Il faut se dépêcher. Le carnaval </a:t>
            </a:r>
            <a:r>
              <a:rPr lang="fr-FR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va commencer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FR" sz="3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2975019" y="2166838"/>
            <a:ext cx="1262130" cy="1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2096531" y="2593727"/>
            <a:ext cx="1717431" cy="188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9741712" y="2166838"/>
            <a:ext cx="1334119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292912" y="3032974"/>
            <a:ext cx="1276659" cy="644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5063862" y="3528811"/>
            <a:ext cx="1890730" cy="2205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2846231" y="4893972"/>
            <a:ext cx="967731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6599516" y="4893972"/>
            <a:ext cx="967731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446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43752" y="138500"/>
            <a:ext cx="654449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Choisissez la bonne photo qui correspond au dialogue.</a:t>
            </a:r>
            <a:endParaRPr lang="ru-RU" sz="3600" b="1" dirty="0">
              <a:solidFill>
                <a:srgbClr val="002060"/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lum/>
          </a:blip>
          <a:stretch>
            <a:fillRect/>
          </a:stretch>
        </p:blipFill>
        <p:spPr>
          <a:xfrm>
            <a:off x="783663" y="1697530"/>
            <a:ext cx="4200461" cy="3737354"/>
          </a:xfrm>
          <a:prstGeom prst="rect">
            <a:avLst/>
          </a:prstGeom>
        </p:spPr>
      </p:pic>
      <p:pic>
        <p:nvPicPr>
          <p:cNvPr id="1026" name="Picture 2" descr="Déguisement de Sorcière Glamour pour fil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13" r="22945" b="32414"/>
          <a:stretch/>
        </p:blipFill>
        <p:spPr bwMode="auto">
          <a:xfrm>
            <a:off x="6255160" y="1725769"/>
            <a:ext cx="2875962" cy="370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éguisement de Chaperon Rouge Classique pour fill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46" r="25456" b="37900"/>
          <a:stretch/>
        </p:blipFill>
        <p:spPr bwMode="auto">
          <a:xfrm>
            <a:off x="8744755" y="1725769"/>
            <a:ext cx="2910625" cy="370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5780" y="5434884"/>
            <a:ext cx="5215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Elles se déguisent en Chaperon Rouge et en fée</a:t>
            </a:r>
            <a:endParaRPr lang="ru-RU" sz="3600" b="1" dirty="0">
              <a:solidFill>
                <a:schemeClr val="accent5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55160" y="5434884"/>
            <a:ext cx="5215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Elles se déguisent en Chaperon Rouge et en sorcière</a:t>
            </a:r>
            <a:endParaRPr lang="ru-RU" sz="3600" b="1" dirty="0">
              <a:solidFill>
                <a:schemeClr val="accent5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32" name="Picture 8" descr="Correct Vecteurs libres de droits et plus d'images vectorielles de Brillant  - iStock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13"/>
          <a:stretch/>
        </p:blipFill>
        <p:spPr bwMode="auto">
          <a:xfrm>
            <a:off x="3876413" y="4501511"/>
            <a:ext cx="1106073" cy="93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orrect Vecteurs libres de droits et plus d'images vectorielles de Brillant  - iStock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2" r="55740"/>
          <a:stretch/>
        </p:blipFill>
        <p:spPr bwMode="auto">
          <a:xfrm>
            <a:off x="10402158" y="4385834"/>
            <a:ext cx="1068945" cy="104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67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81070" y="117260"/>
            <a:ext cx="959476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L’emploi des prépositions « à » et « en » devant le nom de matériel</a:t>
            </a:r>
            <a:endParaRPr lang="ru-RU" sz="3600" b="1" dirty="0">
              <a:solidFill>
                <a:srgbClr val="002060"/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1672" y="5539118"/>
            <a:ext cx="10496283" cy="1077218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Je voudrais mettre </a:t>
            </a:r>
            <a:r>
              <a:rPr lang="fr-F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fr-F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Mais:           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Je préfère les tissus</a:t>
            </a:r>
          </a:p>
          <a:p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une robe </a:t>
            </a:r>
            <a:r>
              <a:rPr lang="fr-FR" sz="3200" b="1" dirty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laine. </a:t>
            </a:r>
            <a:r>
              <a:rPr lang="fr-F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</a:t>
            </a:r>
            <a:r>
              <a:rPr lang="fr-FR" sz="3200" b="1" dirty="0" smtClean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lang="fr-F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grands carreaux.</a:t>
            </a:r>
            <a:endParaRPr lang="ru-RU" sz="5400" b="1" dirty="0">
              <a:solidFill>
                <a:srgbClr val="F33D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Robe pull femme mi longue - Modeimmer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070" y="1377287"/>
            <a:ext cx="2849189" cy="379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ladnjak nezdrav premještanje stradivarius veste femme - herbandedi.or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536" y="1276712"/>
            <a:ext cx="2421228" cy="400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05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81070" y="173969"/>
            <a:ext cx="959476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Comment décrire les vêtements</a:t>
            </a:r>
            <a:endParaRPr lang="ru-RU" sz="3600" b="1" dirty="0">
              <a:solidFill>
                <a:srgbClr val="002060"/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425" y="918470"/>
            <a:ext cx="11797048" cy="3108543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rgbClr val="F33D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forme / le style</a:t>
            </a:r>
          </a:p>
          <a:p>
            <a:r>
              <a:rPr lang="fr-FR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jupe longue        courte</a:t>
            </a:r>
          </a:p>
          <a:p>
            <a:r>
              <a:rPr lang="fr-FR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robe à manches courtes/ à manches longues/ sans manches</a:t>
            </a:r>
          </a:p>
          <a:p>
            <a:r>
              <a:rPr lang="fr-FR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pul à col en «V», à col roulé / un pull à capuche</a:t>
            </a:r>
          </a:p>
          <a:p>
            <a:r>
              <a:rPr lang="fr-FR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chaussures plates        des chaussures à talons</a:t>
            </a:r>
            <a:endParaRPr lang="ru-RU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е равно 1"/>
          <p:cNvSpPr/>
          <p:nvPr/>
        </p:nvSpPr>
        <p:spPr>
          <a:xfrm>
            <a:off x="3470860" y="1609858"/>
            <a:ext cx="734095" cy="321971"/>
          </a:xfrm>
          <a:prstGeom prst="mathNotEqual">
            <a:avLst/>
          </a:prstGeom>
          <a:solidFill>
            <a:srgbClr val="EB45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Не равно 8"/>
          <p:cNvSpPr/>
          <p:nvPr/>
        </p:nvSpPr>
        <p:spPr>
          <a:xfrm>
            <a:off x="4694350" y="3571239"/>
            <a:ext cx="734095" cy="321971"/>
          </a:xfrm>
          <a:prstGeom prst="mathNotEqual">
            <a:avLst/>
          </a:prstGeom>
          <a:solidFill>
            <a:srgbClr val="EB45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074" name="Picture 2" descr="Jupe longue plissée femme Tom Tailor Polo Team Maxirock - Bleu | 3 SUISSE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7" t="436" r="18518"/>
          <a:stretch/>
        </p:blipFill>
        <p:spPr bwMode="auto">
          <a:xfrm>
            <a:off x="432044" y="3990263"/>
            <a:ext cx="1608649" cy="283098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obe glamour marine | robe sans manche point blanc | robe petite fleu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4" t="7055" r="19840" b="3160"/>
          <a:stretch/>
        </p:blipFill>
        <p:spPr bwMode="auto">
          <a:xfrm>
            <a:off x="2686207" y="3993046"/>
            <a:ext cx="1461753" cy="28621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ull jacquard col camionneur Gris ou noir garçon Okaïdi &amp; Obaïbi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5" b="11099"/>
          <a:stretch/>
        </p:blipFill>
        <p:spPr bwMode="auto">
          <a:xfrm>
            <a:off x="4818082" y="3970276"/>
            <a:ext cx="2741275" cy="277988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haussures plates femme - Choix et prix avec le guide d'achat Kibodi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871" y="3950289"/>
            <a:ext cx="2870960" cy="287096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540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18965" y="138500"/>
            <a:ext cx="52545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Le motif</a:t>
            </a:r>
            <a:endParaRPr lang="ru-RU" sz="3600" b="1" dirty="0">
              <a:solidFill>
                <a:srgbClr val="002060"/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6240" y="1088524"/>
            <a:ext cx="3737020" cy="56323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600" b="1" dirty="0">
                <a:latin typeface="Comic Sans MS" pitchFamily="66" charset="0"/>
                <a:cs typeface="Arial" panose="020B0604020202020204" pitchFamily="34" charset="0"/>
              </a:rPr>
              <a:t>u</a:t>
            </a:r>
            <a:r>
              <a:rPr lang="fr-FR" sz="3600" b="1" dirty="0" smtClean="0">
                <a:latin typeface="Comic Sans MS" pitchFamily="66" charset="0"/>
                <a:cs typeface="Arial" panose="020B0604020202020204" pitchFamily="34" charset="0"/>
              </a:rPr>
              <a:t>ni </a:t>
            </a:r>
          </a:p>
          <a:p>
            <a:endParaRPr lang="fr-FR" sz="3600" b="1" dirty="0" smtClean="0">
              <a:latin typeface="Comic Sans MS" pitchFamily="66" charset="0"/>
              <a:cs typeface="Arial" panose="020B0604020202020204" pitchFamily="34" charset="0"/>
            </a:endParaRPr>
          </a:p>
          <a:p>
            <a:r>
              <a:rPr lang="fr-FR" sz="3600" b="1" dirty="0">
                <a:latin typeface="Comic Sans MS" pitchFamily="66" charset="0"/>
                <a:cs typeface="Arial" panose="020B0604020202020204" pitchFamily="34" charset="0"/>
              </a:rPr>
              <a:t>à</a:t>
            </a:r>
            <a:r>
              <a:rPr lang="fr-FR" sz="3600" b="1" dirty="0" smtClean="0">
                <a:latin typeface="Comic Sans MS" pitchFamily="66" charset="0"/>
                <a:cs typeface="Arial" panose="020B0604020202020204" pitchFamily="34" charset="0"/>
              </a:rPr>
              <a:t> rayures</a:t>
            </a:r>
          </a:p>
          <a:p>
            <a:endParaRPr lang="fr-FR" sz="3600" b="1" dirty="0" smtClean="0">
              <a:latin typeface="Comic Sans MS" pitchFamily="66" charset="0"/>
              <a:cs typeface="Arial" panose="020B0604020202020204" pitchFamily="34" charset="0"/>
            </a:endParaRPr>
          </a:p>
          <a:p>
            <a:r>
              <a:rPr lang="fr-FR" sz="3600" b="1" dirty="0" smtClean="0">
                <a:latin typeface="Comic Sans MS" pitchFamily="66" charset="0"/>
                <a:cs typeface="Arial" panose="020B0604020202020204" pitchFamily="34" charset="0"/>
              </a:rPr>
              <a:t>à carreaux</a:t>
            </a:r>
          </a:p>
          <a:p>
            <a:endParaRPr lang="fr-FR" sz="3600" b="1" dirty="0" smtClean="0">
              <a:latin typeface="Comic Sans MS" pitchFamily="66" charset="0"/>
              <a:cs typeface="Arial" panose="020B0604020202020204" pitchFamily="34" charset="0"/>
            </a:endParaRPr>
          </a:p>
          <a:p>
            <a:r>
              <a:rPr lang="fr-FR" sz="3600" b="1" dirty="0" smtClean="0">
                <a:latin typeface="Comic Sans MS" pitchFamily="66" charset="0"/>
                <a:cs typeface="Arial" panose="020B0604020202020204" pitchFamily="34" charset="0"/>
              </a:rPr>
              <a:t>à pois </a:t>
            </a:r>
          </a:p>
          <a:p>
            <a:endParaRPr lang="fr-FR" sz="3600" b="1" dirty="0" smtClean="0">
              <a:latin typeface="Comic Sans MS" pitchFamily="66" charset="0"/>
              <a:cs typeface="Arial" panose="020B0604020202020204" pitchFamily="34" charset="0"/>
            </a:endParaRPr>
          </a:p>
          <a:p>
            <a:r>
              <a:rPr lang="fr-FR" sz="3600" b="1" dirty="0" smtClean="0">
                <a:latin typeface="Comic Sans MS" pitchFamily="66" charset="0"/>
                <a:cs typeface="Arial" panose="020B0604020202020204" pitchFamily="34" charset="0"/>
              </a:rPr>
              <a:t>à fleurs</a:t>
            </a:r>
          </a:p>
          <a:p>
            <a:endParaRPr lang="fr-FR" sz="3600" b="1" dirty="0" smtClean="0">
              <a:latin typeface="Comic Sans MS" pitchFamily="66" charset="0"/>
              <a:cs typeface="Arial" panose="020B0604020202020204" pitchFamily="34" charset="0"/>
            </a:endParaRPr>
          </a:p>
        </p:txBody>
      </p:sp>
      <p:pic>
        <p:nvPicPr>
          <p:cNvPr id="5126" name="Picture 6" descr="Cravate bleu marine et blanche à rayures | Cravate.ne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994" y="1850233"/>
            <a:ext cx="1607004" cy="228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في الامس الغرب الوريث cravate à carreaux - skazka-devonrex.co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0" r="16498"/>
          <a:stretch/>
        </p:blipFill>
        <p:spPr bwMode="auto">
          <a:xfrm>
            <a:off x="7361390" y="2710915"/>
            <a:ext cx="1555037" cy="238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Cravate de clown XL - Rouge - Accessoires carnaval | La Foir'Fouill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2" r="16926"/>
          <a:stretch/>
        </p:blipFill>
        <p:spPr bwMode="auto">
          <a:xfrm>
            <a:off x="8873545" y="3593875"/>
            <a:ext cx="1635616" cy="236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Corbata de negocios flores algodón azul oscuro | Corbata.net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6973" y="4404575"/>
            <a:ext cx="1686701" cy="239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Cravate unie bleu cobalt éclat | Cravate.net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693" y="975786"/>
            <a:ext cx="1587775" cy="225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04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12901" y="138500"/>
            <a:ext cx="542200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La matière</a:t>
            </a:r>
            <a:endParaRPr lang="ru-RU" sz="3600" b="1" dirty="0">
              <a:solidFill>
                <a:srgbClr val="002060"/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0608" y="1301969"/>
            <a:ext cx="3644722" cy="4708981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0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en jean</a:t>
            </a:r>
          </a:p>
          <a:p>
            <a:pPr>
              <a:lnSpc>
                <a:spcPct val="150000"/>
              </a:lnSpc>
            </a:pPr>
            <a:r>
              <a:rPr lang="fr-FR" sz="40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en laine</a:t>
            </a:r>
          </a:p>
          <a:p>
            <a:pPr>
              <a:lnSpc>
                <a:spcPct val="150000"/>
              </a:lnSpc>
            </a:pPr>
            <a:r>
              <a:rPr lang="fr-FR" sz="40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en soie</a:t>
            </a:r>
          </a:p>
          <a:p>
            <a:pPr>
              <a:lnSpc>
                <a:spcPct val="150000"/>
              </a:lnSpc>
            </a:pPr>
            <a:r>
              <a:rPr lang="fr-FR" sz="40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en cuir</a:t>
            </a:r>
          </a:p>
          <a:p>
            <a:pPr>
              <a:lnSpc>
                <a:spcPct val="150000"/>
              </a:lnSpc>
            </a:pPr>
            <a:r>
              <a:rPr lang="fr-FR" sz="40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en tin</a:t>
            </a:r>
            <a:endParaRPr lang="ru-RU" sz="6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Blouse en jean bleu bleached - BODYFLIRT commande online - bonprix.f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109" y="784831"/>
            <a:ext cx="1686104" cy="236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merica Today Blouse Julie en laine mélangée à carreaux • Blan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259" y="1572506"/>
            <a:ext cx="2002219" cy="276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Blouse TIN HAU Marine – Inevitabil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0" r="7012"/>
          <a:stretch/>
        </p:blipFill>
        <p:spPr bwMode="auto">
          <a:xfrm>
            <a:off x="8579353" y="3510423"/>
            <a:ext cx="1679401" cy="210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Blousons cuir en cuir agneau-ref 62065 video noir-noi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2" r="10031"/>
          <a:stretch/>
        </p:blipFill>
        <p:spPr bwMode="auto">
          <a:xfrm>
            <a:off x="10098740" y="4431312"/>
            <a:ext cx="1842247" cy="219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Pictures of Uzbek national dresses - bridal dresses ⋆ WWW.SAVOL-JAVOB.CO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64" r="2803" b="56627"/>
          <a:stretch/>
        </p:blipFill>
        <p:spPr bwMode="auto">
          <a:xfrm>
            <a:off x="6890605" y="2699290"/>
            <a:ext cx="1842247" cy="228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16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23492" y="202894"/>
            <a:ext cx="10109915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Choisissez la bonne réponse et les soulignez</a:t>
            </a:r>
            <a:endParaRPr lang="ru-RU" sz="3600" b="1" dirty="0">
              <a:solidFill>
                <a:srgbClr val="002060"/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1820" y="1102269"/>
            <a:ext cx="11539470" cy="5016758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Julie aimerait bien porter des robes 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en / à 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fleurs.</a:t>
            </a:r>
          </a:p>
          <a:p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Nicolas voudrait acheter un foulard 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à / en 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pois.</a:t>
            </a:r>
          </a:p>
          <a:p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Les deux amies désireraient se déguiser 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en / à princesses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c’est pourquoi 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elles ont acheté des tissus 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en / à 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soie.</a:t>
            </a:r>
          </a:p>
          <a:p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Les vêtements de Valérie sont 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en / à 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velours.</a:t>
            </a:r>
          </a:p>
          <a:p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Le bandeau de Cindy est 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en / à 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rayures.</a:t>
            </a:r>
          </a:p>
          <a:p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Maud préfère les tissus 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en / à 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grands carreaux.</a:t>
            </a:r>
            <a:endParaRPr lang="ru-RU" sz="6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9350062" y="1674254"/>
            <a:ext cx="39924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8266090" y="2341809"/>
            <a:ext cx="39924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9551831" y="2897746"/>
            <a:ext cx="558084" cy="858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1770845" y="4119092"/>
            <a:ext cx="558084" cy="858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7255098" y="4722253"/>
            <a:ext cx="558084" cy="858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7031865" y="5347573"/>
            <a:ext cx="399245" cy="472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6619741" y="5951428"/>
            <a:ext cx="399245" cy="472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367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5882"/>
            <a:ext cx="12192000" cy="117692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31" name="object 2">
            <a:extLst>
              <a:ext uri="{FF2B5EF4-FFF2-40B4-BE49-F238E27FC236}">
                <a16:creationId xmlns:a16="http://schemas.microsoft.com/office/drawing/2014/main" id="{E8C26469-BDF9-400E-A3A8-3B2271BBD373}"/>
              </a:ext>
            </a:extLst>
          </p:cNvPr>
          <p:cNvSpPr txBox="1">
            <a:spLocks/>
          </p:cNvSpPr>
          <p:nvPr/>
        </p:nvSpPr>
        <p:spPr>
          <a:xfrm>
            <a:off x="144964" y="155306"/>
            <a:ext cx="11902072" cy="954543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Devoir: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bject 16">
            <a:extLst>
              <a:ext uri="{FF2B5EF4-FFF2-40B4-BE49-F238E27FC236}">
                <a16:creationId xmlns:a16="http://schemas.microsoft.com/office/drawing/2014/main" id="{AB479926-0BB4-44D5-91E3-BBC35FBEBF55}"/>
              </a:ext>
            </a:extLst>
          </p:cNvPr>
          <p:cNvSpPr/>
          <p:nvPr/>
        </p:nvSpPr>
        <p:spPr>
          <a:xfrm>
            <a:off x="755030" y="1426126"/>
            <a:ext cx="30911" cy="30911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0" y="14094"/>
                </a:moveTo>
                <a:lnTo>
                  <a:pt x="14097" y="14094"/>
                </a:lnTo>
                <a:lnTo>
                  <a:pt x="14097" y="0"/>
                </a:lnTo>
                <a:lnTo>
                  <a:pt x="0" y="0"/>
                </a:lnTo>
                <a:lnTo>
                  <a:pt x="0" y="1409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18">
            <a:extLst>
              <a:ext uri="{FF2B5EF4-FFF2-40B4-BE49-F238E27FC236}">
                <a16:creationId xmlns:a16="http://schemas.microsoft.com/office/drawing/2014/main" id="{07DFB1AC-87BB-4442-B240-3DBDCD29CDF1}"/>
              </a:ext>
            </a:extLst>
          </p:cNvPr>
          <p:cNvSpPr/>
          <p:nvPr/>
        </p:nvSpPr>
        <p:spPr>
          <a:xfrm>
            <a:off x="1545607" y="590807"/>
            <a:ext cx="30911" cy="30911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0" y="14094"/>
                </a:moveTo>
                <a:lnTo>
                  <a:pt x="14093" y="14094"/>
                </a:lnTo>
                <a:lnTo>
                  <a:pt x="14093" y="0"/>
                </a:lnTo>
                <a:lnTo>
                  <a:pt x="0" y="0"/>
                </a:lnTo>
                <a:lnTo>
                  <a:pt x="0" y="1409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19">
            <a:extLst>
              <a:ext uri="{FF2B5EF4-FFF2-40B4-BE49-F238E27FC236}">
                <a16:creationId xmlns:a16="http://schemas.microsoft.com/office/drawing/2014/main" id="{0C8F708C-B355-43C0-B3E0-E1210BF24EBE}"/>
              </a:ext>
            </a:extLst>
          </p:cNvPr>
          <p:cNvSpPr/>
          <p:nvPr/>
        </p:nvSpPr>
        <p:spPr>
          <a:xfrm>
            <a:off x="1545607" y="650476"/>
            <a:ext cx="30911" cy="30911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0" y="14094"/>
                </a:moveTo>
                <a:lnTo>
                  <a:pt x="14093" y="14094"/>
                </a:lnTo>
                <a:lnTo>
                  <a:pt x="14093" y="0"/>
                </a:lnTo>
                <a:lnTo>
                  <a:pt x="0" y="0"/>
                </a:lnTo>
                <a:lnTo>
                  <a:pt x="0" y="1409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44964" y="1173512"/>
            <a:ext cx="11902072" cy="1384030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algn="just"/>
            <a:r>
              <a:rPr lang="fr-FR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Observez l’image et faites des phrases utilisant le conditionnel présent et décrivez son costume.</a:t>
            </a:r>
            <a:endParaRPr lang="ru-RU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8" name="Picture 4" descr="dressforfun Déguisement pour Enfant / ado Clown | Magnifique Costume  bariolé + Chapeau Mou avec des appliqués de Fleurs | arlequin Costume  Carnaval (3-4 Ans | no. 300800): Amazon.fr: Jeux et Joue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71" y="2557542"/>
            <a:ext cx="2580598" cy="430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31206" y="3630822"/>
            <a:ext cx="51295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00206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Il aimerait se déguiser en ...</a:t>
            </a:r>
          </a:p>
          <a:p>
            <a:r>
              <a:rPr lang="fr-FR" sz="3200" b="1" dirty="0" smtClean="0">
                <a:solidFill>
                  <a:srgbClr val="00206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Elle voudrait se déguiser en ...</a:t>
            </a:r>
            <a:endParaRPr lang="ru-RU" sz="3200" b="1" dirty="0">
              <a:solidFill>
                <a:srgbClr val="002060"/>
              </a:solidFill>
              <a:cs typeface="Mongolian Baiti" panose="03000500000000000000" pitchFamily="66" charset="0"/>
            </a:endParaRPr>
          </a:p>
        </p:txBody>
      </p:sp>
      <p:pic>
        <p:nvPicPr>
          <p:cNvPr id="11270" name="Picture 6" descr="Déguisement Ado Fille - Egyptienne - Taille Unique - 14/16 ans - Jour de  Fête - Ado - Déguisemen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6" t="6411" r="28182" b="4181"/>
          <a:stretch/>
        </p:blipFill>
        <p:spPr bwMode="auto">
          <a:xfrm>
            <a:off x="8488203" y="2492727"/>
            <a:ext cx="2252778" cy="436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62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0563" y="207932"/>
            <a:ext cx="499983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Aujourd’hui 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05534" y="207932"/>
            <a:ext cx="5380216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avec vous on va ...</a:t>
            </a:r>
          </a:p>
        </p:txBody>
      </p:sp>
      <p:sp>
        <p:nvSpPr>
          <p:cNvPr id="9" name="Google Shape;956;p38"/>
          <p:cNvSpPr/>
          <p:nvPr/>
        </p:nvSpPr>
        <p:spPr>
          <a:xfrm rot="17495056">
            <a:off x="146039" y="741517"/>
            <a:ext cx="653353" cy="758250"/>
          </a:xfrm>
          <a:custGeom>
            <a:avLst/>
            <a:gdLst/>
            <a:ahLst/>
            <a:cxnLst/>
            <a:rect l="l" t="t" r="r" b="b"/>
            <a:pathLst>
              <a:path w="17958" h="17909" extrusionOk="0">
                <a:moveTo>
                  <a:pt x="11972" y="390"/>
                </a:moveTo>
                <a:lnTo>
                  <a:pt x="12069" y="414"/>
                </a:lnTo>
                <a:lnTo>
                  <a:pt x="12166" y="463"/>
                </a:lnTo>
                <a:lnTo>
                  <a:pt x="12288" y="511"/>
                </a:lnTo>
                <a:lnTo>
                  <a:pt x="12483" y="682"/>
                </a:lnTo>
                <a:lnTo>
                  <a:pt x="12653" y="852"/>
                </a:lnTo>
                <a:lnTo>
                  <a:pt x="12823" y="1047"/>
                </a:lnTo>
                <a:lnTo>
                  <a:pt x="13091" y="1387"/>
                </a:lnTo>
                <a:lnTo>
                  <a:pt x="13456" y="1801"/>
                </a:lnTo>
                <a:lnTo>
                  <a:pt x="13821" y="2166"/>
                </a:lnTo>
                <a:lnTo>
                  <a:pt x="14235" y="2507"/>
                </a:lnTo>
                <a:lnTo>
                  <a:pt x="14648" y="2847"/>
                </a:lnTo>
                <a:lnTo>
                  <a:pt x="14843" y="3042"/>
                </a:lnTo>
                <a:lnTo>
                  <a:pt x="15038" y="3237"/>
                </a:lnTo>
                <a:lnTo>
                  <a:pt x="15403" y="3626"/>
                </a:lnTo>
                <a:lnTo>
                  <a:pt x="15743" y="4040"/>
                </a:lnTo>
                <a:lnTo>
                  <a:pt x="16108" y="4453"/>
                </a:lnTo>
                <a:lnTo>
                  <a:pt x="16449" y="4818"/>
                </a:lnTo>
                <a:lnTo>
                  <a:pt x="16619" y="4988"/>
                </a:lnTo>
                <a:lnTo>
                  <a:pt x="16814" y="5159"/>
                </a:lnTo>
                <a:lnTo>
                  <a:pt x="17130" y="5426"/>
                </a:lnTo>
                <a:lnTo>
                  <a:pt x="17276" y="5572"/>
                </a:lnTo>
                <a:lnTo>
                  <a:pt x="17398" y="5743"/>
                </a:lnTo>
                <a:lnTo>
                  <a:pt x="17422" y="5791"/>
                </a:lnTo>
                <a:lnTo>
                  <a:pt x="17422" y="5791"/>
                </a:lnTo>
                <a:lnTo>
                  <a:pt x="16887" y="5499"/>
                </a:lnTo>
                <a:lnTo>
                  <a:pt x="16449" y="5280"/>
                </a:lnTo>
                <a:lnTo>
                  <a:pt x="16230" y="5159"/>
                </a:lnTo>
                <a:lnTo>
                  <a:pt x="15987" y="5061"/>
                </a:lnTo>
                <a:lnTo>
                  <a:pt x="15962" y="5086"/>
                </a:lnTo>
                <a:lnTo>
                  <a:pt x="15962" y="5110"/>
                </a:lnTo>
                <a:lnTo>
                  <a:pt x="15987" y="5232"/>
                </a:lnTo>
                <a:lnTo>
                  <a:pt x="16035" y="5329"/>
                </a:lnTo>
                <a:lnTo>
                  <a:pt x="16181" y="5499"/>
                </a:lnTo>
                <a:lnTo>
                  <a:pt x="16352" y="5645"/>
                </a:lnTo>
                <a:lnTo>
                  <a:pt x="16571" y="5791"/>
                </a:lnTo>
                <a:lnTo>
                  <a:pt x="17033" y="6010"/>
                </a:lnTo>
                <a:lnTo>
                  <a:pt x="17252" y="6132"/>
                </a:lnTo>
                <a:lnTo>
                  <a:pt x="17446" y="6229"/>
                </a:lnTo>
                <a:lnTo>
                  <a:pt x="17349" y="6351"/>
                </a:lnTo>
                <a:lnTo>
                  <a:pt x="17227" y="6448"/>
                </a:lnTo>
                <a:lnTo>
                  <a:pt x="17154" y="6375"/>
                </a:lnTo>
                <a:lnTo>
                  <a:pt x="17082" y="6302"/>
                </a:lnTo>
                <a:lnTo>
                  <a:pt x="16887" y="6205"/>
                </a:lnTo>
                <a:lnTo>
                  <a:pt x="16498" y="6010"/>
                </a:lnTo>
                <a:lnTo>
                  <a:pt x="16400" y="5937"/>
                </a:lnTo>
                <a:lnTo>
                  <a:pt x="16303" y="5840"/>
                </a:lnTo>
                <a:lnTo>
                  <a:pt x="16108" y="5645"/>
                </a:lnTo>
                <a:lnTo>
                  <a:pt x="16011" y="5548"/>
                </a:lnTo>
                <a:lnTo>
                  <a:pt x="15914" y="5451"/>
                </a:lnTo>
                <a:lnTo>
                  <a:pt x="15816" y="5402"/>
                </a:lnTo>
                <a:lnTo>
                  <a:pt x="15695" y="5353"/>
                </a:lnTo>
                <a:lnTo>
                  <a:pt x="15670" y="5353"/>
                </a:lnTo>
                <a:lnTo>
                  <a:pt x="15646" y="5378"/>
                </a:lnTo>
                <a:lnTo>
                  <a:pt x="15622" y="5426"/>
                </a:lnTo>
                <a:lnTo>
                  <a:pt x="15622" y="5548"/>
                </a:lnTo>
                <a:lnTo>
                  <a:pt x="15670" y="5645"/>
                </a:lnTo>
                <a:lnTo>
                  <a:pt x="15792" y="5864"/>
                </a:lnTo>
                <a:lnTo>
                  <a:pt x="15962" y="6083"/>
                </a:lnTo>
                <a:lnTo>
                  <a:pt x="16133" y="6229"/>
                </a:lnTo>
                <a:lnTo>
                  <a:pt x="16303" y="6351"/>
                </a:lnTo>
                <a:lnTo>
                  <a:pt x="16473" y="6448"/>
                </a:lnTo>
                <a:lnTo>
                  <a:pt x="16668" y="6521"/>
                </a:lnTo>
                <a:lnTo>
                  <a:pt x="16838" y="6643"/>
                </a:lnTo>
                <a:lnTo>
                  <a:pt x="16619" y="6692"/>
                </a:lnTo>
                <a:lnTo>
                  <a:pt x="16400" y="6716"/>
                </a:lnTo>
                <a:lnTo>
                  <a:pt x="16376" y="6692"/>
                </a:lnTo>
                <a:lnTo>
                  <a:pt x="16327" y="6643"/>
                </a:lnTo>
                <a:lnTo>
                  <a:pt x="16181" y="6570"/>
                </a:lnTo>
                <a:lnTo>
                  <a:pt x="16108" y="6546"/>
                </a:lnTo>
                <a:lnTo>
                  <a:pt x="16035" y="6497"/>
                </a:lnTo>
                <a:lnTo>
                  <a:pt x="15889" y="6375"/>
                </a:lnTo>
                <a:lnTo>
                  <a:pt x="15768" y="6229"/>
                </a:lnTo>
                <a:lnTo>
                  <a:pt x="15670" y="6108"/>
                </a:lnTo>
                <a:lnTo>
                  <a:pt x="15549" y="6010"/>
                </a:lnTo>
                <a:lnTo>
                  <a:pt x="15403" y="5962"/>
                </a:lnTo>
                <a:lnTo>
                  <a:pt x="15330" y="5937"/>
                </a:lnTo>
                <a:lnTo>
                  <a:pt x="15257" y="5962"/>
                </a:lnTo>
                <a:lnTo>
                  <a:pt x="15232" y="5962"/>
                </a:lnTo>
                <a:lnTo>
                  <a:pt x="15232" y="6010"/>
                </a:lnTo>
                <a:lnTo>
                  <a:pt x="15281" y="6181"/>
                </a:lnTo>
                <a:lnTo>
                  <a:pt x="15354" y="6327"/>
                </a:lnTo>
                <a:lnTo>
                  <a:pt x="15573" y="6619"/>
                </a:lnTo>
                <a:lnTo>
                  <a:pt x="15622" y="6692"/>
                </a:lnTo>
                <a:lnTo>
                  <a:pt x="15354" y="6643"/>
                </a:lnTo>
                <a:lnTo>
                  <a:pt x="15086" y="6570"/>
                </a:lnTo>
                <a:lnTo>
                  <a:pt x="15086" y="6546"/>
                </a:lnTo>
                <a:lnTo>
                  <a:pt x="14843" y="6205"/>
                </a:lnTo>
                <a:lnTo>
                  <a:pt x="14575" y="5889"/>
                </a:lnTo>
                <a:lnTo>
                  <a:pt x="14283" y="5572"/>
                </a:lnTo>
                <a:lnTo>
                  <a:pt x="13991" y="5256"/>
                </a:lnTo>
                <a:lnTo>
                  <a:pt x="13359" y="4672"/>
                </a:lnTo>
                <a:lnTo>
                  <a:pt x="12726" y="4137"/>
                </a:lnTo>
                <a:lnTo>
                  <a:pt x="11996" y="3456"/>
                </a:lnTo>
                <a:lnTo>
                  <a:pt x="11607" y="3139"/>
                </a:lnTo>
                <a:lnTo>
                  <a:pt x="11217" y="2823"/>
                </a:lnTo>
                <a:lnTo>
                  <a:pt x="11169" y="2823"/>
                </a:lnTo>
                <a:lnTo>
                  <a:pt x="11144" y="2750"/>
                </a:lnTo>
                <a:lnTo>
                  <a:pt x="11071" y="2628"/>
                </a:lnTo>
                <a:lnTo>
                  <a:pt x="11023" y="2482"/>
                </a:lnTo>
                <a:lnTo>
                  <a:pt x="10974" y="2336"/>
                </a:lnTo>
                <a:lnTo>
                  <a:pt x="10950" y="2166"/>
                </a:lnTo>
                <a:lnTo>
                  <a:pt x="10925" y="1850"/>
                </a:lnTo>
                <a:lnTo>
                  <a:pt x="10974" y="1509"/>
                </a:lnTo>
                <a:lnTo>
                  <a:pt x="11071" y="1193"/>
                </a:lnTo>
                <a:lnTo>
                  <a:pt x="11144" y="1022"/>
                </a:lnTo>
                <a:lnTo>
                  <a:pt x="11217" y="901"/>
                </a:lnTo>
                <a:lnTo>
                  <a:pt x="11315" y="755"/>
                </a:lnTo>
                <a:lnTo>
                  <a:pt x="11412" y="633"/>
                </a:lnTo>
                <a:lnTo>
                  <a:pt x="11534" y="536"/>
                </a:lnTo>
                <a:lnTo>
                  <a:pt x="11655" y="463"/>
                </a:lnTo>
                <a:lnTo>
                  <a:pt x="11753" y="414"/>
                </a:lnTo>
                <a:lnTo>
                  <a:pt x="11850" y="390"/>
                </a:lnTo>
                <a:close/>
                <a:moveTo>
                  <a:pt x="10098" y="4745"/>
                </a:moveTo>
                <a:lnTo>
                  <a:pt x="9976" y="4794"/>
                </a:lnTo>
                <a:lnTo>
                  <a:pt x="9879" y="4867"/>
                </a:lnTo>
                <a:lnTo>
                  <a:pt x="9684" y="5037"/>
                </a:lnTo>
                <a:lnTo>
                  <a:pt x="9149" y="5572"/>
                </a:lnTo>
                <a:lnTo>
                  <a:pt x="8687" y="6035"/>
                </a:lnTo>
                <a:lnTo>
                  <a:pt x="8468" y="6302"/>
                </a:lnTo>
                <a:lnTo>
                  <a:pt x="8273" y="6570"/>
                </a:lnTo>
                <a:lnTo>
                  <a:pt x="8249" y="6643"/>
                </a:lnTo>
                <a:lnTo>
                  <a:pt x="8273" y="6716"/>
                </a:lnTo>
                <a:lnTo>
                  <a:pt x="8346" y="6789"/>
                </a:lnTo>
                <a:lnTo>
                  <a:pt x="8419" y="6789"/>
                </a:lnTo>
                <a:lnTo>
                  <a:pt x="8565" y="6765"/>
                </a:lnTo>
                <a:lnTo>
                  <a:pt x="8687" y="6716"/>
                </a:lnTo>
                <a:lnTo>
                  <a:pt x="8833" y="6619"/>
                </a:lnTo>
                <a:lnTo>
                  <a:pt x="8979" y="6521"/>
                </a:lnTo>
                <a:lnTo>
                  <a:pt x="9222" y="6278"/>
                </a:lnTo>
                <a:lnTo>
                  <a:pt x="9417" y="6059"/>
                </a:lnTo>
                <a:lnTo>
                  <a:pt x="9976" y="5524"/>
                </a:lnTo>
                <a:lnTo>
                  <a:pt x="10171" y="5353"/>
                </a:lnTo>
                <a:lnTo>
                  <a:pt x="10268" y="5280"/>
                </a:lnTo>
                <a:lnTo>
                  <a:pt x="10341" y="5207"/>
                </a:lnTo>
                <a:lnTo>
                  <a:pt x="10414" y="5110"/>
                </a:lnTo>
                <a:lnTo>
                  <a:pt x="10414" y="5037"/>
                </a:lnTo>
                <a:lnTo>
                  <a:pt x="10414" y="4964"/>
                </a:lnTo>
                <a:lnTo>
                  <a:pt x="10390" y="4891"/>
                </a:lnTo>
                <a:lnTo>
                  <a:pt x="10341" y="4818"/>
                </a:lnTo>
                <a:lnTo>
                  <a:pt x="10268" y="4770"/>
                </a:lnTo>
                <a:lnTo>
                  <a:pt x="10195" y="4745"/>
                </a:lnTo>
                <a:close/>
                <a:moveTo>
                  <a:pt x="11047" y="3018"/>
                </a:moveTo>
                <a:lnTo>
                  <a:pt x="11193" y="3188"/>
                </a:lnTo>
                <a:lnTo>
                  <a:pt x="11339" y="3358"/>
                </a:lnTo>
                <a:lnTo>
                  <a:pt x="11680" y="3699"/>
                </a:lnTo>
                <a:lnTo>
                  <a:pt x="12385" y="4307"/>
                </a:lnTo>
                <a:lnTo>
                  <a:pt x="12994" y="4867"/>
                </a:lnTo>
                <a:lnTo>
                  <a:pt x="13602" y="5451"/>
                </a:lnTo>
                <a:lnTo>
                  <a:pt x="14162" y="6059"/>
                </a:lnTo>
                <a:lnTo>
                  <a:pt x="14429" y="6375"/>
                </a:lnTo>
                <a:lnTo>
                  <a:pt x="14697" y="6716"/>
                </a:lnTo>
                <a:lnTo>
                  <a:pt x="14624" y="6789"/>
                </a:lnTo>
                <a:lnTo>
                  <a:pt x="14308" y="6619"/>
                </a:lnTo>
                <a:lnTo>
                  <a:pt x="14137" y="6521"/>
                </a:lnTo>
                <a:lnTo>
                  <a:pt x="13943" y="6424"/>
                </a:lnTo>
                <a:lnTo>
                  <a:pt x="13821" y="6400"/>
                </a:lnTo>
                <a:lnTo>
                  <a:pt x="13748" y="6375"/>
                </a:lnTo>
                <a:lnTo>
                  <a:pt x="13699" y="6327"/>
                </a:lnTo>
                <a:lnTo>
                  <a:pt x="13675" y="6327"/>
                </a:lnTo>
                <a:lnTo>
                  <a:pt x="13651" y="6351"/>
                </a:lnTo>
                <a:lnTo>
                  <a:pt x="13651" y="6375"/>
                </a:lnTo>
                <a:lnTo>
                  <a:pt x="13724" y="6497"/>
                </a:lnTo>
                <a:lnTo>
                  <a:pt x="13772" y="6594"/>
                </a:lnTo>
                <a:lnTo>
                  <a:pt x="13918" y="6765"/>
                </a:lnTo>
                <a:lnTo>
                  <a:pt x="14089" y="6911"/>
                </a:lnTo>
                <a:lnTo>
                  <a:pt x="14405" y="7105"/>
                </a:lnTo>
                <a:lnTo>
                  <a:pt x="14332" y="7203"/>
                </a:lnTo>
                <a:lnTo>
                  <a:pt x="14283" y="7251"/>
                </a:lnTo>
                <a:lnTo>
                  <a:pt x="14235" y="7227"/>
                </a:lnTo>
                <a:lnTo>
                  <a:pt x="13967" y="7105"/>
                </a:lnTo>
                <a:lnTo>
                  <a:pt x="13699" y="6984"/>
                </a:lnTo>
                <a:lnTo>
                  <a:pt x="13602" y="6911"/>
                </a:lnTo>
                <a:lnTo>
                  <a:pt x="13480" y="6862"/>
                </a:lnTo>
                <a:lnTo>
                  <a:pt x="13359" y="6838"/>
                </a:lnTo>
                <a:lnTo>
                  <a:pt x="13237" y="6862"/>
                </a:lnTo>
                <a:lnTo>
                  <a:pt x="13188" y="6886"/>
                </a:lnTo>
                <a:lnTo>
                  <a:pt x="13188" y="6911"/>
                </a:lnTo>
                <a:lnTo>
                  <a:pt x="13164" y="6959"/>
                </a:lnTo>
                <a:lnTo>
                  <a:pt x="13188" y="6984"/>
                </a:lnTo>
                <a:lnTo>
                  <a:pt x="13261" y="7105"/>
                </a:lnTo>
                <a:lnTo>
                  <a:pt x="13383" y="7178"/>
                </a:lnTo>
                <a:lnTo>
                  <a:pt x="13626" y="7349"/>
                </a:lnTo>
                <a:lnTo>
                  <a:pt x="13821" y="7446"/>
                </a:lnTo>
                <a:lnTo>
                  <a:pt x="14016" y="7543"/>
                </a:lnTo>
                <a:lnTo>
                  <a:pt x="13699" y="7835"/>
                </a:lnTo>
                <a:lnTo>
                  <a:pt x="13480" y="7738"/>
                </a:lnTo>
                <a:lnTo>
                  <a:pt x="13237" y="7616"/>
                </a:lnTo>
                <a:lnTo>
                  <a:pt x="13018" y="7568"/>
                </a:lnTo>
                <a:lnTo>
                  <a:pt x="12896" y="7543"/>
                </a:lnTo>
                <a:lnTo>
                  <a:pt x="12775" y="7543"/>
                </a:lnTo>
                <a:lnTo>
                  <a:pt x="12702" y="7568"/>
                </a:lnTo>
                <a:lnTo>
                  <a:pt x="12653" y="7641"/>
                </a:lnTo>
                <a:lnTo>
                  <a:pt x="12653" y="7714"/>
                </a:lnTo>
                <a:lnTo>
                  <a:pt x="12653" y="7762"/>
                </a:lnTo>
                <a:lnTo>
                  <a:pt x="12702" y="7787"/>
                </a:lnTo>
                <a:lnTo>
                  <a:pt x="13042" y="7981"/>
                </a:lnTo>
                <a:lnTo>
                  <a:pt x="13383" y="8176"/>
                </a:lnTo>
                <a:lnTo>
                  <a:pt x="13164" y="8419"/>
                </a:lnTo>
                <a:lnTo>
                  <a:pt x="12969" y="8346"/>
                </a:lnTo>
                <a:lnTo>
                  <a:pt x="12775" y="8273"/>
                </a:lnTo>
                <a:lnTo>
                  <a:pt x="12580" y="8152"/>
                </a:lnTo>
                <a:lnTo>
                  <a:pt x="12483" y="8103"/>
                </a:lnTo>
                <a:lnTo>
                  <a:pt x="12385" y="8054"/>
                </a:lnTo>
                <a:lnTo>
                  <a:pt x="12337" y="8054"/>
                </a:lnTo>
                <a:lnTo>
                  <a:pt x="12288" y="8079"/>
                </a:lnTo>
                <a:lnTo>
                  <a:pt x="12264" y="8127"/>
                </a:lnTo>
                <a:lnTo>
                  <a:pt x="12264" y="8176"/>
                </a:lnTo>
                <a:lnTo>
                  <a:pt x="12312" y="8273"/>
                </a:lnTo>
                <a:lnTo>
                  <a:pt x="12410" y="8371"/>
                </a:lnTo>
                <a:lnTo>
                  <a:pt x="12507" y="8468"/>
                </a:lnTo>
                <a:lnTo>
                  <a:pt x="12604" y="8541"/>
                </a:lnTo>
                <a:lnTo>
                  <a:pt x="12750" y="8614"/>
                </a:lnTo>
                <a:lnTo>
                  <a:pt x="12921" y="8687"/>
                </a:lnTo>
                <a:lnTo>
                  <a:pt x="12726" y="8930"/>
                </a:lnTo>
                <a:lnTo>
                  <a:pt x="12531" y="8833"/>
                </a:lnTo>
                <a:lnTo>
                  <a:pt x="12361" y="8784"/>
                </a:lnTo>
                <a:lnTo>
                  <a:pt x="12142" y="8638"/>
                </a:lnTo>
                <a:lnTo>
                  <a:pt x="11923" y="8517"/>
                </a:lnTo>
                <a:lnTo>
                  <a:pt x="11899" y="8517"/>
                </a:lnTo>
                <a:lnTo>
                  <a:pt x="11850" y="8565"/>
                </a:lnTo>
                <a:lnTo>
                  <a:pt x="11826" y="8590"/>
                </a:lnTo>
                <a:lnTo>
                  <a:pt x="11826" y="8687"/>
                </a:lnTo>
                <a:lnTo>
                  <a:pt x="11850" y="8809"/>
                </a:lnTo>
                <a:lnTo>
                  <a:pt x="11947" y="8906"/>
                </a:lnTo>
                <a:lnTo>
                  <a:pt x="12045" y="9003"/>
                </a:lnTo>
                <a:lnTo>
                  <a:pt x="12166" y="9101"/>
                </a:lnTo>
                <a:lnTo>
                  <a:pt x="12458" y="9247"/>
                </a:lnTo>
                <a:lnTo>
                  <a:pt x="12166" y="9539"/>
                </a:lnTo>
                <a:lnTo>
                  <a:pt x="11947" y="9441"/>
                </a:lnTo>
                <a:lnTo>
                  <a:pt x="11753" y="9320"/>
                </a:lnTo>
                <a:lnTo>
                  <a:pt x="11582" y="9198"/>
                </a:lnTo>
                <a:lnTo>
                  <a:pt x="11461" y="9174"/>
                </a:lnTo>
                <a:lnTo>
                  <a:pt x="11339" y="9174"/>
                </a:lnTo>
                <a:lnTo>
                  <a:pt x="11315" y="9198"/>
                </a:lnTo>
                <a:lnTo>
                  <a:pt x="11315" y="9271"/>
                </a:lnTo>
                <a:lnTo>
                  <a:pt x="11363" y="9368"/>
                </a:lnTo>
                <a:lnTo>
                  <a:pt x="11436" y="9466"/>
                </a:lnTo>
                <a:lnTo>
                  <a:pt x="11582" y="9612"/>
                </a:lnTo>
                <a:lnTo>
                  <a:pt x="11728" y="9709"/>
                </a:lnTo>
                <a:lnTo>
                  <a:pt x="11850" y="9806"/>
                </a:lnTo>
                <a:lnTo>
                  <a:pt x="11777" y="9879"/>
                </a:lnTo>
                <a:lnTo>
                  <a:pt x="11728" y="9928"/>
                </a:lnTo>
                <a:lnTo>
                  <a:pt x="11704" y="9977"/>
                </a:lnTo>
                <a:lnTo>
                  <a:pt x="11680" y="10050"/>
                </a:lnTo>
                <a:lnTo>
                  <a:pt x="11680" y="10098"/>
                </a:lnTo>
                <a:lnTo>
                  <a:pt x="11655" y="10196"/>
                </a:lnTo>
                <a:lnTo>
                  <a:pt x="11680" y="10244"/>
                </a:lnTo>
                <a:lnTo>
                  <a:pt x="11704" y="10317"/>
                </a:lnTo>
                <a:lnTo>
                  <a:pt x="11777" y="10488"/>
                </a:lnTo>
                <a:lnTo>
                  <a:pt x="11874" y="10682"/>
                </a:lnTo>
                <a:lnTo>
                  <a:pt x="11680" y="10561"/>
                </a:lnTo>
                <a:lnTo>
                  <a:pt x="11509" y="10463"/>
                </a:lnTo>
                <a:lnTo>
                  <a:pt x="11412" y="10439"/>
                </a:lnTo>
                <a:lnTo>
                  <a:pt x="11217" y="10439"/>
                </a:lnTo>
                <a:lnTo>
                  <a:pt x="11144" y="10463"/>
                </a:lnTo>
                <a:lnTo>
                  <a:pt x="11096" y="10488"/>
                </a:lnTo>
                <a:lnTo>
                  <a:pt x="11096" y="10512"/>
                </a:lnTo>
                <a:lnTo>
                  <a:pt x="11096" y="10561"/>
                </a:lnTo>
                <a:lnTo>
                  <a:pt x="11096" y="10585"/>
                </a:lnTo>
                <a:lnTo>
                  <a:pt x="11193" y="10658"/>
                </a:lnTo>
                <a:lnTo>
                  <a:pt x="11315" y="10731"/>
                </a:lnTo>
                <a:lnTo>
                  <a:pt x="11509" y="10877"/>
                </a:lnTo>
                <a:lnTo>
                  <a:pt x="11753" y="11072"/>
                </a:lnTo>
                <a:lnTo>
                  <a:pt x="11996" y="11266"/>
                </a:lnTo>
                <a:lnTo>
                  <a:pt x="12020" y="11266"/>
                </a:lnTo>
                <a:lnTo>
                  <a:pt x="12093" y="11631"/>
                </a:lnTo>
                <a:lnTo>
                  <a:pt x="12118" y="11972"/>
                </a:lnTo>
                <a:lnTo>
                  <a:pt x="11777" y="11704"/>
                </a:lnTo>
                <a:lnTo>
                  <a:pt x="11461" y="11437"/>
                </a:lnTo>
                <a:lnTo>
                  <a:pt x="11315" y="11339"/>
                </a:lnTo>
                <a:lnTo>
                  <a:pt x="11144" y="11242"/>
                </a:lnTo>
                <a:lnTo>
                  <a:pt x="10974" y="11193"/>
                </a:lnTo>
                <a:lnTo>
                  <a:pt x="10877" y="11169"/>
                </a:lnTo>
                <a:lnTo>
                  <a:pt x="10779" y="11193"/>
                </a:lnTo>
                <a:lnTo>
                  <a:pt x="10755" y="11218"/>
                </a:lnTo>
                <a:lnTo>
                  <a:pt x="10779" y="11242"/>
                </a:lnTo>
                <a:lnTo>
                  <a:pt x="11363" y="11826"/>
                </a:lnTo>
                <a:lnTo>
                  <a:pt x="11509" y="11972"/>
                </a:lnTo>
                <a:lnTo>
                  <a:pt x="11680" y="12142"/>
                </a:lnTo>
                <a:lnTo>
                  <a:pt x="11850" y="12264"/>
                </a:lnTo>
                <a:lnTo>
                  <a:pt x="12069" y="12361"/>
                </a:lnTo>
                <a:lnTo>
                  <a:pt x="12118" y="12361"/>
                </a:lnTo>
                <a:lnTo>
                  <a:pt x="12118" y="12921"/>
                </a:lnTo>
                <a:lnTo>
                  <a:pt x="12093" y="13091"/>
                </a:lnTo>
                <a:lnTo>
                  <a:pt x="11972" y="12969"/>
                </a:lnTo>
                <a:lnTo>
                  <a:pt x="11850" y="12824"/>
                </a:lnTo>
                <a:lnTo>
                  <a:pt x="11655" y="12653"/>
                </a:lnTo>
                <a:lnTo>
                  <a:pt x="11120" y="12167"/>
                </a:lnTo>
                <a:lnTo>
                  <a:pt x="10877" y="11948"/>
                </a:lnTo>
                <a:lnTo>
                  <a:pt x="10731" y="11875"/>
                </a:lnTo>
                <a:lnTo>
                  <a:pt x="10585" y="11826"/>
                </a:lnTo>
                <a:lnTo>
                  <a:pt x="10536" y="11850"/>
                </a:lnTo>
                <a:lnTo>
                  <a:pt x="10512" y="11875"/>
                </a:lnTo>
                <a:lnTo>
                  <a:pt x="10536" y="12021"/>
                </a:lnTo>
                <a:lnTo>
                  <a:pt x="10609" y="12142"/>
                </a:lnTo>
                <a:lnTo>
                  <a:pt x="10682" y="12264"/>
                </a:lnTo>
                <a:lnTo>
                  <a:pt x="10779" y="12386"/>
                </a:lnTo>
                <a:lnTo>
                  <a:pt x="11023" y="12605"/>
                </a:lnTo>
                <a:lnTo>
                  <a:pt x="11217" y="12799"/>
                </a:lnTo>
                <a:lnTo>
                  <a:pt x="11728" y="13286"/>
                </a:lnTo>
                <a:lnTo>
                  <a:pt x="11801" y="13359"/>
                </a:lnTo>
                <a:lnTo>
                  <a:pt x="11874" y="13407"/>
                </a:lnTo>
                <a:lnTo>
                  <a:pt x="12045" y="13407"/>
                </a:lnTo>
                <a:lnTo>
                  <a:pt x="11947" y="13699"/>
                </a:lnTo>
                <a:lnTo>
                  <a:pt x="11899" y="13845"/>
                </a:lnTo>
                <a:lnTo>
                  <a:pt x="11826" y="13991"/>
                </a:lnTo>
                <a:lnTo>
                  <a:pt x="11631" y="13748"/>
                </a:lnTo>
                <a:lnTo>
                  <a:pt x="11412" y="13529"/>
                </a:lnTo>
                <a:lnTo>
                  <a:pt x="11169" y="13334"/>
                </a:lnTo>
                <a:lnTo>
                  <a:pt x="10950" y="13115"/>
                </a:lnTo>
                <a:lnTo>
                  <a:pt x="10536" y="12702"/>
                </a:lnTo>
                <a:lnTo>
                  <a:pt x="10439" y="12629"/>
                </a:lnTo>
                <a:lnTo>
                  <a:pt x="10293" y="12532"/>
                </a:lnTo>
                <a:lnTo>
                  <a:pt x="10171" y="12459"/>
                </a:lnTo>
                <a:lnTo>
                  <a:pt x="10098" y="12361"/>
                </a:lnTo>
                <a:lnTo>
                  <a:pt x="10074" y="12361"/>
                </a:lnTo>
                <a:lnTo>
                  <a:pt x="10049" y="12386"/>
                </a:lnTo>
                <a:lnTo>
                  <a:pt x="10098" y="12532"/>
                </a:lnTo>
                <a:lnTo>
                  <a:pt x="10147" y="12653"/>
                </a:lnTo>
                <a:lnTo>
                  <a:pt x="10293" y="12921"/>
                </a:lnTo>
                <a:lnTo>
                  <a:pt x="10487" y="13140"/>
                </a:lnTo>
                <a:lnTo>
                  <a:pt x="10706" y="13359"/>
                </a:lnTo>
                <a:lnTo>
                  <a:pt x="11169" y="13797"/>
                </a:lnTo>
                <a:lnTo>
                  <a:pt x="11388" y="14016"/>
                </a:lnTo>
                <a:lnTo>
                  <a:pt x="11558" y="14235"/>
                </a:lnTo>
                <a:lnTo>
                  <a:pt x="11412" y="14283"/>
                </a:lnTo>
                <a:lnTo>
                  <a:pt x="11266" y="14283"/>
                </a:lnTo>
                <a:lnTo>
                  <a:pt x="11096" y="14259"/>
                </a:lnTo>
                <a:lnTo>
                  <a:pt x="10925" y="14210"/>
                </a:lnTo>
                <a:lnTo>
                  <a:pt x="10877" y="14162"/>
                </a:lnTo>
                <a:lnTo>
                  <a:pt x="10414" y="13651"/>
                </a:lnTo>
                <a:lnTo>
                  <a:pt x="9903" y="13164"/>
                </a:lnTo>
                <a:lnTo>
                  <a:pt x="9392" y="12678"/>
                </a:lnTo>
                <a:lnTo>
                  <a:pt x="8857" y="12240"/>
                </a:lnTo>
                <a:lnTo>
                  <a:pt x="7811" y="11315"/>
                </a:lnTo>
                <a:lnTo>
                  <a:pt x="7300" y="10828"/>
                </a:lnTo>
                <a:lnTo>
                  <a:pt x="6813" y="10342"/>
                </a:lnTo>
                <a:lnTo>
                  <a:pt x="5913" y="9344"/>
                </a:lnTo>
                <a:lnTo>
                  <a:pt x="5426" y="8857"/>
                </a:lnTo>
                <a:lnTo>
                  <a:pt x="4940" y="8419"/>
                </a:lnTo>
                <a:lnTo>
                  <a:pt x="4429" y="7981"/>
                </a:lnTo>
                <a:lnTo>
                  <a:pt x="3918" y="7568"/>
                </a:lnTo>
                <a:lnTo>
                  <a:pt x="3747" y="7397"/>
                </a:lnTo>
                <a:lnTo>
                  <a:pt x="3577" y="7203"/>
                </a:lnTo>
                <a:lnTo>
                  <a:pt x="3504" y="7130"/>
                </a:lnTo>
                <a:lnTo>
                  <a:pt x="3407" y="7057"/>
                </a:lnTo>
                <a:lnTo>
                  <a:pt x="3309" y="7008"/>
                </a:lnTo>
                <a:lnTo>
                  <a:pt x="3212" y="6984"/>
                </a:lnTo>
                <a:lnTo>
                  <a:pt x="3163" y="6911"/>
                </a:lnTo>
                <a:lnTo>
                  <a:pt x="3139" y="6838"/>
                </a:lnTo>
                <a:lnTo>
                  <a:pt x="3163" y="6740"/>
                </a:lnTo>
                <a:lnTo>
                  <a:pt x="3163" y="6667"/>
                </a:lnTo>
                <a:lnTo>
                  <a:pt x="3236" y="6521"/>
                </a:lnTo>
                <a:lnTo>
                  <a:pt x="3358" y="6375"/>
                </a:lnTo>
                <a:lnTo>
                  <a:pt x="3504" y="6254"/>
                </a:lnTo>
                <a:lnTo>
                  <a:pt x="3650" y="6156"/>
                </a:lnTo>
                <a:lnTo>
                  <a:pt x="3942" y="6010"/>
                </a:lnTo>
                <a:lnTo>
                  <a:pt x="4234" y="5913"/>
                </a:lnTo>
                <a:lnTo>
                  <a:pt x="4526" y="5840"/>
                </a:lnTo>
                <a:lnTo>
                  <a:pt x="4842" y="5767"/>
                </a:lnTo>
                <a:lnTo>
                  <a:pt x="5134" y="5743"/>
                </a:lnTo>
                <a:lnTo>
                  <a:pt x="5499" y="5743"/>
                </a:lnTo>
                <a:lnTo>
                  <a:pt x="5864" y="5767"/>
                </a:lnTo>
                <a:lnTo>
                  <a:pt x="6229" y="5816"/>
                </a:lnTo>
                <a:lnTo>
                  <a:pt x="6594" y="5913"/>
                </a:lnTo>
                <a:lnTo>
                  <a:pt x="6862" y="6010"/>
                </a:lnTo>
                <a:lnTo>
                  <a:pt x="7154" y="6108"/>
                </a:lnTo>
                <a:lnTo>
                  <a:pt x="7446" y="6205"/>
                </a:lnTo>
                <a:lnTo>
                  <a:pt x="7592" y="6254"/>
                </a:lnTo>
                <a:lnTo>
                  <a:pt x="7738" y="6254"/>
                </a:lnTo>
                <a:lnTo>
                  <a:pt x="7787" y="6229"/>
                </a:lnTo>
                <a:lnTo>
                  <a:pt x="7860" y="6181"/>
                </a:lnTo>
                <a:lnTo>
                  <a:pt x="7884" y="6132"/>
                </a:lnTo>
                <a:lnTo>
                  <a:pt x="7884" y="6083"/>
                </a:lnTo>
                <a:lnTo>
                  <a:pt x="8006" y="5962"/>
                </a:lnTo>
                <a:lnTo>
                  <a:pt x="8079" y="5864"/>
                </a:lnTo>
                <a:lnTo>
                  <a:pt x="8346" y="5621"/>
                </a:lnTo>
                <a:lnTo>
                  <a:pt x="8614" y="5402"/>
                </a:lnTo>
                <a:lnTo>
                  <a:pt x="9198" y="4964"/>
                </a:lnTo>
                <a:lnTo>
                  <a:pt x="9490" y="4721"/>
                </a:lnTo>
                <a:lnTo>
                  <a:pt x="9757" y="4453"/>
                </a:lnTo>
                <a:lnTo>
                  <a:pt x="10293" y="3894"/>
                </a:lnTo>
                <a:lnTo>
                  <a:pt x="10706" y="3480"/>
                </a:lnTo>
                <a:lnTo>
                  <a:pt x="10901" y="3261"/>
                </a:lnTo>
                <a:lnTo>
                  <a:pt x="10974" y="3139"/>
                </a:lnTo>
                <a:lnTo>
                  <a:pt x="11047" y="3018"/>
                </a:lnTo>
                <a:close/>
                <a:moveTo>
                  <a:pt x="6327" y="10463"/>
                </a:moveTo>
                <a:lnTo>
                  <a:pt x="6594" y="10780"/>
                </a:lnTo>
                <a:lnTo>
                  <a:pt x="7057" y="11266"/>
                </a:lnTo>
                <a:lnTo>
                  <a:pt x="7543" y="11729"/>
                </a:lnTo>
                <a:lnTo>
                  <a:pt x="6643" y="12580"/>
                </a:lnTo>
                <a:lnTo>
                  <a:pt x="5718" y="13407"/>
                </a:lnTo>
                <a:lnTo>
                  <a:pt x="4794" y="14210"/>
                </a:lnTo>
                <a:lnTo>
                  <a:pt x="3820" y="14989"/>
                </a:lnTo>
                <a:lnTo>
                  <a:pt x="3042" y="15597"/>
                </a:lnTo>
                <a:lnTo>
                  <a:pt x="2263" y="16157"/>
                </a:lnTo>
                <a:lnTo>
                  <a:pt x="1460" y="16717"/>
                </a:lnTo>
                <a:lnTo>
                  <a:pt x="682" y="17301"/>
                </a:lnTo>
                <a:lnTo>
                  <a:pt x="1120" y="16765"/>
                </a:lnTo>
                <a:lnTo>
                  <a:pt x="1533" y="16230"/>
                </a:lnTo>
                <a:lnTo>
                  <a:pt x="1971" y="15646"/>
                </a:lnTo>
                <a:lnTo>
                  <a:pt x="2458" y="15111"/>
                </a:lnTo>
                <a:lnTo>
                  <a:pt x="3431" y="14064"/>
                </a:lnTo>
                <a:lnTo>
                  <a:pt x="4307" y="13018"/>
                </a:lnTo>
                <a:lnTo>
                  <a:pt x="5159" y="11972"/>
                </a:lnTo>
                <a:lnTo>
                  <a:pt x="5524" y="11485"/>
                </a:lnTo>
                <a:lnTo>
                  <a:pt x="5913" y="11023"/>
                </a:lnTo>
                <a:lnTo>
                  <a:pt x="6132" y="10755"/>
                </a:lnTo>
                <a:lnTo>
                  <a:pt x="6229" y="10609"/>
                </a:lnTo>
                <a:lnTo>
                  <a:pt x="6327" y="10463"/>
                </a:lnTo>
                <a:close/>
                <a:moveTo>
                  <a:pt x="11753" y="0"/>
                </a:moveTo>
                <a:lnTo>
                  <a:pt x="11558" y="49"/>
                </a:lnTo>
                <a:lnTo>
                  <a:pt x="11363" y="122"/>
                </a:lnTo>
                <a:lnTo>
                  <a:pt x="11217" y="219"/>
                </a:lnTo>
                <a:lnTo>
                  <a:pt x="11096" y="341"/>
                </a:lnTo>
                <a:lnTo>
                  <a:pt x="10974" y="463"/>
                </a:lnTo>
                <a:lnTo>
                  <a:pt x="10877" y="609"/>
                </a:lnTo>
                <a:lnTo>
                  <a:pt x="10779" y="779"/>
                </a:lnTo>
                <a:lnTo>
                  <a:pt x="10706" y="949"/>
                </a:lnTo>
                <a:lnTo>
                  <a:pt x="10633" y="1120"/>
                </a:lnTo>
                <a:lnTo>
                  <a:pt x="10585" y="1314"/>
                </a:lnTo>
                <a:lnTo>
                  <a:pt x="10536" y="1509"/>
                </a:lnTo>
                <a:lnTo>
                  <a:pt x="10512" y="1704"/>
                </a:lnTo>
                <a:lnTo>
                  <a:pt x="10512" y="1898"/>
                </a:lnTo>
                <a:lnTo>
                  <a:pt x="10512" y="2093"/>
                </a:lnTo>
                <a:lnTo>
                  <a:pt x="10536" y="2263"/>
                </a:lnTo>
                <a:lnTo>
                  <a:pt x="10585" y="2458"/>
                </a:lnTo>
                <a:lnTo>
                  <a:pt x="10633" y="2604"/>
                </a:lnTo>
                <a:lnTo>
                  <a:pt x="10731" y="2774"/>
                </a:lnTo>
                <a:lnTo>
                  <a:pt x="10609" y="2823"/>
                </a:lnTo>
                <a:lnTo>
                  <a:pt x="10487" y="2920"/>
                </a:lnTo>
                <a:lnTo>
                  <a:pt x="10293" y="3115"/>
                </a:lnTo>
                <a:lnTo>
                  <a:pt x="9928" y="3553"/>
                </a:lnTo>
                <a:lnTo>
                  <a:pt x="9417" y="4113"/>
                </a:lnTo>
                <a:lnTo>
                  <a:pt x="9149" y="4356"/>
                </a:lnTo>
                <a:lnTo>
                  <a:pt x="8857" y="4624"/>
                </a:lnTo>
                <a:lnTo>
                  <a:pt x="8298" y="5061"/>
                </a:lnTo>
                <a:lnTo>
                  <a:pt x="8030" y="5305"/>
                </a:lnTo>
                <a:lnTo>
                  <a:pt x="7787" y="5572"/>
                </a:lnTo>
                <a:lnTo>
                  <a:pt x="7714" y="5670"/>
                </a:lnTo>
                <a:lnTo>
                  <a:pt x="7616" y="5791"/>
                </a:lnTo>
                <a:lnTo>
                  <a:pt x="7470" y="5718"/>
                </a:lnTo>
                <a:lnTo>
                  <a:pt x="7300" y="5645"/>
                </a:lnTo>
                <a:lnTo>
                  <a:pt x="6935" y="5524"/>
                </a:lnTo>
                <a:lnTo>
                  <a:pt x="6570" y="5451"/>
                </a:lnTo>
                <a:lnTo>
                  <a:pt x="6254" y="5402"/>
                </a:lnTo>
                <a:lnTo>
                  <a:pt x="5767" y="5329"/>
                </a:lnTo>
                <a:lnTo>
                  <a:pt x="5280" y="5305"/>
                </a:lnTo>
                <a:lnTo>
                  <a:pt x="4794" y="5353"/>
                </a:lnTo>
                <a:lnTo>
                  <a:pt x="4307" y="5451"/>
                </a:lnTo>
                <a:lnTo>
                  <a:pt x="3942" y="5548"/>
                </a:lnTo>
                <a:lnTo>
                  <a:pt x="3601" y="5718"/>
                </a:lnTo>
                <a:lnTo>
                  <a:pt x="3431" y="5791"/>
                </a:lnTo>
                <a:lnTo>
                  <a:pt x="3261" y="5913"/>
                </a:lnTo>
                <a:lnTo>
                  <a:pt x="3139" y="6035"/>
                </a:lnTo>
                <a:lnTo>
                  <a:pt x="3017" y="6181"/>
                </a:lnTo>
                <a:lnTo>
                  <a:pt x="2871" y="6448"/>
                </a:lnTo>
                <a:lnTo>
                  <a:pt x="2823" y="6570"/>
                </a:lnTo>
                <a:lnTo>
                  <a:pt x="2798" y="6716"/>
                </a:lnTo>
                <a:lnTo>
                  <a:pt x="2798" y="6862"/>
                </a:lnTo>
                <a:lnTo>
                  <a:pt x="2823" y="7008"/>
                </a:lnTo>
                <a:lnTo>
                  <a:pt x="2871" y="7130"/>
                </a:lnTo>
                <a:lnTo>
                  <a:pt x="2969" y="7227"/>
                </a:lnTo>
                <a:lnTo>
                  <a:pt x="3042" y="7251"/>
                </a:lnTo>
                <a:lnTo>
                  <a:pt x="3115" y="7251"/>
                </a:lnTo>
                <a:lnTo>
                  <a:pt x="3285" y="7470"/>
                </a:lnTo>
                <a:lnTo>
                  <a:pt x="3455" y="7689"/>
                </a:lnTo>
                <a:lnTo>
                  <a:pt x="3650" y="7908"/>
                </a:lnTo>
                <a:lnTo>
                  <a:pt x="3869" y="8103"/>
                </a:lnTo>
                <a:lnTo>
                  <a:pt x="4307" y="8468"/>
                </a:lnTo>
                <a:lnTo>
                  <a:pt x="4769" y="8833"/>
                </a:lnTo>
                <a:lnTo>
                  <a:pt x="5086" y="9125"/>
                </a:lnTo>
                <a:lnTo>
                  <a:pt x="5402" y="9466"/>
                </a:lnTo>
                <a:lnTo>
                  <a:pt x="6010" y="10123"/>
                </a:lnTo>
                <a:lnTo>
                  <a:pt x="5962" y="10196"/>
                </a:lnTo>
                <a:lnTo>
                  <a:pt x="5864" y="10342"/>
                </a:lnTo>
                <a:lnTo>
                  <a:pt x="5767" y="10488"/>
                </a:lnTo>
                <a:lnTo>
                  <a:pt x="5499" y="10780"/>
                </a:lnTo>
                <a:lnTo>
                  <a:pt x="5110" y="11291"/>
                </a:lnTo>
                <a:lnTo>
                  <a:pt x="4721" y="11777"/>
                </a:lnTo>
                <a:lnTo>
                  <a:pt x="3820" y="12921"/>
                </a:lnTo>
                <a:lnTo>
                  <a:pt x="2871" y="14016"/>
                </a:lnTo>
                <a:lnTo>
                  <a:pt x="1995" y="14989"/>
                </a:lnTo>
                <a:lnTo>
                  <a:pt x="1582" y="15500"/>
                </a:lnTo>
                <a:lnTo>
                  <a:pt x="1168" y="16011"/>
                </a:lnTo>
                <a:lnTo>
                  <a:pt x="779" y="16571"/>
                </a:lnTo>
                <a:lnTo>
                  <a:pt x="584" y="16838"/>
                </a:lnTo>
                <a:lnTo>
                  <a:pt x="365" y="17106"/>
                </a:lnTo>
                <a:lnTo>
                  <a:pt x="244" y="17276"/>
                </a:lnTo>
                <a:lnTo>
                  <a:pt x="122" y="17422"/>
                </a:lnTo>
                <a:lnTo>
                  <a:pt x="49" y="17593"/>
                </a:lnTo>
                <a:lnTo>
                  <a:pt x="0" y="17787"/>
                </a:lnTo>
                <a:lnTo>
                  <a:pt x="0" y="17860"/>
                </a:lnTo>
                <a:lnTo>
                  <a:pt x="73" y="17909"/>
                </a:lnTo>
                <a:lnTo>
                  <a:pt x="122" y="17909"/>
                </a:lnTo>
                <a:lnTo>
                  <a:pt x="195" y="17885"/>
                </a:lnTo>
                <a:lnTo>
                  <a:pt x="219" y="17836"/>
                </a:lnTo>
                <a:lnTo>
                  <a:pt x="463" y="17763"/>
                </a:lnTo>
                <a:lnTo>
                  <a:pt x="682" y="17666"/>
                </a:lnTo>
                <a:lnTo>
                  <a:pt x="901" y="17544"/>
                </a:lnTo>
                <a:lnTo>
                  <a:pt x="1120" y="17398"/>
                </a:lnTo>
                <a:lnTo>
                  <a:pt x="1533" y="17106"/>
                </a:lnTo>
                <a:lnTo>
                  <a:pt x="1947" y="16838"/>
                </a:lnTo>
                <a:lnTo>
                  <a:pt x="2433" y="16522"/>
                </a:lnTo>
                <a:lnTo>
                  <a:pt x="2896" y="16206"/>
                </a:lnTo>
                <a:lnTo>
                  <a:pt x="3358" y="15865"/>
                </a:lnTo>
                <a:lnTo>
                  <a:pt x="3820" y="15524"/>
                </a:lnTo>
                <a:lnTo>
                  <a:pt x="4867" y="14697"/>
                </a:lnTo>
                <a:lnTo>
                  <a:pt x="5889" y="13845"/>
                </a:lnTo>
                <a:lnTo>
                  <a:pt x="6886" y="12945"/>
                </a:lnTo>
                <a:lnTo>
                  <a:pt x="7860" y="12045"/>
                </a:lnTo>
                <a:lnTo>
                  <a:pt x="7860" y="12021"/>
                </a:lnTo>
                <a:lnTo>
                  <a:pt x="9222" y="13261"/>
                </a:lnTo>
                <a:lnTo>
                  <a:pt x="9879" y="13870"/>
                </a:lnTo>
                <a:lnTo>
                  <a:pt x="10195" y="14210"/>
                </a:lnTo>
                <a:lnTo>
                  <a:pt x="10512" y="14527"/>
                </a:lnTo>
                <a:lnTo>
                  <a:pt x="10585" y="14600"/>
                </a:lnTo>
                <a:lnTo>
                  <a:pt x="10658" y="14624"/>
                </a:lnTo>
                <a:lnTo>
                  <a:pt x="10731" y="14624"/>
                </a:lnTo>
                <a:lnTo>
                  <a:pt x="10804" y="14600"/>
                </a:lnTo>
                <a:lnTo>
                  <a:pt x="10925" y="14648"/>
                </a:lnTo>
                <a:lnTo>
                  <a:pt x="11047" y="14673"/>
                </a:lnTo>
                <a:lnTo>
                  <a:pt x="11290" y="14721"/>
                </a:lnTo>
                <a:lnTo>
                  <a:pt x="11534" y="14697"/>
                </a:lnTo>
                <a:lnTo>
                  <a:pt x="11655" y="14673"/>
                </a:lnTo>
                <a:lnTo>
                  <a:pt x="11777" y="14624"/>
                </a:lnTo>
                <a:lnTo>
                  <a:pt x="11923" y="14527"/>
                </a:lnTo>
                <a:lnTo>
                  <a:pt x="12045" y="14429"/>
                </a:lnTo>
                <a:lnTo>
                  <a:pt x="12142" y="14283"/>
                </a:lnTo>
                <a:lnTo>
                  <a:pt x="12239" y="14137"/>
                </a:lnTo>
                <a:lnTo>
                  <a:pt x="12312" y="13967"/>
                </a:lnTo>
                <a:lnTo>
                  <a:pt x="12385" y="13797"/>
                </a:lnTo>
                <a:lnTo>
                  <a:pt x="12458" y="13480"/>
                </a:lnTo>
                <a:lnTo>
                  <a:pt x="12531" y="13091"/>
                </a:lnTo>
                <a:lnTo>
                  <a:pt x="12580" y="12653"/>
                </a:lnTo>
                <a:lnTo>
                  <a:pt x="12580" y="12240"/>
                </a:lnTo>
                <a:lnTo>
                  <a:pt x="12556" y="11802"/>
                </a:lnTo>
                <a:lnTo>
                  <a:pt x="12483" y="11364"/>
                </a:lnTo>
                <a:lnTo>
                  <a:pt x="12385" y="10950"/>
                </a:lnTo>
                <a:lnTo>
                  <a:pt x="12264" y="10536"/>
                </a:lnTo>
                <a:lnTo>
                  <a:pt x="12093" y="10171"/>
                </a:lnTo>
                <a:lnTo>
                  <a:pt x="12337" y="9977"/>
                </a:lnTo>
                <a:lnTo>
                  <a:pt x="12580" y="9758"/>
                </a:lnTo>
                <a:lnTo>
                  <a:pt x="12994" y="9295"/>
                </a:lnTo>
                <a:lnTo>
                  <a:pt x="13407" y="8833"/>
                </a:lnTo>
                <a:lnTo>
                  <a:pt x="13845" y="8371"/>
                </a:lnTo>
                <a:lnTo>
                  <a:pt x="13918" y="8322"/>
                </a:lnTo>
                <a:lnTo>
                  <a:pt x="13967" y="8273"/>
                </a:lnTo>
                <a:lnTo>
                  <a:pt x="14259" y="8006"/>
                </a:lnTo>
                <a:lnTo>
                  <a:pt x="14575" y="7714"/>
                </a:lnTo>
                <a:lnTo>
                  <a:pt x="14721" y="7543"/>
                </a:lnTo>
                <a:lnTo>
                  <a:pt x="14867" y="7373"/>
                </a:lnTo>
                <a:lnTo>
                  <a:pt x="14965" y="7203"/>
                </a:lnTo>
                <a:lnTo>
                  <a:pt x="15062" y="7057"/>
                </a:lnTo>
                <a:lnTo>
                  <a:pt x="15427" y="7154"/>
                </a:lnTo>
                <a:lnTo>
                  <a:pt x="15865" y="7203"/>
                </a:lnTo>
                <a:lnTo>
                  <a:pt x="16279" y="7227"/>
                </a:lnTo>
                <a:lnTo>
                  <a:pt x="16498" y="7203"/>
                </a:lnTo>
                <a:lnTo>
                  <a:pt x="16717" y="7178"/>
                </a:lnTo>
                <a:lnTo>
                  <a:pt x="16911" y="7130"/>
                </a:lnTo>
                <a:lnTo>
                  <a:pt x="17106" y="7057"/>
                </a:lnTo>
                <a:lnTo>
                  <a:pt x="17300" y="6959"/>
                </a:lnTo>
                <a:lnTo>
                  <a:pt x="17446" y="6862"/>
                </a:lnTo>
                <a:lnTo>
                  <a:pt x="17617" y="6740"/>
                </a:lnTo>
                <a:lnTo>
                  <a:pt x="17738" y="6594"/>
                </a:lnTo>
                <a:lnTo>
                  <a:pt x="17836" y="6424"/>
                </a:lnTo>
                <a:lnTo>
                  <a:pt x="17909" y="6229"/>
                </a:lnTo>
                <a:lnTo>
                  <a:pt x="17957" y="6108"/>
                </a:lnTo>
                <a:lnTo>
                  <a:pt x="17957" y="5986"/>
                </a:lnTo>
                <a:lnTo>
                  <a:pt x="17933" y="5864"/>
                </a:lnTo>
                <a:lnTo>
                  <a:pt x="17909" y="5743"/>
                </a:lnTo>
                <a:lnTo>
                  <a:pt x="17811" y="5548"/>
                </a:lnTo>
                <a:lnTo>
                  <a:pt x="17690" y="5353"/>
                </a:lnTo>
                <a:lnTo>
                  <a:pt x="17495" y="5183"/>
                </a:lnTo>
                <a:lnTo>
                  <a:pt x="17325" y="5013"/>
                </a:lnTo>
                <a:lnTo>
                  <a:pt x="16960" y="4721"/>
                </a:lnTo>
                <a:lnTo>
                  <a:pt x="16692" y="4453"/>
                </a:lnTo>
                <a:lnTo>
                  <a:pt x="16425" y="4161"/>
                </a:lnTo>
                <a:lnTo>
                  <a:pt x="15914" y="3577"/>
                </a:lnTo>
                <a:lnTo>
                  <a:pt x="15403" y="2993"/>
                </a:lnTo>
                <a:lnTo>
                  <a:pt x="15135" y="2701"/>
                </a:lnTo>
                <a:lnTo>
                  <a:pt x="14843" y="2434"/>
                </a:lnTo>
                <a:lnTo>
                  <a:pt x="14283" y="1996"/>
                </a:lnTo>
                <a:lnTo>
                  <a:pt x="14016" y="1777"/>
                </a:lnTo>
                <a:lnTo>
                  <a:pt x="13772" y="1533"/>
                </a:lnTo>
                <a:lnTo>
                  <a:pt x="13529" y="1266"/>
                </a:lnTo>
                <a:lnTo>
                  <a:pt x="13310" y="998"/>
                </a:lnTo>
                <a:lnTo>
                  <a:pt x="13091" y="706"/>
                </a:lnTo>
                <a:lnTo>
                  <a:pt x="12848" y="438"/>
                </a:lnTo>
                <a:lnTo>
                  <a:pt x="12677" y="292"/>
                </a:lnTo>
                <a:lnTo>
                  <a:pt x="12507" y="171"/>
                </a:lnTo>
                <a:lnTo>
                  <a:pt x="12337" y="98"/>
                </a:lnTo>
                <a:lnTo>
                  <a:pt x="12142" y="25"/>
                </a:lnTo>
                <a:lnTo>
                  <a:pt x="11947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402722" y="1537756"/>
            <a:ext cx="1161388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fr-FR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</a:t>
            </a:r>
            <a:r>
              <a:rPr lang="fr-FR" sz="3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s’exprimer: </a:t>
            </a:r>
          </a:p>
          <a:p>
            <a:r>
              <a:rPr lang="fr-FR" sz="3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parler de ses préférences à </a:t>
            </a:r>
            <a:r>
              <a:rPr lang="fr-FR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 </a:t>
            </a:r>
            <a:r>
              <a:rPr lang="fr-FR" sz="3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vêtements</a:t>
            </a:r>
            <a:endParaRPr lang="fr-FR" sz="36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3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fr-FR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décrire les vêtements, les tissus ...</a:t>
            </a:r>
          </a:p>
          <a:p>
            <a:r>
              <a:rPr lang="fr-FR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fr-FR" sz="3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parler des déguisements </a:t>
            </a:r>
            <a:endParaRPr lang="fr-FR" sz="36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fr-FR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</a:t>
            </a:r>
            <a:r>
              <a:rPr lang="fr-FR" sz="3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découvrir</a:t>
            </a:r>
          </a:p>
          <a:p>
            <a:r>
              <a:rPr lang="fr-FR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fr-FR" sz="3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 Carnaval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fr-FR" sz="3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regarder une vidéo</a:t>
            </a:r>
          </a:p>
        </p:txBody>
      </p:sp>
      <p:sp>
        <p:nvSpPr>
          <p:cNvPr id="12290" name="AutoShape 2" descr="Des chercheurs recommandent la vaccination contre la rougeole avant l'entrée  à l'école | Radio-Canada.c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292" name="AutoShape 4" descr="Des chercheurs recommandent la vaccination contre la rougeole avant l'entrée  à l'école | Radio-Canada.c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Picture 2" descr="Magicienne - Déguisement magicien - DÉGUISEMENTS ENFANT - Au Cotillon  Moder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151" y="2635785"/>
            <a:ext cx="2394440" cy="422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17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Текст 1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525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78239" y="207905"/>
            <a:ext cx="4669673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Vérification du devoir</a:t>
            </a: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9217" y="930354"/>
            <a:ext cx="101911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fr-F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Composez des phrases avec la construction </a:t>
            </a:r>
          </a:p>
          <a:p>
            <a:pPr algn="just"/>
            <a:r>
              <a:rPr lang="fr-F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 Je voudrais... »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лако 2"/>
          <p:cNvSpPr/>
          <p:nvPr/>
        </p:nvSpPr>
        <p:spPr>
          <a:xfrm>
            <a:off x="656822" y="2007572"/>
            <a:ext cx="3863662" cy="1519707"/>
          </a:xfrm>
          <a:prstGeom prst="cloud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308526" y="2195229"/>
            <a:ext cx="23697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 smtClean="0">
                <a:latin typeface="French Script MT" panose="03020402040607040605" pitchFamily="66" charset="0"/>
              </a:rPr>
              <a:t>un souhait</a:t>
            </a:r>
            <a:endParaRPr lang="ru-RU" sz="5400" b="1" dirty="0"/>
          </a:p>
        </p:txBody>
      </p:sp>
      <p:pic>
        <p:nvPicPr>
          <p:cNvPr id="7" name="Picture 2" descr="Images Clipart Lampe Magique DE Dessin Anim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024" y="4295641"/>
            <a:ext cx="2562359" cy="2562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60194" y="4604497"/>
            <a:ext cx="36148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1" dirty="0" smtClean="0">
                <a:solidFill>
                  <a:srgbClr val="002060"/>
                </a:solidFill>
                <a:latin typeface="French Script MT" panose="03020402040607040605" pitchFamily="66" charset="0"/>
              </a:rPr>
              <a:t>Je voudrais</a:t>
            </a:r>
            <a:endParaRPr lang="ru-RU" sz="7200" b="1" dirty="0">
              <a:solidFill>
                <a:srgbClr val="002060"/>
              </a:solidFill>
            </a:endParaRPr>
          </a:p>
        </p:txBody>
      </p:sp>
      <p:cxnSp>
        <p:nvCxnSpPr>
          <p:cNvPr id="12" name="Скругленная соединительная линия 11"/>
          <p:cNvCxnSpPr/>
          <p:nvPr/>
        </p:nvCxnSpPr>
        <p:spPr>
          <a:xfrm flipV="1">
            <a:off x="4237149" y="2408349"/>
            <a:ext cx="2472744" cy="2331076"/>
          </a:xfrm>
          <a:prstGeom prst="curvedConnector3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388189" y="1468963"/>
            <a:ext cx="23697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 smtClean="0">
                <a:solidFill>
                  <a:srgbClr val="F33D68"/>
                </a:solidFill>
                <a:latin typeface="French Script MT" panose="03020402040607040605" pitchFamily="66" charset="0"/>
              </a:rPr>
              <a:t>(</a:t>
            </a:r>
            <a:r>
              <a:rPr lang="fr-FR" sz="6000" b="1" dirty="0" smtClean="0">
                <a:solidFill>
                  <a:srgbClr val="F33D68"/>
                </a:solidFill>
                <a:latin typeface="French Script MT" panose="03020402040607040605" pitchFamily="66" charset="0"/>
              </a:rPr>
              <a:t>un nom</a:t>
            </a:r>
            <a:r>
              <a:rPr lang="fr-FR" sz="5400" b="1" dirty="0" smtClean="0">
                <a:solidFill>
                  <a:srgbClr val="F33D68"/>
                </a:solidFill>
                <a:latin typeface="French Script MT" panose="03020402040607040605" pitchFamily="66" charset="0"/>
              </a:rPr>
              <a:t>)</a:t>
            </a:r>
            <a:endParaRPr lang="ru-RU" sz="5400" b="1" dirty="0">
              <a:solidFill>
                <a:srgbClr val="F33D68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5194" y="2007572"/>
            <a:ext cx="23697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 smtClean="0">
                <a:latin typeface="French Script MT" panose="03020402040607040605" pitchFamily="66" charset="0"/>
              </a:rPr>
              <a:t>un chat</a:t>
            </a:r>
            <a:endParaRPr lang="ru-RU" sz="5400" b="1" dirty="0"/>
          </a:p>
        </p:txBody>
      </p:sp>
      <p:cxnSp>
        <p:nvCxnSpPr>
          <p:cNvPr id="17" name="Скругленная соединительная линия 16"/>
          <p:cNvCxnSpPr/>
          <p:nvPr/>
        </p:nvCxnSpPr>
        <p:spPr>
          <a:xfrm flipV="1">
            <a:off x="4454731" y="3527279"/>
            <a:ext cx="2873884" cy="1626731"/>
          </a:xfrm>
          <a:prstGeom prst="curvedConnector3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48311" y="2767425"/>
            <a:ext cx="3574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 smtClean="0">
                <a:solidFill>
                  <a:srgbClr val="F33D68"/>
                </a:solidFill>
                <a:latin typeface="French Script MT" panose="03020402040607040605" pitchFamily="66" charset="0"/>
              </a:rPr>
              <a:t>(verbe infinitif)</a:t>
            </a:r>
            <a:endParaRPr lang="ru-RU" sz="5400" b="1" dirty="0">
              <a:solidFill>
                <a:srgbClr val="F33D68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27475" y="3461045"/>
            <a:ext cx="35679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 smtClean="0">
                <a:latin typeface="French Script MT" panose="03020402040607040605" pitchFamily="66" charset="0"/>
              </a:rPr>
              <a:t> </a:t>
            </a:r>
            <a:r>
              <a:rPr lang="fr-FR" sz="5400" b="1" dirty="0" smtClean="0">
                <a:solidFill>
                  <a:srgbClr val="0070C0"/>
                </a:solidFill>
                <a:latin typeface="French Script MT" panose="03020402040607040605" pitchFamily="66" charset="0"/>
              </a:rPr>
              <a:t>avoir</a:t>
            </a:r>
            <a:r>
              <a:rPr lang="fr-FR" sz="5400" b="1" dirty="0" smtClean="0">
                <a:latin typeface="French Script MT" panose="03020402040607040605" pitchFamily="66" charset="0"/>
              </a:rPr>
              <a:t> un chat</a:t>
            </a:r>
          </a:p>
          <a:p>
            <a:r>
              <a:rPr lang="fr-FR" sz="5400" b="1" dirty="0" smtClean="0">
                <a:latin typeface="French Script MT" panose="03020402040607040605" pitchFamily="66" charset="0"/>
              </a:rPr>
              <a:t> </a:t>
            </a:r>
            <a:r>
              <a:rPr lang="fr-FR" sz="5400" b="1" dirty="0" smtClean="0">
                <a:solidFill>
                  <a:srgbClr val="0070C0"/>
                </a:solidFill>
                <a:latin typeface="French Script MT" panose="03020402040607040605" pitchFamily="66" charset="0"/>
              </a:rPr>
              <a:t>être</a:t>
            </a:r>
            <a:r>
              <a:rPr lang="fr-FR" sz="5400" b="1" dirty="0" smtClean="0">
                <a:latin typeface="French Script MT" panose="03020402040607040605" pitchFamily="66" charset="0"/>
              </a:rPr>
              <a:t> un chat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114795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1" grpId="0"/>
      <p:bldP spid="15" grpId="0"/>
      <p:bldP spid="16" grpId="0"/>
      <p:bldP spid="19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39091" y="187628"/>
            <a:ext cx="771539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Verification du devoir</a:t>
            </a:r>
            <a:endParaRPr lang="ru-RU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Génie De Lampe De Dessin Animé. Illustration Stock - Illustration du animé,  dessin: 268866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9105" y="1184856"/>
            <a:ext cx="4356246" cy="540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477295" y="1062807"/>
            <a:ext cx="8564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 smtClean="0">
                <a:latin typeface="French Script MT" panose="03020402040607040605" pitchFamily="66" charset="0"/>
              </a:rPr>
              <a:t>Je voudrais avoir une baguette magique.</a:t>
            </a:r>
            <a:endParaRPr lang="ru-RU" sz="5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556973" y="2108186"/>
            <a:ext cx="76350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 smtClean="0">
                <a:latin typeface="French Script MT" panose="03020402040607040605" pitchFamily="66" charset="0"/>
              </a:rPr>
              <a:t>Je voudrais être une chanteuse très connue.</a:t>
            </a:r>
            <a:endParaRPr lang="ru-RU" sz="5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546036" y="3984561"/>
            <a:ext cx="76350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 smtClean="0">
                <a:latin typeface="French Script MT" panose="03020402040607040605" pitchFamily="66" charset="0"/>
              </a:rPr>
              <a:t>Je voudrais acheter une robe de soirée.</a:t>
            </a:r>
            <a:endParaRPr lang="ru-RU" sz="5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942007" y="5096666"/>
            <a:ext cx="76350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 smtClean="0">
                <a:latin typeface="French Script MT" panose="03020402040607040605" pitchFamily="66" charset="0"/>
              </a:rPr>
              <a:t>Je voudrais devenir un bon médecin.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111936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59392" y="196532"/>
            <a:ext cx="299047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Au </a:t>
            </a:r>
            <a:r>
              <a:rPr lang="en-US" sz="3600" b="1" dirty="0" err="1" smtClean="0"/>
              <a:t>Carnaval</a:t>
            </a:r>
            <a:endParaRPr lang="en-US" sz="3600" b="1" dirty="0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1126" y="842863"/>
            <a:ext cx="1162700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	Le 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jour où Cindy est arrivée dans la classe, il y a eu un 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silence.Elle 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avait de longs cheveux dorés retenus par </a:t>
            </a:r>
            <a:r>
              <a:rPr 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un bandeau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fr-F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soie brodé. 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Ses 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chaussures </a:t>
            </a:r>
            <a:r>
              <a:rPr 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à talons hauts 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étaient </a:t>
            </a:r>
            <a:r>
              <a:rPr 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vernis</a:t>
            </a:r>
            <a:r>
              <a:rPr lang="fr-F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 Elle 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portait une robe longue en velours rouge </a:t>
            </a:r>
            <a:r>
              <a:rPr 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à petits carreaux.</a:t>
            </a:r>
          </a:p>
          <a:p>
            <a:r>
              <a:rPr lang="fr-FR" sz="3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Oh! Qui es-ce? Qui est-ce?</a:t>
            </a:r>
          </a:p>
          <a:p>
            <a:r>
              <a:rPr lang="fr-FR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C’est Cindy?!</a:t>
            </a:r>
          </a:p>
          <a:p>
            <a:r>
              <a:rPr lang="fr-FR" sz="3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Oui, c’est moi. Je suis jolie, n’est-ce pas?</a:t>
            </a:r>
          </a:p>
          <a:p>
            <a:r>
              <a:rPr lang="fr-FR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Ta longue robe </a:t>
            </a:r>
            <a:r>
              <a:rPr lang="fr-FR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velours </a:t>
            </a:r>
            <a:r>
              <a:rPr lang="fr-FR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rouge et tes cheveux dorés </a:t>
            </a:r>
            <a:r>
              <a:rPr lang="fr-FR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sont magnifiques.</a:t>
            </a:r>
            <a:endParaRPr lang="fr-FR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92912" y="2483476"/>
            <a:ext cx="2553319" cy="2147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3162754" y="2481329"/>
            <a:ext cx="3019105" cy="2147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9754591" y="2481329"/>
            <a:ext cx="1810637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292912" y="3032974"/>
            <a:ext cx="1276659" cy="644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175633" y="3026534"/>
            <a:ext cx="1276659" cy="644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3175633" y="3573878"/>
            <a:ext cx="3663049" cy="2154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3813962" y="5763989"/>
            <a:ext cx="2367897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76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878096" y="141850"/>
            <a:ext cx="190607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s</a:t>
            </a:r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uite...</a:t>
            </a:r>
            <a:endParaRPr lang="ru-RU" sz="3600" b="1" dirty="0">
              <a:solidFill>
                <a:srgbClr val="002060"/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943" y="842864"/>
            <a:ext cx="1167938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dirty="0">
                <a:solidFill>
                  <a:schemeClr val="accent5">
                    <a:lumMod val="50000"/>
                  </a:schemeClr>
                </a:solidFill>
              </a:rPr>
              <a:t>– Tu ressemble à une princesse.</a:t>
            </a:r>
          </a:p>
          <a:p>
            <a:r>
              <a:rPr lang="fr-FR" sz="3600" dirty="0">
                <a:solidFill>
                  <a:srgbClr val="0070C0"/>
                </a:solidFill>
              </a:rPr>
              <a:t>– Oh, oui! C’est très joli!</a:t>
            </a:r>
          </a:p>
          <a:p>
            <a:r>
              <a:rPr lang="fr-FR" sz="3600" dirty="0">
                <a:solidFill>
                  <a:schemeClr val="accent5">
                    <a:lumMod val="50000"/>
                  </a:schemeClr>
                </a:solidFill>
              </a:rPr>
              <a:t>– Mais pourquoi tu t’es habillée comme ça? Tu joues un rôle </a:t>
            </a:r>
            <a:r>
              <a:rPr lang="fr-FR" sz="3600" dirty="0" smtClean="0">
                <a:solidFill>
                  <a:schemeClr val="accent5">
                    <a:lumMod val="50000"/>
                  </a:schemeClr>
                </a:solidFill>
              </a:rPr>
              <a:t>dans un </a:t>
            </a:r>
            <a:r>
              <a:rPr lang="fr-FR" sz="3600" dirty="0">
                <a:solidFill>
                  <a:schemeClr val="accent5">
                    <a:lumMod val="50000"/>
                  </a:schemeClr>
                </a:solidFill>
              </a:rPr>
              <a:t>spectacle?</a:t>
            </a:r>
          </a:p>
          <a:p>
            <a:r>
              <a:rPr lang="fr-FR" sz="3600" dirty="0">
                <a:solidFill>
                  <a:srgbClr val="0070C0"/>
                </a:solidFill>
              </a:rPr>
              <a:t>– Mais non. Tu as oublié que demain, c’est le carnaval? C’est </a:t>
            </a:r>
            <a:r>
              <a:rPr lang="fr-FR" sz="3600" dirty="0" smtClean="0">
                <a:solidFill>
                  <a:srgbClr val="0070C0"/>
                </a:solidFill>
              </a:rPr>
              <a:t>mon costume </a:t>
            </a:r>
            <a:r>
              <a:rPr lang="fr-FR" sz="3600" dirty="0">
                <a:solidFill>
                  <a:srgbClr val="0070C0"/>
                </a:solidFill>
              </a:rPr>
              <a:t>de fée. Il faut ajouter seulement </a:t>
            </a:r>
            <a:r>
              <a:rPr lang="fr-FR" sz="3600" b="1" dirty="0">
                <a:solidFill>
                  <a:srgbClr val="0070C0"/>
                </a:solidFill>
              </a:rPr>
              <a:t>la baguette magique* </a:t>
            </a:r>
            <a:r>
              <a:rPr lang="fr-FR" sz="3600" dirty="0">
                <a:solidFill>
                  <a:srgbClr val="0070C0"/>
                </a:solidFill>
              </a:rPr>
              <a:t>et ... .</a:t>
            </a:r>
          </a:p>
          <a:p>
            <a:r>
              <a:rPr lang="fr-FR" sz="3600" dirty="0">
                <a:solidFill>
                  <a:schemeClr val="accent5">
                    <a:lumMod val="50000"/>
                  </a:schemeClr>
                </a:solidFill>
              </a:rPr>
              <a:t>– Oh la-la! Et mon costume n’est pas encore prêt! Je voudrais </a:t>
            </a:r>
            <a:r>
              <a:rPr lang="fr-FR" sz="3600" dirty="0" smtClean="0">
                <a:solidFill>
                  <a:schemeClr val="accent5">
                    <a:lumMod val="50000"/>
                  </a:schemeClr>
                </a:solidFill>
              </a:rPr>
              <a:t>me déguiser </a:t>
            </a:r>
            <a:r>
              <a:rPr lang="fr-FR" sz="3600" dirty="0">
                <a:solidFill>
                  <a:schemeClr val="accent5">
                    <a:lumMod val="50000"/>
                  </a:schemeClr>
                </a:solidFill>
              </a:rPr>
              <a:t>en ... Non, c’est un secret. Tu verras mon costume le jour </a:t>
            </a:r>
            <a:r>
              <a:rPr lang="fr-FR" sz="3600" dirty="0" smtClean="0">
                <a:solidFill>
                  <a:schemeClr val="accent5">
                    <a:lumMod val="50000"/>
                  </a:schemeClr>
                </a:solidFill>
              </a:rPr>
              <a:t>du carnaval</a:t>
            </a:r>
            <a:r>
              <a:rPr lang="fr-FR" sz="3600" dirty="0">
                <a:solidFill>
                  <a:schemeClr val="accent5">
                    <a:lumMod val="50000"/>
                  </a:schemeClr>
                </a:solidFill>
              </a:rPr>
              <a:t>. Ça va être une surprise!</a:t>
            </a:r>
            <a:endParaRPr lang="en-US" sz="6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258828" y="4101920"/>
            <a:ext cx="2875290" cy="6441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9011909" y="4108361"/>
            <a:ext cx="2102559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305790" y="4675031"/>
            <a:ext cx="1600283" cy="643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305790" y="5756856"/>
            <a:ext cx="2862413" cy="4292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846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86218" y="177137"/>
            <a:ext cx="654449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À retenir!</a:t>
            </a:r>
            <a:endParaRPr lang="ru-RU" sz="3600" b="1" dirty="0">
              <a:solidFill>
                <a:srgbClr val="002060"/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13046" t="33748" r="13904" b="15273"/>
          <a:stretch/>
        </p:blipFill>
        <p:spPr>
          <a:xfrm>
            <a:off x="244698" y="1236371"/>
            <a:ext cx="11889656" cy="430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17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86218" y="177137"/>
            <a:ext cx="654449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À regarder!</a:t>
            </a:r>
            <a:endParaRPr lang="ru-RU" sz="3600" b="1" dirty="0">
              <a:solidFill>
                <a:srgbClr val="002060"/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videoplayback (1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7235" y="1946632"/>
            <a:ext cx="7132972" cy="401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79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86218" y="177137"/>
            <a:ext cx="654449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À répondre!</a:t>
            </a:r>
            <a:endParaRPr lang="ru-RU" sz="3600" b="1" dirty="0">
              <a:solidFill>
                <a:srgbClr val="002060"/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Овальная выноска 1"/>
          <p:cNvSpPr/>
          <p:nvPr/>
        </p:nvSpPr>
        <p:spPr>
          <a:xfrm>
            <a:off x="313342" y="1017429"/>
            <a:ext cx="4546242" cy="2137893"/>
          </a:xfrm>
          <a:prstGeom prst="wedgeEllipseCallout">
            <a:avLst>
              <a:gd name="adj1" fmla="val -50861"/>
              <a:gd name="adj2" fmla="val 89006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21339" y="1392246"/>
            <a:ext cx="39302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Où se passe t-il le carnaval?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Овальная выноска 12"/>
          <p:cNvSpPr/>
          <p:nvPr/>
        </p:nvSpPr>
        <p:spPr>
          <a:xfrm flipH="1">
            <a:off x="7611414" y="2962141"/>
            <a:ext cx="4276882" cy="2148623"/>
          </a:xfrm>
          <a:prstGeom prst="wedgeEllipseCallout">
            <a:avLst>
              <a:gd name="adj1" fmla="val -50861"/>
              <a:gd name="adj2" fmla="val 89006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7784731" y="3682509"/>
            <a:ext cx="3930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Dans la rue.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9400" t="42126" r="25934" b="27065"/>
          <a:stretch/>
        </p:blipFill>
        <p:spPr>
          <a:xfrm>
            <a:off x="1339866" y="3530139"/>
            <a:ext cx="6184889" cy="3090462"/>
          </a:xfrm>
          <a:prstGeom prst="rect">
            <a:avLst/>
          </a:prstGeom>
          <a:ln>
            <a:solidFill>
              <a:srgbClr val="F33D68"/>
            </a:solidFill>
          </a:ln>
        </p:spPr>
      </p:pic>
    </p:spTree>
    <p:extLst>
      <p:ext uri="{BB962C8B-B14F-4D97-AF65-F5344CB8AC3E}">
        <p14:creationId xmlns:p14="http://schemas.microsoft.com/office/powerpoint/2010/main" val="284836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hablon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Shablon</Template>
  <TotalTime>5686</TotalTime>
  <Words>652</Words>
  <Application>Microsoft Office PowerPoint</Application>
  <PresentationFormat>Широкоэкранный</PresentationFormat>
  <Paragraphs>103</Paragraphs>
  <Slides>20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9" baseType="lpstr">
      <vt:lpstr>Arial</vt:lpstr>
      <vt:lpstr>Calibri</vt:lpstr>
      <vt:lpstr>Calibri Light</vt:lpstr>
      <vt:lpstr>Comic Sans MS</vt:lpstr>
      <vt:lpstr>French Script MT</vt:lpstr>
      <vt:lpstr>Mongolian Baiti</vt:lpstr>
      <vt:lpstr>Monotype Corsiva</vt:lpstr>
      <vt:lpstr>Wingdings</vt:lpstr>
      <vt:lpstr>Shablon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Документы</dc:creator>
  <cp:lastModifiedBy>Пользователь</cp:lastModifiedBy>
  <cp:revision>225</cp:revision>
  <dcterms:created xsi:type="dcterms:W3CDTF">2020-09-27T12:11:07Z</dcterms:created>
  <dcterms:modified xsi:type="dcterms:W3CDTF">2021-01-07T05:09:13Z</dcterms:modified>
</cp:coreProperties>
</file>