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9" r:id="rId2"/>
    <p:sldId id="287" r:id="rId3"/>
    <p:sldId id="299" r:id="rId4"/>
    <p:sldId id="269" r:id="rId5"/>
    <p:sldId id="305" r:id="rId6"/>
    <p:sldId id="303" r:id="rId7"/>
    <p:sldId id="313" r:id="rId8"/>
    <p:sldId id="314" r:id="rId9"/>
    <p:sldId id="315" r:id="rId10"/>
    <p:sldId id="316" r:id="rId11"/>
    <p:sldId id="288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85819" autoAdjust="0"/>
  </p:normalViewPr>
  <p:slideViewPr>
    <p:cSldViewPr snapToGrid="0">
      <p:cViewPr varScale="1">
        <p:scale>
          <a:sx n="71" d="100"/>
          <a:sy n="71" d="100"/>
        </p:scale>
        <p:origin x="63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1.wdp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11940" y="1958351"/>
            <a:ext cx="9724145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 mode ou pas à la mode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4887" y="222794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4886" y="4461516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1026" name="Picture 2" descr="Blog mode : quel est l'impact de la mode sur la société 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6"/>
          <a:stretch/>
        </p:blipFill>
        <p:spPr bwMode="auto">
          <a:xfrm>
            <a:off x="2817050" y="3834824"/>
            <a:ext cx="5845662" cy="271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29184" y="209411"/>
            <a:ext cx="87086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Dites la différence entre ces phrases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691" t="41153" r="17863" b="16417"/>
          <a:stretch/>
        </p:blipFill>
        <p:spPr>
          <a:xfrm>
            <a:off x="115910" y="1262128"/>
            <a:ext cx="11935243" cy="387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5882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xmlns="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xmlns="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16808" y="1767734"/>
            <a:ext cx="11456091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Composez des phrases utilisant la construction: « Je voudrais... »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868" y="3419317"/>
            <a:ext cx="2809031" cy="308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opiedoubl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309" y="3535042"/>
            <a:ext cx="6361135" cy="305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0563" y="207932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5534" y="207932"/>
            <a:ext cx="538021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 on va 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9" y="741517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2722" y="1537756"/>
            <a:ext cx="114135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s’exprimer: </a:t>
            </a: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discuter des goûts à propos de la mode</a:t>
            </a: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demander des vêtements à un vendeur</a:t>
            </a:r>
          </a:p>
          <a:p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exprimer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souhait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décrire les vêtements, les tissus ...</a:t>
            </a: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donner des conseils sur la mode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découvrir</a:t>
            </a:r>
          </a:p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 d’aujourd’hui des jeunes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regarder une vidéo</a:t>
            </a:r>
          </a:p>
        </p:txBody>
      </p:sp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Aider un enfant de 2 ans à s'exprimer davantage. | Educat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570" y="3449781"/>
            <a:ext cx="3352040" cy="176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8239" y="207905"/>
            <a:ext cx="4669673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du devoir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9218" y="930354"/>
            <a:ext cx="11647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Comparez </a:t>
            </a:r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ces photos et faites des phrases.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583" y="4902908"/>
            <a:ext cx="104577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L’orange est moins lourd que la pomme.</a:t>
            </a:r>
            <a:endParaRPr lang="fr-FR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Cette fille est plus haute que ce garçon.</a:t>
            </a:r>
          </a:p>
        </p:txBody>
      </p:sp>
      <p:pic>
        <p:nvPicPr>
          <p:cNvPr id="5" name="Picture 2" descr="Comparaison avec &quot;より&quot; - Apprendre le japonais avec le Japan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3" y="1804316"/>
            <a:ext cx="4478770" cy="255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sycho enfants : Les dangers de la comparai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523" y="1804316"/>
            <a:ext cx="4188350" cy="255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lus Grand égal De Base De Symboles Mathématiques Moins Illustration de  Vecteur - Illustration du plus, mathématiques: 7032893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8" t="12971" r="12017" b="11829"/>
          <a:stretch/>
        </p:blipFill>
        <p:spPr bwMode="auto">
          <a:xfrm>
            <a:off x="4864901" y="2244435"/>
            <a:ext cx="2296347" cy="184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95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9091" y="187628"/>
            <a:ext cx="771539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Ecoutez et dites qui parle de quoi.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o_Aida_Mo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418" y="4842163"/>
            <a:ext cx="764021" cy="764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2061" t="22027" r="65827" b="23704"/>
          <a:stretch/>
        </p:blipFill>
        <p:spPr>
          <a:xfrm>
            <a:off x="436418" y="1226635"/>
            <a:ext cx="2266733" cy="31277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70556" y="1471961"/>
            <a:ext cx="71144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parle?</a:t>
            </a:r>
          </a:p>
          <a:p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Aida qui parle.</a:t>
            </a:r>
          </a:p>
          <a:p>
            <a:endParaRPr lang="fr-FR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quoi parle t-elle?</a:t>
            </a:r>
          </a:p>
          <a:p>
            <a:endParaRPr lang="fr-FR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parle de la vidéo.</a:t>
            </a:r>
          </a:p>
        </p:txBody>
      </p:sp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3025" y="929978"/>
            <a:ext cx="997704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</a:t>
            </a:r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Salut, Marc, où vas-tu?</a:t>
            </a:r>
          </a:p>
          <a:p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Je vais </a:t>
            </a:r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faire des courses.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Allons ensemble.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Qu’est-ce que tu veux acheter?</a:t>
            </a:r>
          </a:p>
          <a:p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Quelques objets pour la famille. Et puis, dans trois jours </a:t>
            </a:r>
            <a:r>
              <a:rPr lang="fr-FR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c’est l’anniversaire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de ma soeur Christine. Je voudrais lui faire un cadeau.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As-tu déjà choisi quelque chose?</a:t>
            </a:r>
          </a:p>
          <a:p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Je pense qu’elle aimerait avoir un beau </a:t>
            </a:r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pull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Peut-être encore de belles </a:t>
            </a:r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chaussures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Nous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allons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voir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... .</a:t>
            </a:r>
            <a:endParaRPr lang="ru-RU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7409" y="193495"/>
            <a:ext cx="3288080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Acheter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quoi?</a:t>
            </a:r>
          </a:p>
        </p:txBody>
      </p:sp>
      <p:pic>
        <p:nvPicPr>
          <p:cNvPr id="4098" name="Picture 2" descr="Coronavirus : Peut on faire des courses avec ses enfants ? -  Sortiraparis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638" y="929978"/>
            <a:ext cx="2485123" cy="165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FFREZ UN CADEAU ORIGINAL : une séance de portrait de famille afin  d'immortaliser des instants précieux 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638" y="2585070"/>
            <a:ext cx="1519708" cy="151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Un pull facile en une partie -DIY Tricot- | Diy tricot, Tricot facile,  Modele tricot gratui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7672" r="11593" b="14141"/>
          <a:stretch/>
        </p:blipFill>
        <p:spPr bwMode="auto">
          <a:xfrm>
            <a:off x="10724222" y="3782951"/>
            <a:ext cx="1368539" cy="184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JINGXINSTORE Enfants Latin Danse des Chaussures Doux Bas Moderne Valse des  Chaussures: Amazon.fr: Chaussures et Sac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6686" y="5629480"/>
            <a:ext cx="1607025" cy="111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1686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218" y="177137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Retenez ces mots!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747" t="63491" r="14061" b="14558"/>
          <a:stretch/>
        </p:blipFill>
        <p:spPr>
          <a:xfrm>
            <a:off x="23555" y="1547662"/>
            <a:ext cx="12168445" cy="2051824"/>
          </a:xfrm>
          <a:prstGeom prst="rect">
            <a:avLst/>
          </a:prstGeom>
        </p:spPr>
      </p:pic>
      <p:pic>
        <p:nvPicPr>
          <p:cNvPr id="7" name="Picture 10" descr="JINGXINSTORE Enfants Latin Danse des Chaussures Doux Bas Moderne Valse des  Chaussures: Amazon.fr: Chaussures et Sac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463" y="4474930"/>
            <a:ext cx="1607025" cy="111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ottes femmes rondes avec des bottes de chevalier épais Noir - Achat /  Vente botte - Cdiscou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57" y="3599486"/>
            <a:ext cx="1993006" cy="199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ncours : gagnez un foulard traditionnel kelagayi présenté sur Apparachi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88" y="3599486"/>
            <a:ext cx="2930303" cy="243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Un pull facile en une partie -DIY Tricot- | Diy tricot, Tricot facile,  Modele tricot gratui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7672" r="11593" b="14141"/>
          <a:stretch/>
        </p:blipFill>
        <p:spPr bwMode="auto">
          <a:xfrm>
            <a:off x="10273461" y="3755791"/>
            <a:ext cx="1703891" cy="229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BOSS | 12 Règles pour les Costumes Homme | Fait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014" y="3755791"/>
            <a:ext cx="2453655" cy="21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79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Au </a:t>
            </a:r>
            <a:r>
              <a:rPr lang="en-US" sz="3600" b="1" dirty="0" err="1"/>
              <a:t>magasin</a:t>
            </a:r>
            <a:r>
              <a:rPr lang="en-US" sz="3600" b="1" dirty="0"/>
              <a:t> de </a:t>
            </a:r>
            <a:r>
              <a:rPr lang="en-US" sz="3600" b="1" dirty="0" err="1" smtClean="0"/>
              <a:t>vêtements</a:t>
            </a:r>
            <a:endParaRPr lang="en-US" sz="3600" b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127" y="1159716"/>
            <a:ext cx="1162700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</a:t>
            </a:r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pourriez-vous pas nous montrer un beau pull?</a:t>
            </a:r>
          </a:p>
          <a:p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Vendeur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Pour qui?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ma soeur. Elle a 12 ans.</a:t>
            </a:r>
          </a:p>
          <a:p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Vendeur: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Voilà. Regardez. Un beau pull bleu.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Claude, regarde. Comment tu trouves ça?</a:t>
            </a:r>
          </a:p>
          <a:p>
            <a:r>
              <a:rPr lang="fr-FR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Claude: </a:t>
            </a:r>
            <a:r>
              <a:rPr lang="fr-FR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mal, pas mal du tout.</a:t>
            </a:r>
          </a:p>
          <a:p>
            <a:r>
              <a:rPr lang="en-US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Combien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coûte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Vendeur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22 euros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Pull effet maille tressée à pompon formant un coeur - bleu électrique -  Stand Privé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6" b="8759"/>
          <a:stretch/>
        </p:blipFill>
        <p:spPr bwMode="auto">
          <a:xfrm>
            <a:off x="9022932" y="3915178"/>
            <a:ext cx="2576034" cy="285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Activités à faire: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291" y="1041875"/>
            <a:ext cx="1167938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trop cher. Montrez-nous en un autre, moins cher, </a:t>
            </a:r>
            <a:r>
              <a:rPr lang="fr-FR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s’il </a:t>
            </a:r>
            <a:r>
              <a:rPr lang="en-US" sz="3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plaît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Vendeur: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Voilà. Le pull gris, il coûte 12 euros.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 va. Je le prends.</a:t>
            </a:r>
          </a:p>
          <a:p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Vendeur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Désirez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-vous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autre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chose?</a:t>
            </a:r>
          </a:p>
          <a:p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fr-FR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Non, je veux seulement ça.</a:t>
            </a:r>
          </a:p>
          <a:p>
            <a:r>
              <a:rPr lang="fr-FR" sz="3400" b="1" dirty="0">
                <a:latin typeface="Arial" panose="020B0604020202020204" pitchFamily="34" charset="0"/>
                <a:cs typeface="Arial" panose="020B0604020202020204" pitchFamily="34" charset="0"/>
              </a:rPr>
              <a:t>Vendeur: </a:t>
            </a:r>
            <a:r>
              <a:rPr lang="fr-FR" sz="3400" dirty="0">
                <a:latin typeface="Arial" panose="020B0604020202020204" pitchFamily="34" charset="0"/>
                <a:cs typeface="Arial" panose="020B0604020202020204" pitchFamily="34" charset="0"/>
              </a:rPr>
              <a:t>Voilà, Monsieur. Merci, Monsieur.</a:t>
            </a:r>
          </a:p>
          <a:p>
            <a:r>
              <a:rPr lang="fr-FR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Claude</a:t>
            </a:r>
            <a:r>
              <a:rPr lang="fr-FR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pense que Christine sera contente.</a:t>
            </a:r>
          </a:p>
          <a:p>
            <a:r>
              <a:rPr lang="en-US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Marc: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J’espère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</a:t>
            </a:r>
            <a:r>
              <a:rPr lang="en-US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Un pull facile en une partie -DIY Tricot- | Diy tricot, Tricot facile,  Modele tricot gratui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7672" r="11593" b="14141"/>
          <a:stretch/>
        </p:blipFill>
        <p:spPr bwMode="auto">
          <a:xfrm>
            <a:off x="9478851" y="2683649"/>
            <a:ext cx="2498501" cy="337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4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2389" y="196533"/>
            <a:ext cx="65444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Comic Sans MS" pitchFamily="66" charset="0"/>
                <a:cs typeface="Arial" panose="020B0604020202020204" pitchFamily="34" charset="0"/>
              </a:rPr>
              <a:t>Exprimer un souhait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186" t="18266" r="17567" b="45687"/>
          <a:stretch/>
        </p:blipFill>
        <p:spPr>
          <a:xfrm>
            <a:off x="270455" y="1278228"/>
            <a:ext cx="11764590" cy="32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2665</TotalTime>
  <Words>400</Words>
  <Application>Microsoft Office PowerPoint</Application>
  <PresentationFormat>Широкоэкранный</PresentationFormat>
  <Paragraphs>63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175</cp:revision>
  <dcterms:created xsi:type="dcterms:W3CDTF">2020-09-27T12:11:07Z</dcterms:created>
  <dcterms:modified xsi:type="dcterms:W3CDTF">2020-11-04T05:44:46Z</dcterms:modified>
</cp:coreProperties>
</file>