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9" r:id="rId2"/>
    <p:sldId id="287" r:id="rId3"/>
    <p:sldId id="299" r:id="rId4"/>
    <p:sldId id="269" r:id="rId5"/>
    <p:sldId id="305" r:id="rId6"/>
    <p:sldId id="303" r:id="rId7"/>
    <p:sldId id="313" r:id="rId8"/>
    <p:sldId id="314" r:id="rId9"/>
    <p:sldId id="315" r:id="rId10"/>
    <p:sldId id="316" r:id="rId11"/>
    <p:sldId id="288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02BE21"/>
    <a:srgbClr val="EB4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85819" autoAdjust="0"/>
  </p:normalViewPr>
  <p:slideViewPr>
    <p:cSldViewPr snapToGrid="0">
      <p:cViewPr varScale="1">
        <p:scale>
          <a:sx n="71" d="100"/>
          <a:sy n="71" d="100"/>
        </p:scale>
        <p:origin x="63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1.wdp"/><Relationship Id="rId7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663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411940" y="1958351"/>
            <a:ext cx="9724145" cy="187647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en-US" sz="60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THÈME: </a:t>
            </a:r>
            <a:r>
              <a:rPr lang="fr-FR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mode ou pas à la mode</a:t>
            </a:r>
            <a:endParaRPr lang="en-US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84887" y="2227946"/>
            <a:ext cx="569777" cy="183306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lang="ru-RU" sz="2396" dirty="0" smtClean="0"/>
          </a:p>
          <a:p>
            <a:endParaRPr lang="ru-RU" sz="2396" dirty="0"/>
          </a:p>
          <a:p>
            <a:endParaRPr lang="ru-RU" sz="2396" dirty="0" smtClean="0"/>
          </a:p>
          <a:p>
            <a:endParaRPr sz="2396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9173" y="294651"/>
            <a:ext cx="1817002" cy="9545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9172" y="294651"/>
            <a:ext cx="1817003" cy="9545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9994974" y="448705"/>
            <a:ext cx="1659998" cy="526322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3200" b="1" spc="21" dirty="0" smtClean="0">
                <a:solidFill>
                  <a:srgbClr val="FEFEFE"/>
                </a:solidFill>
                <a:latin typeface="Arial"/>
                <a:cs typeface="Arial"/>
              </a:rPr>
              <a:t>7-classe</a:t>
            </a: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xmlns="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2057402" y="294651"/>
            <a:ext cx="6170227" cy="954543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6000" kern="0" spc="-519" dirty="0" smtClean="0">
                <a:solidFill>
                  <a:sysClr val="window" lastClr="FFFFFF"/>
                </a:solidFill>
              </a:rPr>
              <a:t>        FRANÇAIS</a:t>
            </a:r>
            <a:endParaRPr lang="en-US" sz="6600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84886" y="4461516"/>
            <a:ext cx="569777" cy="180914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lang="ru-RU" sz="2396" dirty="0" smtClean="0"/>
          </a:p>
          <a:p>
            <a:endParaRPr lang="ru-RU" sz="2396" dirty="0"/>
          </a:p>
          <a:p>
            <a:endParaRPr lang="ru-RU" sz="2396" dirty="0" smtClean="0"/>
          </a:p>
          <a:p>
            <a:endParaRPr sz="2396" dirty="0"/>
          </a:p>
        </p:txBody>
      </p:sp>
      <p:pic>
        <p:nvPicPr>
          <p:cNvPr id="1026" name="Picture 2" descr="Blog mode : quel est l'impact de la mode sur la société 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26"/>
          <a:stretch/>
        </p:blipFill>
        <p:spPr bwMode="auto">
          <a:xfrm>
            <a:off x="2817050" y="3834824"/>
            <a:ext cx="5845662" cy="271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39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9184" y="209411"/>
            <a:ext cx="87086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2060"/>
                </a:solidFill>
                <a:latin typeface="Comic Sans MS" pitchFamily="66" charset="0"/>
                <a:cs typeface="Arial" panose="020B0604020202020204" pitchFamily="34" charset="0"/>
              </a:rPr>
              <a:t>Dites la différence entre ces phrases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691" t="41153" r="17863" b="16417"/>
          <a:stretch/>
        </p:blipFill>
        <p:spPr>
          <a:xfrm>
            <a:off x="115910" y="1262128"/>
            <a:ext cx="11935243" cy="387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5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5882"/>
            <a:ext cx="12192000" cy="117692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xmlns="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44964" y="155306"/>
            <a:ext cx="11902072" cy="954543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Devoir: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xmlns="" id="{AB479926-0BB4-44D5-91E3-BBC35FBEBF55}"/>
              </a:ext>
            </a:extLst>
          </p:cNvPr>
          <p:cNvSpPr/>
          <p:nvPr/>
        </p:nvSpPr>
        <p:spPr>
          <a:xfrm>
            <a:off x="755030" y="142612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7" y="14094"/>
                </a:lnTo>
                <a:lnTo>
                  <a:pt x="14097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xmlns="" id="{07DFB1AC-87BB-4442-B240-3DBDCD29CDF1}"/>
              </a:ext>
            </a:extLst>
          </p:cNvPr>
          <p:cNvSpPr/>
          <p:nvPr/>
        </p:nvSpPr>
        <p:spPr>
          <a:xfrm>
            <a:off x="1545607" y="590807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19">
            <a:extLst>
              <a:ext uri="{FF2B5EF4-FFF2-40B4-BE49-F238E27FC236}">
                <a16:creationId xmlns:a16="http://schemas.microsoft.com/office/drawing/2014/main" xmlns="" id="{0C8F708C-B355-43C0-B3E0-E1210BF24EBE}"/>
              </a:ext>
            </a:extLst>
          </p:cNvPr>
          <p:cNvSpPr/>
          <p:nvPr/>
        </p:nvSpPr>
        <p:spPr>
          <a:xfrm>
            <a:off x="1545607" y="65047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316808" y="1767734"/>
            <a:ext cx="11456091" cy="1507141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algn="just"/>
            <a:r>
              <a:rPr lang="fr-F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Composez des phrases utilisant la construction: « Je voudrais... »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FEMMES ACTIVES ET FOYER - Union Nationale : Les devoirs à la maison... sans  s'énerver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868" y="3419317"/>
            <a:ext cx="2809031" cy="308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opiedoubl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309" y="3535042"/>
            <a:ext cx="6361135" cy="305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6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25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0563" y="207932"/>
            <a:ext cx="499983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Aujourd’hui 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05534" y="207932"/>
            <a:ext cx="538021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avec vous on va ...</a:t>
            </a:r>
          </a:p>
        </p:txBody>
      </p:sp>
      <p:sp>
        <p:nvSpPr>
          <p:cNvPr id="9" name="Google Shape;956;p38"/>
          <p:cNvSpPr/>
          <p:nvPr/>
        </p:nvSpPr>
        <p:spPr>
          <a:xfrm rot="17495056">
            <a:off x="146039" y="741517"/>
            <a:ext cx="653353" cy="758250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02722" y="1537756"/>
            <a:ext cx="1141355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s’exprimer: </a:t>
            </a:r>
          </a:p>
          <a:p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discuter des goûts à propos de la mode</a:t>
            </a:r>
          </a:p>
          <a:p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demander des vêtements à un vendeur</a:t>
            </a:r>
          </a:p>
          <a:p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exprimer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3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souhait</a:t>
            </a:r>
            <a:endParaRPr lang="en-US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décrire les vêtements, les tissus ...</a:t>
            </a:r>
          </a:p>
          <a:p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donner des conseils sur la mode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découvrir</a:t>
            </a:r>
          </a:p>
          <a:p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 d’aujourd’hui des jeunes </a:t>
            </a:r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français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regarder une vidéo</a:t>
            </a:r>
          </a:p>
        </p:txBody>
      </p:sp>
      <p:sp>
        <p:nvSpPr>
          <p:cNvPr id="12290" name="AutoShape 2" descr="Des chercheurs recommandent la vaccination contre la rougeole avant l'entrée  à l'école | Radio-Canada.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Des chercheurs recommandent la vaccination contre la rougeole avant l'entrée  à l'école | Radio-Canada.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Aider un enfant de 2 ans à s'exprimer davantage. | Educat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570" y="3449781"/>
            <a:ext cx="3352040" cy="176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17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8239" y="207905"/>
            <a:ext cx="4669673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Vérification du devoir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9218" y="930354"/>
            <a:ext cx="116477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Comparez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ces photos et faites des phrases.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583" y="4902908"/>
            <a:ext cx="10457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L’orange est moins lourd que la pomme.</a:t>
            </a:r>
            <a:endParaRPr lang="fr-FR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Cette fille est plus haute que ce garçon.</a:t>
            </a:r>
          </a:p>
        </p:txBody>
      </p:sp>
      <p:pic>
        <p:nvPicPr>
          <p:cNvPr id="5" name="Picture 2" descr="Comparaison avec &quot;より&quot; - Apprendre le japonais avec le Japani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83" y="1804316"/>
            <a:ext cx="4478770" cy="255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sycho enfants : Les dangers de la comparai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523" y="1804316"/>
            <a:ext cx="4188350" cy="255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lus Grand égal De Base De Symboles Mathématiques Moins Illustration de  Vecteur - Illustration du plus, mathématiques: 7032893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8" t="12971" r="12017" b="11829"/>
          <a:stretch/>
        </p:blipFill>
        <p:spPr bwMode="auto">
          <a:xfrm>
            <a:off x="4864901" y="2244435"/>
            <a:ext cx="2296347" cy="184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95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9091" y="187628"/>
            <a:ext cx="77153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Ecoutez et dites qui parle de quoi.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o_Aida_Mo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418" y="4842163"/>
            <a:ext cx="764021" cy="7640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12061" t="22027" r="65827" b="23704"/>
          <a:stretch/>
        </p:blipFill>
        <p:spPr>
          <a:xfrm>
            <a:off x="436418" y="1226635"/>
            <a:ext cx="2266733" cy="31277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70556" y="1471961"/>
            <a:ext cx="71144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parle?</a:t>
            </a:r>
          </a:p>
          <a:p>
            <a:endParaRPr lang="fr-FR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C’est Aida qui parle.</a:t>
            </a:r>
          </a:p>
          <a:p>
            <a:endParaRPr lang="fr-FR" sz="36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quoi parle t-elle?</a:t>
            </a:r>
          </a:p>
          <a:p>
            <a:endParaRPr lang="fr-FR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 parle de la vidéo.</a:t>
            </a:r>
          </a:p>
        </p:txBody>
      </p:sp>
    </p:spTree>
    <p:extLst>
      <p:ext uri="{BB962C8B-B14F-4D97-AF65-F5344CB8AC3E}">
        <p14:creationId xmlns:p14="http://schemas.microsoft.com/office/powerpoint/2010/main" val="111936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3025" y="929978"/>
            <a:ext cx="9977043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Claude</a:t>
            </a:r>
            <a:r>
              <a:rPr lang="fr-FR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3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Salut, Marc, où vas-tu?</a:t>
            </a:r>
          </a:p>
          <a:p>
            <a:r>
              <a:rPr lang="fr-FR" sz="3400" b="1" dirty="0">
                <a:latin typeface="Arial" panose="020B0604020202020204" pitchFamily="34" charset="0"/>
                <a:cs typeface="Arial" panose="020B0604020202020204" pitchFamily="34" charset="0"/>
              </a:rPr>
              <a:t>Marc: 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Je vais </a:t>
            </a:r>
            <a:r>
              <a:rPr lang="fr-FR" sz="3400" b="1" dirty="0">
                <a:latin typeface="Arial" panose="020B0604020202020204" pitchFamily="34" charset="0"/>
                <a:cs typeface="Arial" panose="020B0604020202020204" pitchFamily="34" charset="0"/>
              </a:rPr>
              <a:t>faire des courses. 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Allons ensemble.</a:t>
            </a:r>
          </a:p>
          <a:p>
            <a:r>
              <a:rPr lang="fr-FR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Claude: </a:t>
            </a:r>
            <a:r>
              <a:rPr lang="fr-FR" sz="3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Qu’est-ce que tu veux acheter?</a:t>
            </a:r>
          </a:p>
          <a:p>
            <a:r>
              <a:rPr lang="fr-FR" sz="3400" b="1" dirty="0">
                <a:latin typeface="Arial" panose="020B0604020202020204" pitchFamily="34" charset="0"/>
                <a:cs typeface="Arial" panose="020B0604020202020204" pitchFamily="34" charset="0"/>
              </a:rPr>
              <a:t>Marc: 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Quelques objets pour la famille. Et puis, dans trois jours </a:t>
            </a:r>
            <a:r>
              <a:rPr lang="fr-F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c’est l’anniversaire 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de ma soeur Christine. Je voudrais lui faire un cadeau.</a:t>
            </a:r>
          </a:p>
          <a:p>
            <a:r>
              <a:rPr lang="fr-FR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Claude: </a:t>
            </a:r>
            <a:r>
              <a:rPr lang="fr-FR" sz="3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As-tu déjà choisi quelque chose?</a:t>
            </a:r>
          </a:p>
          <a:p>
            <a:r>
              <a:rPr lang="fr-FR" sz="3400" b="1" dirty="0">
                <a:latin typeface="Arial" panose="020B0604020202020204" pitchFamily="34" charset="0"/>
                <a:cs typeface="Arial" panose="020B0604020202020204" pitchFamily="34" charset="0"/>
              </a:rPr>
              <a:t>Marc: 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Je pense qu’elle aimerait avoir un beau </a:t>
            </a:r>
            <a:r>
              <a:rPr lang="fr-FR" sz="3400" b="1" dirty="0">
                <a:latin typeface="Arial" panose="020B0604020202020204" pitchFamily="34" charset="0"/>
                <a:cs typeface="Arial" panose="020B0604020202020204" pitchFamily="34" charset="0"/>
              </a:rPr>
              <a:t>pull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fr-FR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Claude: </a:t>
            </a:r>
            <a:r>
              <a:rPr lang="fr-FR" sz="3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Peut-être encore de belles </a:t>
            </a:r>
            <a:r>
              <a:rPr lang="fr-FR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chaussures</a:t>
            </a:r>
            <a:r>
              <a:rPr lang="fr-FR" sz="3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Marc: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Nous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allons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voir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... .</a:t>
            </a:r>
            <a:endParaRPr lang="ru-RU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47409" y="193495"/>
            <a:ext cx="3288080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Acheter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quoi?</a:t>
            </a:r>
          </a:p>
        </p:txBody>
      </p:sp>
      <p:pic>
        <p:nvPicPr>
          <p:cNvPr id="4098" name="Picture 2" descr="Coronavirus : Peut on faire des courses avec ses enfants ? -  Sortiraparis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638" y="929978"/>
            <a:ext cx="2485123" cy="165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FFREZ UN CADEAU ORIGINAL : une séance de portrait de famille afin  d'immortaliser des instants précieux 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638" y="2585070"/>
            <a:ext cx="1519708" cy="151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Un pull facile en une partie -DIY Tricot- | Diy tricot, Tricot facile,  Modele tricot gratui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4" t="7672" r="11593" b="14141"/>
          <a:stretch/>
        </p:blipFill>
        <p:spPr bwMode="auto">
          <a:xfrm>
            <a:off x="10724222" y="3782951"/>
            <a:ext cx="1368539" cy="184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JINGXINSTORE Enfants Latin Danse des Chaussures Doux Bas Moderne Valse des  Chaussures: Amazon.fr: Chaussures et Sac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686" y="5629480"/>
            <a:ext cx="1607025" cy="11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1686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6218" y="177137"/>
            <a:ext cx="654449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2060"/>
                </a:solidFill>
                <a:latin typeface="Comic Sans MS" pitchFamily="66" charset="0"/>
                <a:cs typeface="Arial" panose="020B0604020202020204" pitchFamily="34" charset="0"/>
              </a:rPr>
              <a:t>Retenez ces mots!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2747" t="63491" r="14061" b="14558"/>
          <a:stretch/>
        </p:blipFill>
        <p:spPr>
          <a:xfrm>
            <a:off x="23555" y="1547662"/>
            <a:ext cx="12168445" cy="2051824"/>
          </a:xfrm>
          <a:prstGeom prst="rect">
            <a:avLst/>
          </a:prstGeom>
        </p:spPr>
      </p:pic>
      <p:pic>
        <p:nvPicPr>
          <p:cNvPr id="7" name="Picture 10" descr="JINGXINSTORE Enfants Latin Danse des Chaussures Doux Bas Moderne Valse des  Chaussures: Amazon.fr: Chaussures et Sac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463" y="4474930"/>
            <a:ext cx="1607025" cy="11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ottes femmes rondes avec des bottes de chevalier épais Noir - Achat /  Vente botte - Cdiscou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57" y="3599486"/>
            <a:ext cx="1993006" cy="199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oncours : gagnez un foulard traditionnel kelagayi présenté sur Apparach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488" y="3599486"/>
            <a:ext cx="2930303" cy="243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Un pull facile en une partie -DIY Tricot- | Diy tricot, Tricot facile,  Modele tricot gratuit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4" t="7672" r="11593" b="14141"/>
          <a:stretch/>
        </p:blipFill>
        <p:spPr bwMode="auto">
          <a:xfrm>
            <a:off x="10273461" y="3755791"/>
            <a:ext cx="1703891" cy="229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BOSS | 12 Règles pour les Costumes Homme | Fait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014" y="3755791"/>
            <a:ext cx="2453655" cy="21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79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2389" y="196533"/>
            <a:ext cx="654449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Au </a:t>
            </a:r>
            <a:r>
              <a:rPr lang="en-US" sz="3600" b="1" dirty="0" err="1"/>
              <a:t>magasin</a:t>
            </a:r>
            <a:r>
              <a:rPr lang="en-US" sz="3600" b="1" dirty="0"/>
              <a:t> de </a:t>
            </a:r>
            <a:r>
              <a:rPr lang="en-US" sz="3600" b="1" dirty="0" err="1" smtClean="0"/>
              <a:t>vêtements</a:t>
            </a:r>
            <a:endParaRPr lang="en-US" sz="3600" b="1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127" y="1159716"/>
            <a:ext cx="1162700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</a:t>
            </a:r>
            <a:r>
              <a:rPr lang="fr-FR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3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pourriez-vous pas nous montrer un beau pull?</a:t>
            </a:r>
          </a:p>
          <a:p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Vendeur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Pour qui?</a:t>
            </a:r>
          </a:p>
          <a:p>
            <a:r>
              <a:rPr lang="fr-FR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Marc: </a:t>
            </a:r>
            <a:r>
              <a:rPr lang="fr-FR" sz="3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ma soeur. Elle a 12 ans.</a:t>
            </a:r>
          </a:p>
          <a:p>
            <a:r>
              <a:rPr lang="fr-FR" sz="3400" b="1" dirty="0">
                <a:latin typeface="Arial" panose="020B0604020202020204" pitchFamily="34" charset="0"/>
                <a:cs typeface="Arial" panose="020B0604020202020204" pitchFamily="34" charset="0"/>
              </a:rPr>
              <a:t>Vendeur: 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Voilà. Regardez. Un beau pull bleu.</a:t>
            </a:r>
          </a:p>
          <a:p>
            <a:r>
              <a:rPr lang="fr-FR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Marc: </a:t>
            </a:r>
            <a:r>
              <a:rPr lang="fr-FR" sz="3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Claude, regarde. Comment tu trouves ça?</a:t>
            </a:r>
          </a:p>
          <a:p>
            <a:r>
              <a:rPr lang="fr-FR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Claude: </a:t>
            </a:r>
            <a:r>
              <a:rPr lang="fr-FR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mal, pas mal du tout.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Marc: </a:t>
            </a:r>
            <a:r>
              <a:rPr lang="en-US" sz="3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Combien</a:t>
            </a:r>
            <a:r>
              <a:rPr lang="en-US" sz="3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</a:t>
            </a:r>
            <a:r>
              <a:rPr lang="en-US" sz="3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coûte</a:t>
            </a:r>
            <a:r>
              <a:rPr lang="en-US" sz="3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Vendeur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22 euros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Pull effet maille tressée à pompon formant un coeur - bleu électrique -  Stand Privé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6" b="8759"/>
          <a:stretch/>
        </p:blipFill>
        <p:spPr bwMode="auto">
          <a:xfrm>
            <a:off x="9022932" y="3915178"/>
            <a:ext cx="2576034" cy="285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6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2389" y="196533"/>
            <a:ext cx="654449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2060"/>
                </a:solidFill>
                <a:latin typeface="Comic Sans MS" pitchFamily="66" charset="0"/>
                <a:cs typeface="Arial" panose="020B0604020202020204" pitchFamily="34" charset="0"/>
              </a:rPr>
              <a:t>Activités à faire: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3291" y="1041875"/>
            <a:ext cx="1167938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Marc: </a:t>
            </a:r>
            <a:r>
              <a:rPr lang="fr-FR" sz="3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C’est trop cher. Montrez-nous en un autre, moins cher, </a:t>
            </a:r>
            <a:r>
              <a:rPr lang="fr-FR" sz="3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s’il </a:t>
            </a:r>
            <a:r>
              <a:rPr lang="en-US" sz="3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en-US" sz="3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plaît</a:t>
            </a:r>
            <a:r>
              <a:rPr lang="en-US" sz="3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fr-FR" sz="3400" b="1" dirty="0">
                <a:latin typeface="Arial" panose="020B0604020202020204" pitchFamily="34" charset="0"/>
                <a:cs typeface="Arial" panose="020B0604020202020204" pitchFamily="34" charset="0"/>
              </a:rPr>
              <a:t>Vendeur: 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Voilà. Le pull gris, il coûte 12 euros.</a:t>
            </a:r>
          </a:p>
          <a:p>
            <a:r>
              <a:rPr lang="fr-FR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Marc: </a:t>
            </a:r>
            <a:r>
              <a:rPr lang="fr-FR" sz="3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 va. Je le prends.</a:t>
            </a:r>
          </a:p>
          <a:p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Vendeur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Désirez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-vous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autre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chose?</a:t>
            </a:r>
          </a:p>
          <a:p>
            <a:r>
              <a:rPr lang="fr-FR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Marc: </a:t>
            </a:r>
            <a:r>
              <a:rPr lang="fr-FR" sz="3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Non, je veux seulement ça.</a:t>
            </a:r>
          </a:p>
          <a:p>
            <a:r>
              <a:rPr lang="fr-FR" sz="3400" b="1" dirty="0">
                <a:latin typeface="Arial" panose="020B0604020202020204" pitchFamily="34" charset="0"/>
                <a:cs typeface="Arial" panose="020B0604020202020204" pitchFamily="34" charset="0"/>
              </a:rPr>
              <a:t>Vendeur: 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Voilà, Monsieur. Merci, Monsieur.</a:t>
            </a:r>
          </a:p>
          <a:p>
            <a:r>
              <a:rPr lang="fr-FR" sz="3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Claude</a:t>
            </a:r>
            <a:r>
              <a:rPr lang="fr-FR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pense que Christine sera contente.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Marc: </a:t>
            </a:r>
            <a:r>
              <a:rPr lang="en-US" sz="3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J’espère</a:t>
            </a:r>
            <a:r>
              <a:rPr lang="en-US" sz="3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</a:t>
            </a:r>
            <a:r>
              <a:rPr lang="en-US" sz="3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 descr="Un pull facile en une partie -DIY Tricot- | Diy tricot, Tricot facile,  Modele tricot gratui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4" t="7672" r="11593" b="14141"/>
          <a:stretch/>
        </p:blipFill>
        <p:spPr bwMode="auto">
          <a:xfrm>
            <a:off x="9478851" y="2683649"/>
            <a:ext cx="2498501" cy="337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46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2389" y="196533"/>
            <a:ext cx="654449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2060"/>
                </a:solidFill>
                <a:latin typeface="Comic Sans MS" pitchFamily="66" charset="0"/>
                <a:cs typeface="Arial" panose="020B0604020202020204" pitchFamily="34" charset="0"/>
              </a:rPr>
              <a:t>Exprimer un souhait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186" t="18266" r="17567" b="45687"/>
          <a:stretch/>
        </p:blipFill>
        <p:spPr>
          <a:xfrm>
            <a:off x="270455" y="1278228"/>
            <a:ext cx="11764590" cy="325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7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2665</TotalTime>
  <Words>400</Words>
  <Application>Microsoft Office PowerPoint</Application>
  <PresentationFormat>Широкоэкранный</PresentationFormat>
  <Paragraphs>63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Wingdings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Учетная запись Майкрософт</cp:lastModifiedBy>
  <cp:revision>175</cp:revision>
  <dcterms:created xsi:type="dcterms:W3CDTF">2020-09-27T12:11:07Z</dcterms:created>
  <dcterms:modified xsi:type="dcterms:W3CDTF">2020-11-04T05:44:46Z</dcterms:modified>
</cp:coreProperties>
</file>